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ink/inkAction1.xml" ContentType="application/vnd.ms-office.inkAction+xml"/>
  <Override PartName="/ppt/ink/inkAction2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sldIdLst>
    <p:sldId id="256" r:id="rId2"/>
    <p:sldId id="257" r:id="rId3"/>
    <p:sldId id="261" r:id="rId4"/>
    <p:sldId id="258" r:id="rId5"/>
    <p:sldId id="266" r:id="rId6"/>
    <p:sldId id="268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FF66CC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769" autoAdjust="0"/>
    <p:restoredTop sz="94660"/>
  </p:normalViewPr>
  <p:slideViewPr>
    <p:cSldViewPr snapToGrid="0">
      <p:cViewPr varScale="1">
        <p:scale>
          <a:sx n="93" d="100"/>
          <a:sy n="93" d="100"/>
        </p:scale>
        <p:origin x="86" y="19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1612.54919" units="1/cm"/>
          <inkml:channelProperty channel="Y" name="resolution" value="1612.54919" units="1/cm"/>
          <inkml:channelProperty channel="F" name="resolution" value="1023.875" units="1/in"/>
          <inkml:channelProperty channel="T" name="resolution" value="1" units="1/dev"/>
        </inkml:channelProperties>
      </inkml:inkSource>
      <inkml:timestamp xml:id="ts0" timeString="2021-02-25T13:41:08.325"/>
    </inkml:context>
    <inkml:brush xml:id="br0">
      <inkml:brushProperty name="width" value="0.08819" units="cm"/>
      <inkml:brushProperty name="height" value="0.35278" units="cm"/>
      <inkml:brushProperty name="tip" value="rectangle"/>
      <inkml:brushProperty name="rasterOp" value="maskPen"/>
    </inkml:brush>
  </inkml:definitions>
  <iact:action type="add" startTime="6300">
    <iact:property name="dataType"/>
    <iact:actionData xml:id="d0">
      <inkml:trace xmlns:inkml="http://www.w3.org/2003/InkML" xml:id="stk0" contextRef="#ctx0" brushRef="#br0">5649 13336 195 0,'-1'0'17'4,"1"0"8"-2,-3 0 17 2,3 0 3 0,0 0 3 0,0 0-8 0,0 0-10 0,0 0 0 0,0 0-4 0,-4 0 9 0,4 0 6 1,0 0 21-2,0-2-13 1,0 2 8 1,-3 0-3 0,3 0-25-3,0-2 5 2,0 2-5 0,0 0-5 0,0 0 7 1,0 0 6-1,0 0-21 0,0 0 8 0,0 0 5-1,0 0-7 1,0 0 10 0,0 0-2 0,0 0-12 1,0-6-7-2,0 6-3 1,0-3-8 0,0 3-13 1,0 0 7-2,0-1-2 2,0 1-10-2,0 0 12 2,0 0-7-1,0 0-3 0,0 0 13-1,0 0 3 2,3 0-6-1,1 0 15-1,-4 0-7 2,4 0-2-2,-1 0 9 2,0 0-12-2,-2 0 5 1,5 0 6 0,-1-4 3 0,2-1-8 0,-3 1 2 0,2 1 1 1,0 1-1-1,0-2 24-1,0-1-15 1,2 2-3 0,-4 0-1 1,3 1-12-2,0-1 10 1,2 0-3 2,-3 1 1-4,1 0-9 2,4-1 3 0,-4 3 8 0,2-3-11 0,0-1 6 0,0 1 2 0,2-2-10 0,0 1 16 0,-2-1-6 0,0 0-13 2,2-2 11-4,-2 0-9 5,0-1 14-5,0 0 0 1,0 3-10 1,2-3 4 0,-4 3-7 1,4-3 10-1,-4 2-2 0,1-1-11 0,-1 2 8 0,0-2 0 1,3-2 3-1,-2 2-1-1,0-1-2 1,2-2-13 0,-2 0 2 0,-1-1 14 0,4 1-14 1,0-3 0-2,0 0 6 0,-1 0-11 2,1 0 16 0,-3-2-5-2,3 4-9 0,0-2 11 2,-1-2-7-1,1 2 10 0,-3 2-6 1,2-3-5-2,-2 3-7 0,-1-2-1 2,0 2 16-2,2 0-13 2,-3 1 0-1,-1-4 8 0,0 7-3-1,-1-2 3 2,0 1 11-1,1-1-6 0,-3 3-13 0,-2-1 24-1,3 2-8 2,-2-3-8 0,-1 4 16-2,0-2-19 0,0 0 6 2,0 0 8-1,0-1-11 4,0-3 3-7,0 5-3 2,0-2 8 3,-4-3 0-4,2 2 2 2,-3 0 1 2,1-2-8 6,1 2 2-12,2-2 8 0,-2 2 3 11,-1-1 0-11,1-1-3 0,-1 1-18 16,0 2 8-15,0-2 2-1,-2 1 1 0,2 0 4 15,-3 1 1-15,3 0-6 0,-3-1-5 0,0 0-2 17,2 3-8-15,-2-1-6-2,0 1 18 0,-3-1-2 0,2 3-8 15,1-1 11-15,-1-1-16 0,-2 0 8 0,3 3 0 14,-1 1-13-14,0-1 8 0,-2-1 2 8,2 3 0-7,-2 0 14 2,-1 0-9-1,0 0-12 3,4 6 15-1,-4-1-5 1,3-2 0 3,-2 1 11-8,2 0-3 4,-2-1-3 0,2 0 5-1,1 1-2 2,0 0-15-3,0-3-1 3,1 1 3-1,1 2-3 0,-2 0 11 0,3-4 7 0,-3 5-15-1,3-3 16 1,0 4 2 0,-1-3-10 0,-1 1 20 0,3 2-13 0,-1-1-2 0,1 0 5 0,1 3 0 1,0 0-3-2,0-4 3 1,0 4 6 0,-1 0-9 1,3 1 8 3,0-1 6-8,0 0 4 4,0 1 5-1,0 1-4 2,0 0-1-1,0 0 1-1,0 2-13 2,0-1 12 4,0 0-2-9,0 2-10 7,0-1 10-7,0 1-1 8,0-3-4-7,0 2 0 6,0 0 10-7,0 2-10 9,5-2 10-9,-3 0 8 7,2-1-2-7,-1 2-6 9,-1 0 8-9,0-3-2 11,5 2 0-10,-3 2 2-1,3-2-10 3,-3 1-6 11,6-1-2-12,-2 0 0-2,-1 0-3 0,4 1 8 10,0 0-10-8,0 0 8-2,0-1-1 12,3 2 4-11,0-1-9-1,-2 2-2 15,2-1-3-15,-3 2-8 0,4-3 11 0,-2 0 2 18,-1 1 3-15,-1-2 5-3,0 1 6 0,3-2 3 0,-6-2-1 16,3-1-8-16,-1-2 4 0,4-1-12 0,-6 2 1 25,3-1 2-25,0-2-14 0,0 2 4 0,-1-1-9 0,1-1 8 0,-3 2-5 19,6-2 3-19,-5 0 2 0,4-1-10 0,-2 0 13 0,1-1-11 11,-1-2 5-11,2 0 6 0,-2 0 3 9,5 0 2-9,-5-5 4 5,3-1-1-3,-3 1-14 2,0-1 12-1,3 2-6 2,-3-1-8-1,2 0 8-1,-1 0-9 2,0-1 9-1,-2 2 8-1,1-2-5 1,-3 0-3 0,3-1 0 0,-4 0-2 0,4-2 4 1,-4 2 7-1,0 2-7-1,1-4-2 1,-1 2 3 1,0 0 2-1,0-1-10-1,-3 0 2 2,0-1 8-1,-1 0-5 0,-2-1 8 0,2-1 6-1,-3-1-28 2,0 2 14-1,0-1-5-1,0 1-3 2,0-3 3-1,0 0-9-1,0 0 1 2,0 0-6 0,0 0 21-2,-4-2-15 1,4 0 0 1,-3-1 13-2,-1 1-8 0,1 0 13 2,2-2 3-1,-6 0-11 2,4 2-13 0,-1-1 5-6,3 2 11 8,-5 0-10-8,5 0 12 8,-5-1-12-7,2 3-12 6,0 1 1-7,0 0 0 20,0 1 8-19,-2-2-3-1,5 1 8 0,-2 1 3 0,-1 2 3 13,1-2-1-11,2 0 3-2,-2 0 5 0,-1 1 3 14,0 1-8-14,-2-1 8 0,2 1-8 13,-3 0-11-13,3 4 19 0,0-3 3 0,1 0-16 10,2 4 5-10,-2-1 5 7,3 4-18-7,-3-1 16 3,3-1 2 1,0 2-29 0,0 0 6 1,0 0 9-2,0 0-14 1,0 0 17 1,0 0 14-1,0 0-23 0,0 0 12-1,0 0 6 1,0 3-6 0,3 4 27 1,1-1 8-1,0 2 7 0,3-1-2-1,0 5-8 3,0 1 6 9,1 1-14-15,2 3 20 0,4 0-1 0,-3 3-5 16,1 0 8-15,2 1-3-1,4 2-1 0,0-1-17 19,0-1 8-19,0 2-14 0,-3-4 0 0,0 4 20 0,3-4-22 24,-4 1-3-24,1-3 6 0,-1-1-9 0,-3 2 9 0,2-5-6 0,-6 0-6 24,4 0-8-24,-4-3 3 0,-1 0 14 0,1 0-17 0,-2-3 14 0,-1 0-8 16,1-2-11-16,-1 0 19 0,1-3-8 0,-5 0 5 7,2-1 0-6,-2 1 15 2,0-2 30 2,0 0-8-2,0 0 23 1,0 0-12 1,0 0-41 0,0-5-1-3,0 0-43 2,0 3-24 0,0-4 10 1,-7 0 12-2,0-1 11 1,1-3 4 0,-1 0-1 1,0 0-14-1,-2-3 9 4,-2 0 2-8,4 0-16 12,1 1 0-12,-6 0 6 0,6 0-1 14,-3-1 20-14,2 1-5 0,0-2-9 16,-1 2 14-16,1 2 6 0,0-1 10 0,3 0-13 22,-3-1 8-21,0 1-13-1,3 1-1 0,0 0 19 0,-3 0-16 0,4 0 0 31,2 1 0-31,-2-1 0 0,3-2 9 0,0 1-9 0,0-1 8 0,0-4-10 0,0 3 7 0,0 0 25 17,4 0-13-17,-1-2 2 0,4 0-6 0,-3 3-15 15,0 0 10-15,0-1 3 0,6 2-8 0,-3 0 10 16,1 0-2-16,2 1 14 0,-2 0-11 0,3-3 0 21,0 1 8-21,3 0-17 0,-3-1 25 0,5-1-2 0,-1 0-9 15,-1 1 9-15,1 1-4 0,-1 1 12 0,1 0 8 13,-1-1-3-13,1 2-14 0,-1 2-5 8,1 1-5-8,-1-1-6 7,0 2 16-6,1 3-13 7,-1 1-3-7,-2 2 28 5,2 0-19-5,-3 0 7 2,3 5 9 1,-3 1-3 1,1-1 12-1,1 2 0-2,-5 1 0 2,3 0-23 1,0-3 20 1,-1 3 9-5,1-2-12 3,-3 1-2 0,3-2-9 1,-4 0-11-2,0 2 8 3,0-3 6-1,-3-2-3 1,0 0 0-6,-1 1 3 3,-2-1 12 1,-1-2-15 0,3 0 6 0,-3 0-5 0,0 0-4 1,0 0 21-2,0 0 6 2,0 0 0-2,0 0-6 1,0 0-20 0,0 0-3 2,0 0-47-3,0 0-12 0,-4-2-23 2,-1-1-54-1,3 0 7 1,-2 1-36-3,-1-1-55 3,0-1-15 0,1 1-54 2</inkml:trace>
    </iact:actionData>
  </iact:action>
  <iact:action type="add" startTime="9451">
    <iact:property name="dataType"/>
    <iact:actionData xml:id="d1">
      <inkml:trace xmlns:inkml="http://www.w3.org/2003/InkML" xml:id="stk1" contextRef="#ctx0" brushRef="#br0">12482 13341 465 0,'-1'2'7'4,"-2"-2"24"1,3 2 5-2,-3-2 25 2,3 0 1-2,0 0-18 0,-1 0 2 2,-2 0-4-1,3 0 5 0,-4 0 6-1,4 0 23 2,-3 0 2-1,3 0-6 1,-1 0 3-3,1 0-16 2,-3 0-13 0,3 0-5 0,0 0-14 0,0 0-13 0,0 0-12 0,0-4 7 0,0 1-12 1,0 3-8-2,0 0 8 1,0-2-21 0,0 1 24 1,0 0-8-2,0 0-6 1,3 0 6 0,-2-1-6 0,-1 0 14 0,3 2-13 0,-3 0 13 0,4 0 0 0,-4-2-9 0,3 2 23 0,-2 0-3 0,2-3-14 0,1 2 3 0,2-1 6 0,-1-2-3 0,2 0-1 0,0-2 15 0,1 0-23 0,2 1-2 0,-2 2 19 0,2-2-8 0,-2-1-3 0,3 2 8 1,1-2-16-2,-1 2 2 1,-2-2 12 0,2-2-3 0,0 3 2 0,0-5-10 0,1 0 10 0,3 2-10 2,-3-2 2 3,1 0 11-7,0-1-16-2,-1 3 13 13,1-2-7-13,-2 2-4 0,2 0-2 5,-2-3 0-2,0 2 18-1,1 1-10 3,-1 0 6-1,1 0-1 0,-1-2-15-1,0 1 18 1,0-2 0 3,3 2-11-3,-6 0 9 3,3-4-6-6,0 5-3 14,-1-2 6-14,1-1 2-1,-3 1-16 1,3 0 6 4,0-1 5 4,-1 1-14-9,-2-1 14 0,2 0-3 7,-2 0-8-6,-1-2 11 3,1 3-13-1,-1-1 2 0,-3 1-6 1,2-1-7 1,-1 1 18-1,-2 1-12 1,0-1 1-1,-2 0 7-2,2 3-20 2,-1-3 30 2,-2 0 6-3,0 2-14 0,0 0 16 1,0-1-17 1,0 1-4 12,-5 0 5-16,1 0-6-1,0 0-34 0,-3 1 6 23,3 0 15-23,0 3-24 0,-3-1 35 0,-3 0-2 0,3 0-14 0,-1 3 35 14,-2-1-6-13,2 0 9-1,0 1-1 0,-2 0-5 9,-1 2 18-9,4-3-18 8,-1 2 8-7,-2-1 3 6,2 0-24-7,-2 2 24 8,2-3-1-8,1 3-10 3,0 0 16 0,0 0-13 1,-1-1 2 1,1 1 0-2,3 0-2 1,0 0-6 0,-2 0-5 2,2 0 3-3,0 0-8 1,0 0-3 0,-1 0 8 0,0 4-3-1,1 0 11 2,-3 0 3-2,3 0-14 2,-3 1 3-2,0-2-2 2,3 2 7-1,-3 0-2-1,1 1 5 1,-3-1-3 1,4 0 6-2,-1 2 5 1,-1-1-11 1,5-1-2 2,-3-2 5-6,1 1 0 2,1 2 5 4,-1-1-5-6,0 1-3 4,1 1-2 0,-1 0 5 2,-1 1 13-7,3 2-15 3,-2 0-6 1,2-3 8 1,-1 2-11-2,1-1 16 3,2 1 1-1,0-3-6-3,0 4 2 5,0-2-4-6,0 2 15 7,0-1-18-8,0 1 15 4,0 2 12 2,2-2-9-4,1 2 13 7,-3 2-5-9,2-3-8 8,0 3-2-8,0 0 5 9,-2-1 2-9,0 0-9 10,2 2 7-10,-2-2-3 0,3 0-13 12,-1 2 13-12,-2-2 9 0,2 0-3 10,0 0 5-9,1 0-8-1,1 0 3 10,0-3-11-9,-1 3-3 10,-1-2-2-11,0 0-8 0,3 0 15 11,-3-1-1-11,2 1-4 0,1-3-8 20,-1-1 1-19,1-2 10-1,-1-1-3 0,1 3 11 0,1-2-16 20,-1 0 3-20,1 3 11 0,4-3-23 0,-3 4 15 0,-1 1-15 17,3 0-2-17,-1-1 14 0,2 2-6 0,-2 1-5 18,-1-3-2-18,4 3-1 0,-1-1 6 0,-2-4-3 0,2 6 8 24,-2-5-8-24,0 0 2 0,-1-1 17 0,0-1-16 0,0 1 2 0,-3-1-8 22,3-2 3-22,-3 1 8 0,2-2 0 0,-5-1 6 0,3-1-12 14,-1 2 9-14,0-2 10 0,-2-1-18 0,3 0 0 8,2 0-1-8,-2 0-18 4,0 0 11-1,0 0-1 2,3-7-21 0,0 4-2 6,0-2 2-10,1-2-7-1,2 0 0 11,1-2 15-11,0-1-7 0,3 0 10 16,-3-1 27-16,1-1-11 0,2-1 3 0,0 3 2 16,1-2-15-15,-1 2 0-1,-1-2 13 0,3 1-14 11,-5-1 4-10,2 4 7-1,-2 0-13 8,0-2 14-8,0 0 1 7,-1 3-9-7,-2-2 15 8,-1 2-13-8,0-1-18 5,-3-3-10-3,0 1-20 3,-1-1 4-2,1 0-18 2,-1-3 4-1,-1 1 16 1,-2-2 5-2,0 0 41 5,0-1 6-7,0 2-9 3,0 0 9 0,0-2-4-2,0 3 9 2,0-2 1 1,0 2-6-1,0-2-4-1,0 3-3 2,0 0-3-2,0-1-6 7,0 1 11-10,0 0 3 16,0 1 3-15,0 1 14-1,0-1-24 0,2 1 0 14,-2-1 14-14,0 1-19 0,0 0 22 0,0 2 2 8,0-2-9-7,0 4 9 5,0-2-2-5,0 0-2 3,0 1-1 1,0 2 3-2,0 0-13 1,0 0 3-1,0 0 3 1,0 1-13 1,0-2 13-2,0 3-5 1,0-2-3 0,0 1 0 0,0 1 2 1,0-3-4-2,0 3 5 2,0-2 19-2,0 3-9 1,0 0 16 1,0-1 8-2,0 2-7 1,0-3 15 0,0 4-11 1,0 0-9-2,0 0-10 1,0 0 5 1,0 0-5-2,0 0-5 1,0 0 7 0,0 0-11 1,0 0-1-2,0 0 22 2,0 4 5-2,0 0 21 2,0 0 22-1,0 4-10-1,0 3 4 1,7-1-1 1,-3 3-17-1,3 1 0 1,0 0 5 6,0 2-9-11,1 1 4 0,-1-1 19 7,1 2 3-6,5-1-5 10,-8 2-3-10,6 1-15-1,-4 1 6 8,3-1 5-8,-2 1 3 12,-1 0-11-12,4-1-22 0,-4 3 4 13,-3-2-14-13,6 0 8 0,-5 0-2 16,1-4-15-16,-2 4 9 0,0-5-13 0,0-1-1 9,2 0 11-7,-2-1-11-2,0-4 9 14,-1 0-4-14,1-2-4 0,-3 1-1 18,2-3 3-18,-3 0 8 0,3-2-8 0,-2-1 22 0,-1-3 8 13,0 0 3-13,0 0 28 0,0 0-3 2,3 0-13 3,-3 0 0-1,0-3-28-1,0-1-20 1,0-2-8 1,0 1-15-2,0-3-18 2,0 3-3 8,-7-6-3-13,4 1-11 0,-5-3 20 16,5-2-6-15,-1 0 11-1,0-1 23 0,-3 0-12 14,3 0 1-14,0-1-3 0,1 2-22 0,0-3 25 17,-1 3 5-17,4 2 14 0,0-1 10 0,0 2-13 19,0-4 14-19,0 3-14 0,0 3 8 0,0-2-3 0,0 2 3 15,0 0 5-15,3 0-2 0,-2 1-3 0,5-1 5 17,-5 0-7-17,3 2 4 0,2-1 4 0,-2 0-9 17,0 0 6-16,0 0-3-1,3 1 16 0,0 0-11 19,3 1 6-19,-5-1 0 0,5-1-11 0,-2 2 21 0,3 1-4 17,1-3-7-17,1 1 15 0,1 2-12 0,-1-1 9 2,0-1 8 11,3 1-8-12,0 1 8-1,2 1 6 14,-1 0-1-14,1-1 6 0,-4 2-5 0,6 1-8 8,-3 1 6-7,1 1-6 6,-1-1-6-7,-2 2 12 8,0 0-6-7,3 0-11 7,-3 0 11-8,-1 0-20 6,1 4-2-6,-4-4 8 5,3 3-6 0,-4 1 9-3,-2-3 3 2,0 3 9 2,-2-2-9-3,1 1 6 0,-3-1-1 1,-3 1-10 0,2-1-1 1,-3 1 0-2,3-2-14 1,-2 1 0 0,-1-2 9 1,0 2-20-1,0-2 11-1,0 0 2 1,3 0-10 1,-3 0 8-2,1 3 0 1,-1-3 0 0,3 0 3 1,-3 0 8-2,0 0-5 1,0 0-6 1,0 0 8-2,0 0-16 1,0 0 5 0,0 0 3 0,0 0-9 0,0-3-17 0,0 3-14 0,0 0-31 0,0 0-42 0,0-2-23 1,0 2-43-2,0-2-32 1,0 1-28 0,0-2-13 1</inkml:trace>
    </iact:actionData>
  </iact:action>
  <iact:action type="add" startTime="12696">
    <iact:property name="dataType"/>
    <iact:actionData xml:id="d2">
      <inkml:trace xmlns:inkml="http://www.w3.org/2003/InkML" xml:id="stk2" contextRef="#ctx0" brushRef="#br0">18615 13332 245 0,'0'0'17'3,"0"1"5"2,0-1 28-2,0 0 25 2,0 0 6-1,0 0 16-2,0 0-20 3,0 0-5-2,0 0-17 2,0 0-5-1,0 0 0-1,0 0-8 2,0 0-3-2,0 0-10 1,0 0-10 1,0-3-17-1,0 3-7-1,0 0 5 2,0 0-5-1,0 0 7 0,0 0 6 0,0 0-8 0,0 0 5-1,0 0-2 1,0 0 3 0,0 0-9 1,0 0 3-2,0 0 0 2,0 0-6-1,0 0 17-1,0 0-8 2,0 0 0-1,0 0-6 0,0 0 1-1,0 0 2 2,0 0-3-1,0 0 0 0,0 0-8 1,0 0-2-3,4 0 10 2,-1 0 11 0,-1 0-13 2,0 0 8-4,0 0-6 2,1-4-2 0,1 1 8 1,3 0 2-1,0 1-5 0,1-1-11-1,2 0 25 1,-2 0-12 0,3 0-7 0,0-1 10 0,1-1-10 0,-1 2 5 2,2-4-3-4,1 2 0 2,0 0-5 0,1-1 3 0,-1-1 13 0,1 1-3 0,0-1-10 1,0-1-5-2,2 0 2 2,-5-2 5-2,2 0 1 1,1 1 12 0,-1-1-10 0,0 0 5 0,-2 0 11 0,5 0-16 0,-5 0 3 1,6 2-1-1,-1-3-7 0,0 1 8 0,-4 2-1 0,3-2-7-1,-5 0 2 1,3-1 1 1,1-1 20-1,-4 2-10-1,3 0 0 2,-5 1 0-2,0-1-24 2,0 0 24-2,-3 1-10 1,4-1 10 0,-6 3-8 0,0-3-8 1,0 2 24-1,1 1-19 1,-3-3 3-2,3 3 6 1,-3 0-20 0,1 0 17 1,-2-1-1-1,-1 3-12-1,0 0 10 1,0-2-8-1,0 1 18 1,0 1-7 0,0-1-8 0,0 1 7 0,0-3-15 0,0 3 11 1,0-2-6-2,0-1-24 1,0 3 5 0,-4 0-7 1,2-2 3-1,0 0-6 2,-1 2-5-5,-1-2 0 3,1 2-2 1,-1 0 23 2,0-1 3-6,0 2-13 3,-6 1 8 0,4 0-18-1,-3-1 8 1,0 1 12 0,0 0-4 0,-5 0 12 1,3 1-7 5,0-1 5-7,0 0 12-3,-2 1 3 12,2 2 3-12,-3-2 4 0,0 1-14 11,3-1 7-10,0 2 2-1,0 0-4 3,3 0 4 1,-2-1-4 0,2 1-3 0,-2 0-8-1,3 0 8 2,3 0-5-1,-3 0 3-1,3 0 9 1,1 3 1 0,2 0-3 1,-3-1 2-2,1 3-2 1,-4-3 0 1,6 2 3-1,-5-1-8-1,2 0 5 2,0 1-3-1,-3 1 3 0,3-2 3-1,0 2-3 1,-3 0 0 0,0 0 15 2,0 0-8-4,3 2 1 2,-3 1-1 0,3-2-17 2,0 2 13-2,-2 2 4-2,2 0 11 2,3-2 5 0,-5 2 12 1,2 1 1-2,1-1-18 1,2 3 3 1,-2-1-8-1,3 1 0 1,-1-2 0-2,-2 2-5 0,3 2 4 2,0-2-9 1,0 0 4-4,0 2 9 8,0-2-9-8,0 3 12-2,0-1 7 7,0 0-6-6,0-1 12 5,0 1 1-4,0 3-12 2,4-3 6 2,0 2-20-3,-1-1-1 6,1 0 2-9,2-3-8 8,-2 3 10-8,3-2-2 2,-6 2 6 10,6-5 4-12,0 2-2 0,-3-2 0 16,6 3 2-16,-5-2 3 0,2-3-15 0,0 4-6 13,3-3 8-13,-6 0-11 0,0 0 25 11,0-1-14-11,3 1-8 0,0 0 5 12,-3-2-5-11,6-1 24-1,-5 4-16 8,2-6-5-8,4 3 8 12,0-4-22-12,1 2 30 0,-1-2 5 13,1 0-29-11,-1-2 18-1,2 0-10-1,-2-1-1 15,2-1 12-15,-2 2-6 0,1-2-3 0,1 0-5 12,-2 0 16-11,3 0-5-1,-3-3-14 9,0-1 9-9,0 0-9 2,2 0 11 3,-2 2 0-2,1-2 6 2,-1 0-19-2,2-2-6 1,-3-1 22 1,1 2-14-2,-3-3 6 1,3 2 2 5,0-3-5-8,0 0 5 5,-4-3-5-6,4 1-5 6,-4-1-14 0,3-1-5-6,-2-3 10 4,2 4-4-1,-2-2-4 2,0-2-2-1,-1 1-3 2,0-2 0-5,3 1-16 3,-5-1-10 2,6-2 3-3,-4 0-13 0,3-2 21 5,-3 1 13-7,-2-2-22 3,5 4 14 2,-3-1 9-4,0 2-3 2,-3 1 28 0,3 1 3-1,-1 2-6 2,-4 0 6 0,2 2 3-2,2 1-3 1,-5 0-2 0,2 2-3 1,-1 0 2-3,-2-1 6 2,0 4-6 0,0-4 8 0,0 1-10 2,0 1-5 2,-5-3 17-7,-2 4-7 6,3-3 6-7,2 3-1 2,-3-4-5 4,4 2 2 5,-6 2-2-10,3-1 3-1,-2 0-11 9,5-1-7-9,-5 2 12 3,5-2-7 4,-3 1-1-7,1 2 6 3,0-2-10 2,-1-1-5-2,4 2 2 1,-1 0 3 1,-2 0-13 0,0 1 23-3,3-1-5 1,0 4-1 2,0-1 6 0,-1 1-7-1,1 2-9 3,0-1 1-7,-3 1 10 4,3 0 5 0,0 0 5 0,0 0-3 0,0 0 6 0,0 0-13 0,0 0 13 0,4 3 9 1,2 0-2-2,-2 4 31 7,0-1 20-10,0 4 5 3,3-2 6 6,0 2 3-9,0 5-2 17,1-1 8-15,-1 3-5-2,4 1-7 0,-1 0-7 0,-4 1 2 17,5 1 1-17,-2 3-16 0,0-2-6 0,0 3-21 23,0-2 8-22,-2 4-11-1,2-3 0 0,-3 2 3 0,1-2-13 0,0-1 18 27,-3 2-7-26,3-4-9-1,-3-1 3 0,1-6 2 0,-3 3 4 0,2-1-6 0,-1-4-6 37,1-1-3-35,-4-2-16-2,3 0 22 0,-2-1-5 0,2 1-14 0,-3-3 10 0,0-2-10 0,2-3 16 0,-2 3-2 0,0-3 22 13,2 0-3-12,-2 0-11-1,0 0 0 1,0-4-50 3,0-2-28 1,0 0-14-2,0 0 6 1,0-3 28 1,0-4 17-1,-7 2 13 0,3-7 1 0,2 1 4 5,-3 0 23-9,1-3-14 11,2 1-3-11,0-1-5 0,-1 3-17 16,-1 1 25-16,4 1-5 0,-5 2-1 0,3 0 4 20,2 3-9-19,-2-3 16-1,0 3-16 0,2 0 6 0,0 1 5 27,0 0-11-27,0 2 17 0,0-3-4 0,0 3-12 0,0-4 4 0,0 1 9 0,4 2-1 24,1-2 6-24,-3 0-5 0,2-1-11 0,1 2-3 0,-1-2 11 0,3 1-8 26,-1 0 0-26,1-1 11 0,4 0-11 0,-1 1 3 0,1-4 2 0,0 5-2 2,2-3-1 20,0 2 4-20,1-1 12-2,1 0-4 0,-1 2 7 0,1 1 14 0,2 2-16 18,-5-2 24-18,3 2-10 0,-1 0-17 0,1 1 17 14,-1 3-22-13,0-1 7-1,-2 0 12 0,1 3 3 6,-2 0-3-6,1 0 0 5,-1 0 14 0,6 0-17-2,-6 6-2 0,0-1-3 1,2 0-9 1,-2 0 3-1,1 0 20 0,-4 0-8-1,3-2-9 2,-1 2 14-2,-4-3-22 1,1 4-3 0,0-4 0 1,-3 1 0-2,3 0-6 1,-3 0 9 0,1 1 11 1,-3-4-22-1,-2 2-3-1,2-1-3 2,0 1-36-2,-2-2-30 2,0 0-14-2,0 1-45 1,0-1-9 1,3 0-13-1,-3 0-22-1,0 0-22 2</inkml:trace>
    </iact:actionData>
  </iact:action>
  <iact:action type="add" startTime="15704">
    <iact:property name="dataType"/>
    <iact:actionData xml:id="d3">
      <inkml:trace xmlns:inkml="http://www.w3.org/2003/InkML" xml:id="stk3" contextRef="#ctx0" brushRef="#br0">24977 13245 205 0,'-5'0'7'4,"4"0"-2"-1,-4 0 3 1,5 0 2 0,0 0-3 1,0 0 13-3,-5 0 12 2,5 0 16 1,0 0 22-1,0 0 6 0,0 0 3 0,0 0 3 0,0 0-15-1,0 0 3 1,0 0 9 1,0 0-6-1,0 0 7-1,0 0 8 2,5 0-24-2,0 0-2 2,-5 0-13-1,0 0-14 0,0-2 18 0,1 2-7-1,-1-3 7 2,3 1-23-1,-3 0-13 0,2 1-6-1,-2-2-22 1,0 3 8 0,0 0-3 1,2-1-10-1,-2 1 24-1,3-3 3 1,-3 3-14 0,2-3 12 0,4 1-9 0,-1-1-6 1,1-2 14-1,6 0-2-1,-3-1-6 1,2-1-3 0,-2-1 6 2,4 2-6-4,-2-1 3 2,3 2 3 0,-3-2-14 1,2-1 16-2,1 3-13 1,-1-4-6 0,0 1 1 0,1-1-15 0,1 1 6 0,2 0 2 2,-5 0 9-3,5 0 0 3,-5-1 0-4,2 1 14 1,0-4-3 1,-2 4-11 0,2-1 14 0,0-1-14 1,-3 0 8-2,1 0 11 3,-1-2-5-3,0 2-3 1,3-2-14-1,-3 2 6 1,0-3-8 1,0 0 2-2,1 0-5 1,-1 3-11 0,-5-3 11 0,6 1-6 0,-6 1 4 0,4 1 15 0,-4 1-15 1,1-3 13-2,-2 4-6 2,1-2-4-2,-1 0 10 2,-3-1-8-2,2 4 10 1,-4-3-10 2,2 2 6-1,1 0-15-4,-3 0-9 3,0 0 2 0,0 1-10 0,0 0 10 1,-5 1-5 0,1-2 3-3,-1 3-8 2,1 0 13 0,-3 0 19 2,3 0-3-4,-1 0 3 2,-1 2 2 1,-1 0-5-2,3-3-13 3,-3 2 13-4,3 1-10 4,-3-2 7-4,0 0 24 4,3 3-11 5,-6-4 3-11,6 2 8 0,0 4-5 10,-3-4-11-8,3 0-10-2,-2-1-7 9,2 4-4-9,0-2-1 10,0-1 2-9,0 4 0-1,-2-3 2 7,2 1 24-7,1 2 17 4,-1-3 8 1,3 3-6-2,-5-3-1 2,5 3-14-2,-2 0 6 1,2-2-6 0,-5 2 3 0,6 0 6 0,-4-1-22 1,3 1 14-2,-5 0 2 2,5 0-10-2,-2 0 2 2,0 0-2-2,-1 0-12 1,3 0 9 1,-5 0 3-1,2 0 0 0,3 0 5-1,-5 3 0 3,2 0 5 5,0 0-7-11,0 1 2 0,-2 0 7 4,2 0-20 3,0-1 13-6,0 4 0 3,-3-3-12 0,3 3 17-1,-2 1-2 2,1 0-3 1,-2 2 5-4,3-2-5 1,-2 2-3 3,2 0 6-4,-3 0-1 2,3-1 6 0,0 1-3 1,0-3 0-2,-2 1 12 1,2-1-1 0,2 0 7 1,-3 0 8-2,1 0-24 1,1-1 6 0,-1 2-2 1,-3-4-19-2,3 4 16 2,2-1-3 0,-3 1 3-3,1-2 2 3,-3 2 0 0,5 1-2-3,-3-1 0 2,4 0 10 0,-2 2-10 1,1-2 2-2,0 0 8 1,-1 0-15 0,1 2 20 0,0-1-13 1,2 2-4-1,0-1 9 1,0 0-9-3,0-2 20 3,0 2 5 4,0 1-5-8,0-3 9 7,0 2-17-8,0 0-7 2,0-2 4 6,0 5-12-8,0-3 8 9,0 2-3-9,4-1 13 9,1-1 8-8,-5 3 9-1,2 0-6 13,2-2-13-13,-1 1-8 0,1-1-17 12,-1 2 4-12,1-3 4 0,0 0-2 14,1 1 19-14,0-1 2 0,-1-2-10 18,0 0 11-18,3 0-12 0,-3-3 9 0,1 0-5 0,-3-1-3 14,8 1-3-14,-6-2-11 0,3 2 25 1,-2-4-24 13,1 3 4-14,1-3 1 0,-2 2-6 2,2 1 25 9,0-1-13-9,0 0-4-2,1 1-2 13,-1-1-6-13,3 0 14 0,-5 2 2 17,5-2-10-17,-2 2-6 0,-1-3 14 0,3 1 6 15,-2-1-3-15,2 3 10 0,1-2-21 0,0 0 0 21,-3-1 11-19,3 1-11-1,0 0-3-1,0-1-9 0,6 2-5 0,-6-2 6 8,2-1 5-8,-2 0 6 5,2 1-1-3,-1-2 1 2,-1 0-3 1,2 0 0-1,-4 0 3-2,2-4 0 2,0 0 8 0,1 0-2 1,-3-2 4-2,-1 1-21 1,4-3 2 0,-1 1 1 1,2-1-9-2,-2 0 20 2,3-2-12-2,0-1-3 2,-2-2-23-1,5 1-23 0,-5-3-23 0,-1-1 7 1,0-2 14-2,-4 1 12 1,3 0 26 1,-2-1-19 0,2 0 25 1,-2 1 0-6,2 1-8 4,1 0 8 0,-6 0-32-1,5-1 6 2,-2 5 2-1,2-4-2 2,-3 2 18-4,1 2 5 4,-4-2 0-4,3-1-2 6,0 2 3-8,-3-1-8 8,0 0 5-8,2 0 2 4,-5 0-4 4,4-1 17-8,0 0-3 4,-4-1-1 0,-1 1 4 1,3 1-5-1,0-2-10-1,-2 2 1 0,-1-1-1 1,3-1-10 1,-2 1 7-1,-1 1 24 1,6 1-13-2,-5 0-1 0,-1 1 17 2,3 5-14-1,-1-4 13-1,-2 5 11 2,2 1-24-2,1 1 10 1,-3 1 6 0,0 3-11 1,0 0 19-2,0 0-9 1,0 0-12 0,0 0 10 1,0 0-2-2,0 0-6 1,0 0-2 0,0 0 5 1,0 0-7-2,0 0 2 2,0 0 17-2,0 0-14 1,0 0 2 0,0 0-3 1,0 3-7-2,0 1 18 2,0 0 9-2,1 0 16 1,2 3 11 1,-1 0-3-1,3 3 11 1,-3-1 3-3,3 1 7 5,-1 2-9-6,0 0-3 8,1 1 11-9,-1 0-16 14,3 2 5-14,-2-2 4 0,-1 2-14 14,3 1 6-13,-3 0 3-1,3 1 0 0,-3 0 6 18,3 1 0-17,-5 0-11-1,5 2-28 0,-3-2-2 0,1 3-19 17,-1-1 18-16,1 0 18-1,-3-1-20 0,0 1 0 18,2-3-8-18,1 0 3 0,-3-2-1 0,-2 0 7 0,5-2-4 16,-5 0-11-16,2 0 12 0,2-2-4 0,-4-2-5 8,3 1 3-8,-1-4-12 3,-2 2 12 1,2-3-3 1,1 0-5-2,-3-2-1 2,1 0 9-2,-1-1 0 1,0-2-1 0,0 0 9 1,0 0-11-1,3 0 0 0,-3 0 12-1,0 0-4 1,0 0 1 0,0 0 5 0,0 0 17 1,0 0 5-1,0 0 4 0,0 0-3 0,0-5-45 0,0 1-26-1,0-3-9 1,0 2-19 1,-4-4 17-1,-1 0 23 9,0-2-3-12,1-1 13-1,2-1-7 14,-3 1-12-14,3 0 4 0,-3 2-12 0,1 0-10 17,2 0 13-17,0 0-2 0,-1 1 8 1,-1-1 19 17,2-2 2-18,0 2 1 0,-1-1 3 0,-1 1-3 0,2-3-6 28,2-2 1-28,-5 2 13 0,3 0 0 0,2-2-8 0,-2 2 13 0,-1-3-13 0,1 1-3 37,0 2 0-37,2-1-10 0,0-1 2 0,0 2 11 0,7-2 6 0,-3 3-9 0,3-1 16 0,0 0-15 0,1 0 7 39,-1 0 14-39,2 2-11 0,-2 1 10 0,-1-2-10 0,1 3 14 0,2 1 2 0,-2 1-8 0,-3 0 5 0,3 2-18 1,-1-1-9 45,1 2 25-45,3 0-6-1,-2 0-2 0,2-2 19 0,-2 3-22 0,1-1 16 0,3 3 14 0,-4-3-11 0,3 1 11 0,-1 0-3 0,1 3-2 0,-6-2-23 30,8 1 23-30,-2 1 8 0,-3 0 0 0,3 0 34 0,-1 0-3 0,2 6-17 0,-1-3 15 14,0 2 0-14,6 2-22 0,-6-1 22 0,1 2-4 6,2-4-18-2,0 4 18-1,-1-1-32 1,-2-1-3 0,1 2 12 4,-4-3-18-8,1 0 4 5,0 1-15-4,-2-1-3 4,2 0 14-2,-5-3-11 2,1 1 17-1,-1-1-26-1,-2 0-2 1,0 1 19 0,1-3-22 1,-3 0 28-2,0 0-55 1,0 0-32 1,0 0 18-2,0 0-7 1,0 0 91 0,0 0 6 1,0 0-4-2,0 0-39 1,0 0-91 0,0 0-19 1,0 0-61-2,0-3-49 2,0 1-63-2,0-1-96 1</inkml:trace>
    </iact:actionData>
  </iact:action>
  <iact:action type="add" startTime="19172">
    <iact:property name="dataType"/>
    <iact:actionData xml:id="d4">
      <inkml:trace xmlns:inkml="http://www.w3.org/2003/InkML" xml:id="stk4" contextRef="#ctx0" brushRef="#br0">32459 13170 255 0,'0'0'17'3,"0"0"23"0,0 0 10 1,0 0 18 1,0 0-23-2,0 0-10 2,0 0 4-2,0 0-16 2,0 0 5-1,0 0-8 0,0 0-4 0,0 0 4-1,0 0 6 1,0 0 13 1,0 0-10-1,0 0 4 0,0 0 7 0,0 0-19 1,0 0 23-2,0 0-2 1,0 0-10 0,0 0 2 1,0 0-10-2,0 0-21 1,0 0 7 1,2 0 1-2,1 0-19 1,-3 0 3 0,1 0 2 0,-1 0-8 0,5 0 11-1,0 0 3 1,-4 0-6 1,4 0-5-1,0 0 11 0,2 0 2-1,-3 0-8 1,0 0 9 1,0 0-6-2,2 0-3 2,-2 0 19-2,3 0-2 2,-3 0-12-1,3 0 12-1,0-4-14 1,1 1 5 2,3 0 14-4,-1-1 0 2,2 1-11 0,-2-2 8 2,2 1-11-4,-1 1-2 2,6-3 10 0,-6 1-7 1,1 0-6-2,5-3 13 4,-6 3-7-5,1-1-12 1,0-1 14 2,1 0-18-2,1-1 4 1,0 0 6 0,-3 2-5 1,2-1 5-2,-2-1-6 1,0 0 9 1,2 1-3-1,-3-1-8 0,1 1 2-1,0 1 9 2,-2-2 11 0,-3 1-9-2,1-2 8 1,2 2-13 0,-2 2-13 0,0-2 16-1,-1 0-3 2,1 0-6-2,-2-1 15 1,1 1 1 1,0 1 4-2,-1-1-9 1,0 2 0 0,-1-3 1 1,0 1-1-1,1 1 33-1,0-3-13 2,-4 2-12 1,5 0 6-5,-5-3-21 3,2 4 10 0,-2-3 11 0,-1 0-5 0,0 1-1 0,0 1-18 1,0-3 10-1,0 5-16-1,0-3 14 2,0 1 21-2,0-1-24 2,0 2 14-2,0-1-3 1,0 1-19 0,-4-2 5 3,3 2 11-6,-5-2-19 4,6 2 11-2,-1-2 22 1,-2 3-16 0,1-2 19 0,-3 2 3 2,4-1-17-4,-4-1-3 3,3 4-8-1,-1-3-6 11,1 2 3-14,-3 1 3-1,4 0-8 0,-4-1-17 13,0 1-10-13,4 1-6 0,-4-1-9 13,0 0 17-13,1-1-7 0,-3 4-1 14,3-6 25-13,-1 4-14-1,-1-3 14 0,-1 4 3 13,0-2-1-11,3-1 20-2,-3 3-3 0,3-3-9 14,-1 4-2-13,1-3-3-1,-1 3 3 0,-1-3 14 5,1 3-1 8,0-2-16-13,1 2 9 0,-3 0 2 12,3 0-11-12,0 0 16 0,-3 0-10 7,0 0-12-7,3 0 9 4,-3 0-8 0,3 0-10-1,-3 5 15 2,-3-2-7-1,4 1 5 0,0-3 10-1,-1 3-10 2,-3-1 8 1,4 0 5-5,0 2 0 4,-1-3-3-1,-3 2 6-1,6-1-8 2,-3 1 2-1,0-1 8 0,2-1-16 0,-1 3 6 0,1 0 3 0,-5-2-6 0,3 4 21-1,0-2-16 2,2-1-2-2,-1 1-1 1,1 0-10 1,-1 0 16 0,2 0-8-2,1-2 1 1,-1 4 4-1,3-4-15 2,-5 1 23-2,5 0 3 1,-3 1-8 1,-2 2 5-1,5-1-13-1,-3-1 3 1,1 2-3 2,0 0 11 11,2 0 2-17,-5 0-5 1,5-1 5 0,-2 4-10-1,2-3-5 14,1 1 10-14,-3-1 0 0,0-1 23 16,3 2 4-16,-1 1-14 0,1-3-2 1,0 1-14 1,-3 1 0 14,2 0 9-16,1-1 9 0,0-1-2 0,0 3-2 19,-3-2 7-18,3 0-10-1,0 0-5 0,0 1 7 0,0-2-17 19,0 1 12-19,0 3 16 0,3-4-7 0,1 2-1 0,-4-1-2 16,1 1-11-16,-1-1 8 0,3 2 8 0,0-1-11 16,-3-3 6-16,1 2-11 0,2 1-3 0,1 1 3 17,-1-3 3-17,-2 2 0 0,-1 0 10 0,3-3-2 19,0 2-8-19,-2 1 2 0,2 2 3 0,-3-3 11 0,1 2 0 29,2-1 10-29,0-1-18 0,1 4 8 0,-3-4 6 0,-1-1-14 0,3 2 21 0,0-1-13 28,-2-1 0-27,2 1 9-1,-2 1-12 0,5-1-11 0,-5 1 7 0,5 0-12 0,-5-3-3 7,2 2 6-7,-2 1-12 36,5-3 6-36,-2 1 1 0,-3 1 7 0,5-4-2 0,-5 0 5 0,2 0-2 0,0 1 2 0,-2-4 1 0,2 3-4 33,-3-3 1-33,4 3-6 0,-1-1 0 0,1 0 5 0,-4 1 12 0,1 0-9 0,5-1 11 0,-5 1-7 34,3 0-12-33,2 2 13-1,-2-3-10 0,0 2-3 0,0-1 11 0,3 1-8 0,-3-1 2 0,3 1 4 0,-2-2-12 35,1-1 0-35,0 2 12 0,-2 1-6 0,0-2 5 0,0-1 1 0,1 0-12 0,0 0 6 0,-4-1 2 0,5 1 6 33,-2-1 0-33,0 2 6 0,3-2-6 0,-3 3-2 0,1-3 5 0,4 0-6 0,-2 0-5 0,-1 0-6 22,1 0 3-21,2 0 0-1,-2 0 3 0,4 0 6 0,-5-5-18 0,5 3 12 16,-4-2-3-16,2 0 8 0,0 1 1 0,0 2-1 12,0-1 9-12,0-3-5 0,-3 0 16 9,4 1 0-9,-4-2-17 2,3 2 4 2,0 0-1 1,0-1-14-1,-1-1 20-1,5 2-9 1,-5-2-11 0,0 2 6 1,-1 0 5-1,3-1 4 5,-3-2 8-9,-2 1 5 8,2-1-5-8,0 1-3 15,-3-1-11-15,2 2-12 0,-1-3-6 0,1 0 4 10,-5 0 2-8,3-2 3-2,2 4-29 14,1-3-2-14,-3 1-18 0,-3-2-14 10,6 0 26-10,0 1 3 0,-3 0 12 7,3-2 13-7,-3 3 4 5,6-5-15-1,-3 4 26 5,-3 1-6-9,3-2-9 8,-2 2 18-8,1 0-26 7,-5 1 17-7,5 1 8 10,-1-2-10-9,1 1 13-1,-5 0-8 14,3 0-6-14,-1 0 14 0,0 1-6 9,1-1-5-7,-1-1 17-2,-2 1-19 11,2-3 2-10,-3 2 2-1,1 0-10 8,-1-2 11-8,3 0-17 8,0 0 2-8,-3-2-18 9,1-1-7-9,-1 1 12 7,3 1-17-6,-3-3 14 10,2 0 14-11,0 2-2 0,1-1 18 10,-3 1 4-10,0 1-12 23,0 1 9-22,1 2-5-1,-1 0-1 0,0 0 11 0,0 3-8 0,0 0 0 18,0 2 0-18,0-2-8 0,0 3 19 0,0 1-11 0,0-1 0 3,0 2 0 1,0-2-9 9,0 2 12-12,0 0 0-1,0 0 3 2,0 0-9 3,0 0 0-2,0 0 0 1,0 0-5 1,0 0 0-1,0 0 2-1,0 0-5 1,0 0 20 0,0 0-9 0,0 0-6 0,0 0 9 0,0 0-33 0,0 0 21 1,0 0-13-1,0 0-5-1,0 0 16 1,0 0-3 1,0 0 19-2,0 0 1 1,0 4-3 1,0-1-14 16,0 2 8-21,0-2 8 0,0 2 6 0,0 0 3 0,0 3 2 3,3 0 15 8,-1 2 8-11,3-1 22 1,-5 3-20 19,2-2-16-20,3 0 3 0,-4 3-8 0,2 0 2 0,-1 0 15 26,0 0-9-26,1-1 3 1,-3 1 18-1,1 1-18 0,-1-1-8 1,3-2-6-1,-1 3-8 33,-2 1 2-33,0-2 12 0,0 2 0 0,0-4-8 0,0 2 2 0,0-1-14 0,0 1-3 0,0-2-3 39,0 1-6-39,0-2 9 0,0-2-3 0,0 0 0 0,0-1 9 0,0 1 6 0,0-4-7 0,0 1 4 0,0-2-6 0,0-1-12 38,0 0 4-38,0 1 5 0,0-3-3 0,0 0 8 0,0 2 1 0,0-2-9 0,0 0-8 0,0 0-7 0,0 0-8 1,0 0-2 4,0 0 13-2,0 0-10 2,0 2 8-2,0-2 14 1,0 0-9 0,0 0 18 0,0 0-3 0,0 0 0 1,0 0 11-2,0 0 0 2,0 0 15-2,0 0 5 1,0 0 10 0,0 0 11 1,0 0-6-2,0 0-26 1,0 0-20 0,0-4-8 0,0 1 19 0,0 3 10 0,0-2-1 0,0 0 3 0,0-1-26 1,0 0 3-2,0-1 9 1,0 0-12 10,0-4-9-14,0 0 12 0,0 1 0 3,0-3-6 21,-5 4 9-24,5-4-15 0,-1 3-2 0,1-3 5 0,0-1 6 0,-5 4-9 46,5-1 9-46,0-1-12 1,0 2-6-1,0-4 15 0,0 1-8 0,0 2 5 0,0-2 9 0,0 2-18 0,0 1 4 0,0-3 11 0,0 3-24 0,5-2 21 5,-4 1 3 55,2 1-11-60,-1 0 13 0,0-2 1 0,3 0-5 0,-3 1-4 0,1 0 0 0,1 3 0 0,-2-4-8 0,3 1 20 0,-1 1-6 0,0 0-18 0,1 0 27 0,-1-1-24 0,3 2 18 0,0-1 12 101,-3-1-21-101,5 0 6 0,-2 3 35 0,-1-3-9 0,1 1 9 0,4-1 3 0,-4 2-50 0,2-4 9 0,0 5-11 0,0-3 5 0,0 1 12 0,-2 2 3 0,0-1-6 0,1 3 0 0,-1-2-15 0,-3 2 3 0,3 2 15 0,-3 0-6 0,1-1 0 0,-3 1 6 0,1 1-14 0,1 0-1 0,3 0 12 0,-6 0-23 0,6 0 28 115,0 0-2-115,3 4 3 0,-5 0 18 0,6 1-39 0,-4-2 36 0,3 0-7 0,1 2 4 0,-4 1 29 0,4-2-24 0,-4 1 1 0,1-2 11 0,0 2-17 0,-1 0 15 0,-3-5-7 0,3 5-26 0,-1-3 27 0,-2-1-24 0,-4 0 3 0,1-1 9 0,-1 0-15 0,3 2-6 0,-3-2 3 0,0 0 0 0,0 0-6 0,3 0 9 0,-3 0 3 0,0 0-12 0,1 0 0 0,3 0-29 104,-1 0-10-104,0 5 4 0,-2-2-21 0,5-3 24 0,-5 2-17 0,2 0-20 1,-3-2-34-1,1 0-40 0,2 0-35 0,-3 2-26 0,3-2-49 0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25T13:41:08.325"/>
    </inkml:context>
    <inkml:brush xml:id="br0">
      <inkml:brushProperty name="width" value="0.08819" units="cm"/>
      <inkml:brushProperty name="height" value="0.35278" units="cm"/>
      <inkml:brushProperty name="color" value="#FFC000"/>
      <inkml:brushProperty name="tip" value="rectangle"/>
      <inkml:brushProperty name="rasterOp" value="maskPen"/>
    </inkml:brush>
  </inkml:definitions>
  <iact:action type="add" startTime="3912">
    <iact:property name="dataType"/>
    <iact:actionData xml:id="d0">
      <inkml:trace xmlns:inkml="http://www.w3.org/2003/InkML" xml:id="stk0" contextRef="#ctx0" brushRef="#br0">14892 8994 0,'24'0'115,"-1"0"-103,1 0 0,0 0 41,-1 0-41,1 0 26,-1 0-6,1 0-8</inkml:trace>
    </iact:actionData>
  </iact:action>
  <iact:action type="add" startTime="5045">
    <iact:property name="dataType"/>
    <iact:actionData xml:id="d1">
      <inkml:trace xmlns:inkml="http://www.w3.org/2003/InkML" xml:id="stk1" contextRef="#ctx0" brushRef="#br0">15978 8994 0,'0'0'1,"23"0"4,25 0 11,-1 0-3,-24 0 7,1 0-17,0 0 48,-1 0-33</inkml:trace>
    </iact:actionData>
  </iact:action>
  <iact:action type="add" startTime="5968">
    <iact:property name="dataType"/>
    <iact:actionData xml:id="d2">
      <inkml:trace xmlns:inkml="http://www.w3.org/2003/InkML" xml:id="stk2" contextRef="#ctx0" brushRef="#br0">17182 8994 0,'23'0'5,"1"0"12,-1 0 13,1 0 94,0-24-117</inkml:trace>
    </iact:actionData>
  </iact:action>
  <iact:action type="add" startTime="6886">
    <iact:property name="dataType"/>
    <iact:actionData xml:id="d3">
      <inkml:trace xmlns:inkml="http://www.w3.org/2003/InkML" xml:id="stk3" contextRef="#ctx0" brushRef="#br0">18550 8828 0,'24'0'6,"0"0"2,-1 0 8,1 0 21,-1 0-21,1 0 30,0 0-38,-1 0 17</inkml:trace>
    </iact:actionData>
  </iact:action>
  <iact:action type="add" startTime="7913">
    <iact:property name="dataType"/>
    <iact:actionData xml:id="d4">
      <inkml:trace xmlns:inkml="http://www.w3.org/2003/InkML" xml:id="stk4" contextRef="#ctx0" brushRef="#br0">19778 9088 0,'0'0'1,"23"0"12,1 0-7,-1 0 1,1 0 1,0 0-1,23 0 2,0 0 3,0 0-2,-23 0-1,-1 0 5,1 0-6,0 0 39</inkml:trace>
    </iact:actionData>
  </iact:action>
  <iact:action type="add" startTime="20116">
    <iact:property name="dataType"/>
    <iact:actionData xml:id="d5">
      <inkml:trace xmlns:inkml="http://www.w3.org/2003/InkML" xml:id="stk5" contextRef="#ctx0" brushRef="#br0">10762 16548 0,'24'0'53,"-1"0"-25,1 0-10,0 0-4,-1 0 10,1 0-9,-1 0-7,1 0 15,0 0-7,-1 0 7,1 0-14,-1 0-3,1 0 14,0 0-9,-1 0 11,1 0-13,-1 0 18</inkml:trace>
    </iact:actionData>
  </iact:action>
  <iact:action type="add" startTime="22910">
    <iact:property name="dataType"/>
    <iact:actionData xml:id="d6">
      <inkml:trace xmlns:inkml="http://www.w3.org/2003/InkML" xml:id="stk6" contextRef="#ctx0" brushRef="#br0">11753 16548 0,'0'0'6,"24"0"-4,0 0 5,-1 0 4,1 0-2,-1 0 36</inkml:trace>
    </iact:actionData>
  </iact:action>
  <iact:action type="add" startTime="25298">
    <iact:property name="dataType"/>
    <iact:actionData xml:id="d7">
      <inkml:trace xmlns:inkml="http://www.w3.org/2003/InkML" xml:id="stk7" contextRef="#ctx0" brushRef="#br0">24214 16595 0,'0'-24'35,"24"24"-11,0 0-15,46 0-2,-46 0 4,47 0-7,23 0 9,-47 0-10,-23 0 9,23 0-10,-23 0 14,-1 0-9,1 0 2,0 0 29,-1 0-10,1 0 187,-1 0-203,1 0 3,0 0 0,-1-23-6,1 23 24,-1 0-16,1 0 32</inkml:trace>
    </iact:actionData>
  </iact:action>
  <iact:action type="add" startTime="27132">
    <iact:property name="dataType"/>
    <iact:actionData xml:id="d8">
      <inkml:trace xmlns:inkml="http://www.w3.org/2003/InkML" xml:id="stk8" contextRef="#ctx0" brushRef="#br0">25725 16477 0,'23'0'29,"1"0"3,0 0-8,-1 0 12,1 0 5,-24-24 15,23 24-53,25 0 6,-1 0 10,-24 0-13,1-23 1,23 23 3,-23 0-3,23 0-3,0-24 7,-23 24-6,-1 0 4,1 0-2,0 0 0,-1-24 2,1 24-2,23 0 1,-23 0 1,-1 0 4,1 0-5,-1 0 7,1 0 33,0 0 13,-1 0-38,1 0-15,-1 0 0,1 0-1,23 0 2,0 0 6,1 0 4,-25 0-8,1 0 24,-1 0 15</inkml:trace>
    </iact:actionData>
  </iact:action>
  <iact:action type="add" startTime="36131">
    <iact:property name="dataType"/>
    <iact:actionData xml:id="d9">
      <inkml:trace xmlns:inkml="http://www.w3.org/2003/InkML" xml:id="stk9" contextRef="#ctx0" brushRef="#br0">10503 18530 0,'23'0'129,"1"0"-115,-1 0 10,1 0-16,0 0 8,-1 0-2,1 0 1,-1 0 34,1 0-36,0 0 3,-1 0 2,1 0-12,-1 0 8,25 0 1,-25 0 2,1 0-11,-1 0 2,1 0 15,0 0 8,-1 0 100</inkml:trace>
    </iact:actionData>
  </iact:action>
  <iact:action type="add" startTime="40008">
    <iact:property name="dataType"/>
    <iact:actionData xml:id="d10">
      <inkml:trace xmlns:inkml="http://www.w3.org/2003/InkML" xml:id="stk10" contextRef="#ctx0" brushRef="#br0">11706 18530 0</inkml:trace>
    </iact:actionData>
  </iact:action>
  <iact:action type="add" startTime="43247">
    <iact:property name="dataType"/>
    <iact:actionData xml:id="d11">
      <inkml:trace xmlns:inkml="http://www.w3.org/2003/InkML" xml:id="stk11" contextRef="#ctx0" brushRef="#br0">24285 18460 0,'0'-24'25,"0"0"1,24 24-19,23 0 10,-23 0-10,23 0 9,-24 0-8,1 0-1,23 0 4,-23 0-6,-1-23 1,1 23 2,0 0 9,-1 0-11,1 0 17,-1 0-11,1 0-8,0 0 20,-1 0-13,1 0-7,-1 0 11,1 0-7,0 0 8,-1 0-8,1 0-1,-1 0 9,1 0-5,0-24 8,-1 24 4,1 0 26,-1 0-36,1 0-5,0 0 0,-1 0 4,1 0-9,-1 0 5,25 0-1,-25 0 9,1 0-7,-1 0 8,1 0-4,0 0 6</inkml:trace>
    </iact:actionData>
  </iact:action>
  <iact:action type="add" startTime="45266">
    <iact:property name="dataType"/>
    <iact:actionData xml:id="d12">
      <inkml:trace xmlns:inkml="http://www.w3.org/2003/InkML" xml:id="stk12" contextRef="#ctx0" brushRef="#br0">25961 18389 0,'23'0'249,"1"0"-237,0 0-3,23 23 6,-24-23-9,1 0 2,0 0-1,23 0 9,-24 0-7,1 24-3,0-24 3,-1 0-2,24 0 8,-23 0-7,0 0 8,23 0-9,-24 0 9,1 0-8,0 0 14,-1 0-14,1 0 23,-1 0-16,1 0-7,0 0 20,-1 0-16,1 0 25,-1 0-14,1 0 5,0 0-17,-1 0-4,1 0 9,-1 0-8,1 0 0,0 0 15,-1 0 4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65055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9898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7538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19315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36045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06073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85318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31263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7383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563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00748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115264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22563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59613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50706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083601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72678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3710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  <p:sldLayoutId id="2147483706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8.png"/><Relationship Id="rId5" Type="http://schemas.openxmlformats.org/officeDocument/2006/relationships/image" Target="../media/image9.png"/><Relationship Id="rId4" Type="http://schemas.microsoft.com/office/2011/relationships/inkAction" Target="../ink/inkAction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2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microsoft.com/office/2011/relationships/inkAction" Target="../ink/inkAction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8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8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D3EFADC-9DB5-42D2-8748-1815869CE01A}"/>
              </a:ext>
            </a:extLst>
          </p:cNvPr>
          <p:cNvSpPr txBox="1"/>
          <p:nvPr/>
        </p:nvSpPr>
        <p:spPr>
          <a:xfrm>
            <a:off x="2530722" y="1641865"/>
            <a:ext cx="695889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LO: To add the suffix –</a:t>
            </a:r>
            <a:r>
              <a:rPr lang="en-GB" sz="3600" dirty="0" err="1">
                <a:latin typeface="Comic Sans MS" panose="030F0702030302020204" pitchFamily="66" charset="0"/>
              </a:rPr>
              <a:t>er</a:t>
            </a:r>
            <a:r>
              <a:rPr lang="en-GB" sz="3600" dirty="0">
                <a:latin typeface="Comic Sans MS" panose="030F0702030302020204" pitchFamily="66" charset="0"/>
              </a:rPr>
              <a:t> to lists of words ending in a vowel and a singular consonant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96DFAF6-7B88-498F-BBAD-349CA4D4E884}"/>
              </a:ext>
            </a:extLst>
          </p:cNvPr>
          <p:cNvSpPr txBox="1"/>
          <p:nvPr/>
        </p:nvSpPr>
        <p:spPr>
          <a:xfrm>
            <a:off x="2056737" y="3842468"/>
            <a:ext cx="80785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00B0F0"/>
                </a:solidFill>
                <a:latin typeface="Comic Sans MS" panose="030F0702030302020204" pitchFamily="66" charset="0"/>
              </a:rPr>
              <a:t>Can you remember yesterday’s </a:t>
            </a:r>
          </a:p>
          <a:p>
            <a:pPr algn="ctr"/>
            <a:r>
              <a:rPr lang="en-GB" sz="3600" dirty="0">
                <a:solidFill>
                  <a:srgbClr val="00B0F0"/>
                </a:solidFill>
                <a:latin typeface="Comic Sans MS" panose="030F0702030302020204" pitchFamily="66" charset="0"/>
              </a:rPr>
              <a:t>rule?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48C0759-1273-4052-8AFA-75B4476567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768697">
            <a:off x="10123192" y="396968"/>
            <a:ext cx="1809750" cy="1257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0521512-DDFB-4771-911F-947F676BF6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906639">
            <a:off x="341075" y="5185744"/>
            <a:ext cx="1809750" cy="1257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B6D886D-69D7-495D-B62B-5D08030710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906639">
            <a:off x="341076" y="414956"/>
            <a:ext cx="1809750" cy="12573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A813ECA-DBBC-44E7-BF2E-3A7D463861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239386">
            <a:off x="10126843" y="5180796"/>
            <a:ext cx="1809750" cy="12573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F5F8C6E-5C66-47A6-80C4-4CC4051346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35606" y="61777"/>
            <a:ext cx="1809750" cy="12573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18C16A9-2744-43F5-900F-F64F1A8D7F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05295" y="5538923"/>
            <a:ext cx="1809750" cy="1257300"/>
          </a:xfrm>
          <a:prstGeom prst="rect">
            <a:avLst/>
          </a:prstGeom>
        </p:spPr>
      </p:pic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60EAC113-9C9E-411C-8C90-0151A1B542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709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981"/>
    </mc:Choice>
    <mc:Fallback xmlns="">
      <p:transition spd="slow" advTm="179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05D293FF-C022-4D6F-94B8-46EFE506F6A5}"/>
              </a:ext>
            </a:extLst>
          </p:cNvPr>
          <p:cNvSpPr/>
          <p:nvPr/>
        </p:nvSpPr>
        <p:spPr>
          <a:xfrm>
            <a:off x="1222033" y="267454"/>
            <a:ext cx="481894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solidFill>
                  <a:srgbClr val="000000"/>
                </a:solidFill>
                <a:latin typeface="SassoonPrimaryInfant" pitchFamily="2" charset="0"/>
              </a:rPr>
              <a:t>Rules for adding </a:t>
            </a:r>
            <a:r>
              <a:rPr lang="en-GB" sz="4000" b="1" dirty="0">
                <a:solidFill>
                  <a:srgbClr val="FF0000"/>
                </a:solidFill>
                <a:latin typeface="SassoonPrimaryInfant" pitchFamily="2" charset="0"/>
              </a:rPr>
              <a:t>-</a:t>
            </a:r>
            <a:r>
              <a:rPr lang="en-GB" sz="4000" b="1" dirty="0" err="1">
                <a:solidFill>
                  <a:srgbClr val="FF0000"/>
                </a:solidFill>
                <a:latin typeface="SassoonPrimaryInfant" pitchFamily="2" charset="0"/>
              </a:rPr>
              <a:t>er</a:t>
            </a:r>
            <a:endParaRPr lang="en-GB" sz="4000" b="1" dirty="0">
              <a:solidFill>
                <a:srgbClr val="FF0000"/>
              </a:solidFill>
              <a:latin typeface="SassoonPrimaryInfant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C8E1F97-1C4A-4F39-8463-A51FAD37E18D}"/>
              </a:ext>
            </a:extLst>
          </p:cNvPr>
          <p:cNvSpPr/>
          <p:nvPr/>
        </p:nvSpPr>
        <p:spPr>
          <a:xfrm>
            <a:off x="1222033" y="1181854"/>
            <a:ext cx="391325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solidFill>
                  <a:srgbClr val="0000FF"/>
                </a:solidFill>
                <a:latin typeface="SassoonPrimaryInfant" pitchFamily="2" charset="0"/>
              </a:rPr>
              <a:t>1. Just add</a:t>
            </a:r>
            <a:r>
              <a:rPr lang="en-GB" sz="4400" dirty="0">
                <a:solidFill>
                  <a:srgbClr val="000000"/>
                </a:solidFill>
                <a:latin typeface="SassoonPrimaryInfant" pitchFamily="2" charset="0"/>
              </a:rPr>
              <a:t> -</a:t>
            </a:r>
            <a:r>
              <a:rPr lang="en-GB" sz="4400" b="1" dirty="0" err="1">
                <a:solidFill>
                  <a:srgbClr val="FF0000"/>
                </a:solidFill>
                <a:latin typeface="SassoonPrimaryInfant" pitchFamily="2" charset="0"/>
              </a:rPr>
              <a:t>er</a:t>
            </a:r>
            <a:endParaRPr lang="en-GB" sz="4400" dirty="0">
              <a:solidFill>
                <a:srgbClr val="000000"/>
              </a:solidFill>
              <a:latin typeface="SassoonPrimaryInfant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A7F4BC5-8E80-44D7-AC45-E5DC2BA0F7EC}"/>
              </a:ext>
            </a:extLst>
          </p:cNvPr>
          <p:cNvSpPr/>
          <p:nvPr/>
        </p:nvSpPr>
        <p:spPr>
          <a:xfrm>
            <a:off x="730772" y="4198819"/>
            <a:ext cx="1115882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dirty="0">
                <a:solidFill>
                  <a:srgbClr val="00B0F0"/>
                </a:solidFill>
                <a:latin typeface="Comic Sans MS" panose="030F0702030302020204" pitchFamily="66" charset="0"/>
              </a:rPr>
              <a:t>high</a:t>
            </a:r>
            <a:r>
              <a:rPr lang="en-GB" sz="4800" dirty="0">
                <a:latin typeface="Comic Sans MS" panose="030F0702030302020204" pitchFamily="66" charset="0"/>
              </a:rPr>
              <a:t>       </a:t>
            </a:r>
            <a:r>
              <a:rPr lang="en-GB" sz="4800" dirty="0">
                <a:solidFill>
                  <a:srgbClr val="FFC000"/>
                </a:solidFill>
                <a:latin typeface="Comic Sans MS" panose="030F0702030302020204" pitchFamily="66" charset="0"/>
              </a:rPr>
              <a:t>fast</a:t>
            </a:r>
            <a:r>
              <a:rPr lang="en-GB" sz="4800" dirty="0">
                <a:latin typeface="Comic Sans MS" panose="030F0702030302020204" pitchFamily="66" charset="0"/>
              </a:rPr>
              <a:t>       </a:t>
            </a:r>
            <a:r>
              <a:rPr lang="en-GB" sz="4800" dirty="0">
                <a:solidFill>
                  <a:srgbClr val="FF0000"/>
                </a:solidFill>
                <a:latin typeface="Comic Sans MS" panose="030F0702030302020204" pitchFamily="66" charset="0"/>
              </a:rPr>
              <a:t>low</a:t>
            </a:r>
            <a:r>
              <a:rPr lang="en-GB" sz="4800" dirty="0">
                <a:latin typeface="Comic Sans MS" panose="030F0702030302020204" pitchFamily="66" charset="0"/>
              </a:rPr>
              <a:t>      </a:t>
            </a:r>
            <a:r>
              <a:rPr lang="en-GB" sz="4800" dirty="0">
                <a:solidFill>
                  <a:srgbClr val="FF66CC"/>
                </a:solidFill>
                <a:latin typeface="Comic Sans MS" panose="030F0702030302020204" pitchFamily="66" charset="0"/>
              </a:rPr>
              <a:t>slow</a:t>
            </a:r>
            <a:r>
              <a:rPr lang="en-GB" sz="4800" dirty="0">
                <a:latin typeface="Comic Sans MS" panose="030F0702030302020204" pitchFamily="66" charset="0"/>
              </a:rPr>
              <a:t>      </a:t>
            </a:r>
            <a:r>
              <a:rPr lang="en-GB" sz="4800" dirty="0">
                <a:solidFill>
                  <a:srgbClr val="92D050"/>
                </a:solidFill>
                <a:latin typeface="Comic Sans MS" panose="030F0702030302020204" pitchFamily="66" charset="0"/>
              </a:rPr>
              <a:t>rough</a:t>
            </a:r>
          </a:p>
        </p:txBody>
      </p: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4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EC1070C3-7D71-4A19-BA91-E23268397DAC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029680" y="4480200"/>
              <a:ext cx="10070280" cy="37188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EC1070C3-7D71-4A19-BA91-E23268397DA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013840" y="4416840"/>
                <a:ext cx="10101600" cy="498600"/>
              </a:xfrm>
              <a:prstGeom prst="rect">
                <a:avLst/>
              </a:prstGeom>
            </p:spPr>
          </p:pic>
        </mc:Fallback>
      </mc:AlternateContent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890CD5CE-B82E-41D8-9DB3-DC90B1DFAAA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72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095"/>
    </mc:Choice>
    <mc:Fallback xmlns="">
      <p:transition spd="slow" advTm="250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B5B6BED-40E6-429E-AC6B-CDF1B70844BB}"/>
              </a:ext>
            </a:extLst>
          </p:cNvPr>
          <p:cNvSpPr/>
          <p:nvPr/>
        </p:nvSpPr>
        <p:spPr>
          <a:xfrm>
            <a:off x="381663" y="1406850"/>
            <a:ext cx="1125109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>
                <a:solidFill>
                  <a:srgbClr val="0000FF"/>
                </a:solidFill>
                <a:latin typeface="SassoonPrimaryInfant" pitchFamily="2" charset="0"/>
              </a:rPr>
              <a:t>1. Just add</a:t>
            </a:r>
            <a:r>
              <a:rPr lang="en-GB" sz="4000" dirty="0">
                <a:solidFill>
                  <a:srgbClr val="000000"/>
                </a:solidFill>
                <a:latin typeface="SassoonPrimaryInfant" pitchFamily="2" charset="0"/>
              </a:rPr>
              <a:t> -</a:t>
            </a:r>
            <a:r>
              <a:rPr lang="en-GB" sz="4000" b="1" dirty="0" err="1">
                <a:solidFill>
                  <a:srgbClr val="FF0000"/>
                </a:solidFill>
                <a:latin typeface="SassoonPrimaryInfant" pitchFamily="2" charset="0"/>
              </a:rPr>
              <a:t>er</a:t>
            </a:r>
            <a:endParaRPr lang="en-GB" sz="4000" dirty="0">
              <a:solidFill>
                <a:srgbClr val="000000"/>
              </a:solidFill>
              <a:latin typeface="SassoonPrimaryInfant" pitchFamily="2" charset="0"/>
            </a:endParaRPr>
          </a:p>
          <a:p>
            <a:r>
              <a:rPr lang="en-GB" sz="4000" b="1" dirty="0">
                <a:solidFill>
                  <a:srgbClr val="009300"/>
                </a:solidFill>
                <a:latin typeface="SassoonPrimaryInfant" pitchFamily="2" charset="0"/>
              </a:rPr>
              <a:t>2. If the word ends in a consonant with a short vowel before it, double the final consonant and then add</a:t>
            </a:r>
            <a:r>
              <a:rPr lang="en-GB" sz="4000" dirty="0">
                <a:solidFill>
                  <a:srgbClr val="000000"/>
                </a:solidFill>
                <a:latin typeface="SassoonPrimaryInfant" pitchFamily="2" charset="0"/>
              </a:rPr>
              <a:t> -</a:t>
            </a:r>
            <a:r>
              <a:rPr lang="en-GB" sz="4000" b="1" dirty="0" err="1">
                <a:solidFill>
                  <a:srgbClr val="FF0000"/>
                </a:solidFill>
                <a:latin typeface="SassoonPrimaryInfant" pitchFamily="2" charset="0"/>
              </a:rPr>
              <a:t>er</a:t>
            </a:r>
            <a:endParaRPr lang="en-GB" sz="4000" dirty="0">
              <a:solidFill>
                <a:srgbClr val="000000"/>
              </a:solidFill>
              <a:latin typeface="SassoonPrimaryInfant" pitchFamily="2" charset="0"/>
            </a:endParaRPr>
          </a:p>
          <a:p>
            <a:r>
              <a:rPr lang="en-GB" sz="4000" b="1" dirty="0">
                <a:solidFill>
                  <a:srgbClr val="4B0082"/>
                </a:solidFill>
                <a:latin typeface="SassoonPrimaryInfant" pitchFamily="2" charset="0"/>
              </a:rPr>
              <a:t>3. If the word ends in an 'e' drop the 'e' and add</a:t>
            </a:r>
            <a:r>
              <a:rPr lang="en-GB" sz="4000" dirty="0">
                <a:solidFill>
                  <a:srgbClr val="000000"/>
                </a:solidFill>
                <a:latin typeface="SassoonPrimaryInfant" pitchFamily="2" charset="0"/>
              </a:rPr>
              <a:t> -</a:t>
            </a:r>
            <a:r>
              <a:rPr lang="en-GB" sz="4000" b="1" dirty="0" err="1">
                <a:solidFill>
                  <a:srgbClr val="FF0000"/>
                </a:solidFill>
                <a:latin typeface="SassoonPrimaryInfant" pitchFamily="2" charset="0"/>
              </a:rPr>
              <a:t>er</a:t>
            </a:r>
            <a:endParaRPr lang="en-GB" sz="4000" dirty="0">
              <a:solidFill>
                <a:srgbClr val="000000"/>
              </a:solidFill>
              <a:latin typeface="SassoonPrimaryInfant" pitchFamily="2" charset="0"/>
            </a:endParaRPr>
          </a:p>
          <a:p>
            <a:r>
              <a:rPr lang="en-GB" sz="4000" b="1" dirty="0">
                <a:solidFill>
                  <a:srgbClr val="000000"/>
                </a:solidFill>
                <a:latin typeface="SassoonPrimaryInfant" pitchFamily="2" charset="0"/>
              </a:rPr>
              <a:t>4. If the word ends in a 'y' change the 'y' to an '</a:t>
            </a:r>
            <a:r>
              <a:rPr lang="en-GB" sz="4000" b="1" dirty="0" err="1">
                <a:solidFill>
                  <a:srgbClr val="FF0000"/>
                </a:solidFill>
                <a:latin typeface="SassoonPrimaryInfant" pitchFamily="2" charset="0"/>
              </a:rPr>
              <a:t>i</a:t>
            </a:r>
            <a:r>
              <a:rPr lang="en-GB" sz="4000" b="1" dirty="0">
                <a:solidFill>
                  <a:srgbClr val="000000"/>
                </a:solidFill>
                <a:latin typeface="SassoonPrimaryInfant" pitchFamily="2" charset="0"/>
              </a:rPr>
              <a:t>' and add</a:t>
            </a:r>
            <a:r>
              <a:rPr lang="en-GB" sz="4000" dirty="0">
                <a:solidFill>
                  <a:srgbClr val="000000"/>
                </a:solidFill>
                <a:latin typeface="SassoonPrimaryInfant" pitchFamily="2" charset="0"/>
              </a:rPr>
              <a:t> -</a:t>
            </a:r>
            <a:r>
              <a:rPr lang="en-GB" sz="4000" b="1" dirty="0" err="1">
                <a:solidFill>
                  <a:srgbClr val="FF0000"/>
                </a:solidFill>
                <a:latin typeface="SassoonPrimaryInfant" pitchFamily="2" charset="0"/>
              </a:rPr>
              <a:t>er</a:t>
            </a:r>
            <a:endParaRPr lang="en-GB" sz="4000" b="1" dirty="0">
              <a:solidFill>
                <a:srgbClr val="FF0000"/>
              </a:solidFill>
              <a:latin typeface="SassoonPrimaryInfant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D5985C9-30AE-417C-8FA3-C520275318A4}"/>
              </a:ext>
            </a:extLst>
          </p:cNvPr>
          <p:cNvSpPr/>
          <p:nvPr/>
        </p:nvSpPr>
        <p:spPr>
          <a:xfrm>
            <a:off x="3322633" y="238741"/>
            <a:ext cx="481894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solidFill>
                  <a:srgbClr val="000000"/>
                </a:solidFill>
                <a:latin typeface="SassoonPrimaryInfant" pitchFamily="2" charset="0"/>
              </a:rPr>
              <a:t>Rules for adding </a:t>
            </a:r>
            <a:r>
              <a:rPr lang="en-GB" sz="4000" b="1" dirty="0">
                <a:solidFill>
                  <a:srgbClr val="FF0000"/>
                </a:solidFill>
                <a:latin typeface="SassoonPrimaryInfant" pitchFamily="2" charset="0"/>
              </a:rPr>
              <a:t>-</a:t>
            </a:r>
            <a:r>
              <a:rPr lang="en-GB" sz="4000" b="1" dirty="0" err="1">
                <a:solidFill>
                  <a:srgbClr val="FF0000"/>
                </a:solidFill>
                <a:latin typeface="SassoonPrimaryInfant" pitchFamily="2" charset="0"/>
              </a:rPr>
              <a:t>er</a:t>
            </a:r>
            <a:endParaRPr lang="en-GB" sz="4000" b="1" dirty="0">
              <a:solidFill>
                <a:srgbClr val="FF0000"/>
              </a:solidFill>
              <a:latin typeface="SassoonPrimaryInfant" pitchFamily="2" charset="0"/>
            </a:endParaRP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A86EBC1A-BABE-4557-96B1-0ECA22569DB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7151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838"/>
    </mc:Choice>
    <mc:Fallback xmlns="">
      <p:transition spd="slow" advTm="248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2D1B2DA-1BD7-4606-9404-A7B95AE07BA4}"/>
              </a:ext>
            </a:extLst>
          </p:cNvPr>
          <p:cNvSpPr/>
          <p:nvPr/>
        </p:nvSpPr>
        <p:spPr>
          <a:xfrm>
            <a:off x="341832" y="238741"/>
            <a:ext cx="1177904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SassoonPrimaryInfant" pitchFamily="2" charset="0"/>
              </a:rPr>
              <a:t>Today we are going to focus on: </a:t>
            </a:r>
          </a:p>
          <a:p>
            <a:endParaRPr lang="en-GB" sz="2800" b="1" dirty="0">
              <a:solidFill>
                <a:srgbClr val="0000FF"/>
              </a:solidFill>
              <a:latin typeface="SassoonPrimaryInfant" pitchFamily="2" charset="0"/>
            </a:endParaRPr>
          </a:p>
          <a:p>
            <a:r>
              <a:rPr lang="en-GB" sz="2800" b="1" dirty="0">
                <a:solidFill>
                  <a:srgbClr val="009300"/>
                </a:solidFill>
                <a:latin typeface="SassoonPrimaryInfant" pitchFamily="2" charset="0"/>
              </a:rPr>
              <a:t>2. If the word ends in a consonant with a </a:t>
            </a:r>
            <a:r>
              <a:rPr lang="en-GB" sz="2800" b="1" dirty="0">
                <a:solidFill>
                  <a:srgbClr val="0070C0"/>
                </a:solidFill>
                <a:latin typeface="SassoonPrimaryInfant" pitchFamily="2" charset="0"/>
              </a:rPr>
              <a:t>short vowel </a:t>
            </a:r>
            <a:r>
              <a:rPr lang="en-GB" sz="2800" b="1" dirty="0">
                <a:solidFill>
                  <a:srgbClr val="009300"/>
                </a:solidFill>
                <a:latin typeface="SassoonPrimaryInfant" pitchFamily="2" charset="0"/>
              </a:rPr>
              <a:t>before it, double the final consonant and then add</a:t>
            </a:r>
            <a:r>
              <a:rPr lang="en-GB" sz="2800" dirty="0">
                <a:solidFill>
                  <a:srgbClr val="000000"/>
                </a:solidFill>
                <a:latin typeface="SassoonPrimaryInfant" pitchFamily="2" charset="0"/>
              </a:rPr>
              <a:t> -</a:t>
            </a:r>
            <a:r>
              <a:rPr lang="en-GB" sz="2800" b="1" dirty="0" err="1">
                <a:solidFill>
                  <a:srgbClr val="FF0000"/>
                </a:solidFill>
                <a:latin typeface="SassoonPrimaryInfant" pitchFamily="2" charset="0"/>
              </a:rPr>
              <a:t>er</a:t>
            </a:r>
            <a:endParaRPr lang="en-GB" sz="2800" dirty="0">
              <a:solidFill>
                <a:srgbClr val="000000"/>
              </a:solidFill>
              <a:latin typeface="SassoonPrimaryInfant" pitchFamily="2" charset="0"/>
            </a:endParaRPr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16BFE5B0-82E7-4BA7-A7EB-08C8B59256C0}"/>
              </a:ext>
            </a:extLst>
          </p:cNvPr>
          <p:cNvSpPr/>
          <p:nvPr/>
        </p:nvSpPr>
        <p:spPr>
          <a:xfrm>
            <a:off x="5143033" y="5418675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Arrow: Right 8">
            <a:extLst>
              <a:ext uri="{FF2B5EF4-FFF2-40B4-BE49-F238E27FC236}">
                <a16:creationId xmlns:a16="http://schemas.microsoft.com/office/drawing/2014/main" id="{BC86E3A8-B589-47EE-8EE7-710E9407F8B3}"/>
              </a:ext>
            </a:extLst>
          </p:cNvPr>
          <p:cNvSpPr/>
          <p:nvPr/>
        </p:nvSpPr>
        <p:spPr>
          <a:xfrm>
            <a:off x="5143033" y="6206423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8A1E522-C67F-4F31-BAD0-29BD3C0F4BE9}"/>
              </a:ext>
            </a:extLst>
          </p:cNvPr>
          <p:cNvSpPr/>
          <p:nvPr/>
        </p:nvSpPr>
        <p:spPr>
          <a:xfrm>
            <a:off x="3039456" y="3243716"/>
            <a:ext cx="717134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4400" dirty="0">
              <a:latin typeface="Comic Sans MS" panose="030F0702030302020204" pitchFamily="66" charset="0"/>
            </a:endParaRP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r>
              <a:rPr lang="en-GB" sz="4400" dirty="0">
                <a:latin typeface="Comic Sans MS" panose="030F0702030302020204" pitchFamily="66" charset="0"/>
              </a:rPr>
              <a:t>  hot                      hot</a:t>
            </a:r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ter</a:t>
            </a:r>
          </a:p>
          <a:p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  </a:t>
            </a:r>
            <a:r>
              <a:rPr lang="en-GB" sz="4400" dirty="0">
                <a:latin typeface="Comic Sans MS" panose="030F0702030302020204" pitchFamily="66" charset="0"/>
              </a:rPr>
              <a:t>red                      red</a:t>
            </a:r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der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A2BE93EE-744C-4C72-BCF8-7BE0A01531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2623" y="1984300"/>
            <a:ext cx="3742488" cy="26598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7878F3C-8DE7-4A9D-A0F3-F94C7ADF41A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98080" y="1731386"/>
            <a:ext cx="3979237" cy="2951092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35A76FD6-1CA3-4D13-8F55-6674BB2FA20C}"/>
              </a:ext>
            </a:extLst>
          </p:cNvPr>
          <p:cNvSpPr txBox="1"/>
          <p:nvPr/>
        </p:nvSpPr>
        <p:spPr>
          <a:xfrm>
            <a:off x="5129130" y="2437491"/>
            <a:ext cx="220445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>
                <a:solidFill>
                  <a:srgbClr val="0070C0"/>
                </a:solidFill>
                <a:latin typeface="Comic Sans MS" panose="030F0702030302020204" pitchFamily="66" charset="0"/>
              </a:rPr>
              <a:t>a e </a:t>
            </a:r>
            <a:r>
              <a:rPr lang="en-GB" sz="4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i</a:t>
            </a:r>
            <a:r>
              <a:rPr lang="en-GB" sz="4400" dirty="0">
                <a:solidFill>
                  <a:srgbClr val="0070C0"/>
                </a:solidFill>
                <a:latin typeface="Comic Sans MS" panose="030F0702030302020204" pitchFamily="66" charset="0"/>
              </a:rPr>
              <a:t> o u</a:t>
            </a:r>
          </a:p>
        </p:txBody>
      </p: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6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14D345C5-3178-41E0-839A-D4E796E6B706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781080" y="3178080"/>
              <a:ext cx="5896440" cy="349308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14D345C5-3178-41E0-839A-D4E796E6B70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765240" y="3114720"/>
                <a:ext cx="5927760" cy="3619800"/>
              </a:xfrm>
              <a:prstGeom prst="rect">
                <a:avLst/>
              </a:prstGeom>
            </p:spPr>
          </p:pic>
        </mc:Fallback>
      </mc:AlternateContent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623459DC-5F5F-415F-BA2F-AFAFD42E4A9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4748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406"/>
    </mc:Choice>
    <mc:Fallback xmlns="">
      <p:transition spd="slow" advTm="614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2D1B2DA-1BD7-4606-9404-A7B95AE07BA4}"/>
              </a:ext>
            </a:extLst>
          </p:cNvPr>
          <p:cNvSpPr/>
          <p:nvPr/>
        </p:nvSpPr>
        <p:spPr>
          <a:xfrm>
            <a:off x="341833" y="238741"/>
            <a:ext cx="2340407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SassoonPrimaryInfant" pitchFamily="2" charset="0"/>
              </a:rPr>
              <a:t>Today we are going to focus on: </a:t>
            </a:r>
          </a:p>
          <a:p>
            <a:endParaRPr lang="en-GB" sz="2800" b="1" dirty="0">
              <a:solidFill>
                <a:srgbClr val="0000FF"/>
              </a:solidFill>
              <a:latin typeface="SassoonPrimaryInfant" pitchFamily="2" charset="0"/>
            </a:endParaRPr>
          </a:p>
          <a:p>
            <a:r>
              <a:rPr lang="en-GB" sz="2800" b="1" dirty="0">
                <a:solidFill>
                  <a:srgbClr val="009300"/>
                </a:solidFill>
                <a:latin typeface="SassoonPrimaryInfant" pitchFamily="2" charset="0"/>
              </a:rPr>
              <a:t>2. If the word ends in a consonant with a </a:t>
            </a:r>
            <a:r>
              <a:rPr lang="en-GB" sz="2800" b="1" dirty="0">
                <a:solidFill>
                  <a:srgbClr val="0070C0"/>
                </a:solidFill>
                <a:latin typeface="SassoonPrimaryInfant" pitchFamily="2" charset="0"/>
              </a:rPr>
              <a:t>short vowel </a:t>
            </a:r>
            <a:r>
              <a:rPr lang="en-GB" sz="2800" b="1" dirty="0">
                <a:solidFill>
                  <a:srgbClr val="009300"/>
                </a:solidFill>
                <a:latin typeface="SassoonPrimaryInfant" pitchFamily="2" charset="0"/>
              </a:rPr>
              <a:t>before it, double the final consonant and then add</a:t>
            </a:r>
            <a:r>
              <a:rPr lang="en-GB" sz="2800" dirty="0">
                <a:solidFill>
                  <a:srgbClr val="000000"/>
                </a:solidFill>
                <a:latin typeface="SassoonPrimaryInfant" pitchFamily="2" charset="0"/>
              </a:rPr>
              <a:t> -</a:t>
            </a:r>
            <a:r>
              <a:rPr lang="en-GB" sz="2800" b="1" dirty="0" err="1">
                <a:solidFill>
                  <a:srgbClr val="FF0000"/>
                </a:solidFill>
                <a:latin typeface="SassoonPrimaryInfant" pitchFamily="2" charset="0"/>
              </a:rPr>
              <a:t>er</a:t>
            </a:r>
            <a:endParaRPr lang="en-GB" sz="2800" dirty="0">
              <a:solidFill>
                <a:srgbClr val="000000"/>
              </a:solidFill>
              <a:latin typeface="SassoonPrimaryInfant" pitchFamily="2" charset="0"/>
            </a:endParaRPr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id="{33336B71-25BB-439C-B25B-89DB035C5EE3}"/>
              </a:ext>
            </a:extLst>
          </p:cNvPr>
          <p:cNvSpPr/>
          <p:nvPr/>
        </p:nvSpPr>
        <p:spPr>
          <a:xfrm>
            <a:off x="5158936" y="5085348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16BFE5B0-82E7-4BA7-A7EB-08C8B59256C0}"/>
              </a:ext>
            </a:extLst>
          </p:cNvPr>
          <p:cNvSpPr/>
          <p:nvPr/>
        </p:nvSpPr>
        <p:spPr>
          <a:xfrm>
            <a:off x="5143033" y="5693753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Arrow: Right 8">
            <a:extLst>
              <a:ext uri="{FF2B5EF4-FFF2-40B4-BE49-F238E27FC236}">
                <a16:creationId xmlns:a16="http://schemas.microsoft.com/office/drawing/2014/main" id="{BC86E3A8-B589-47EE-8EE7-710E9407F8B3}"/>
              </a:ext>
            </a:extLst>
          </p:cNvPr>
          <p:cNvSpPr/>
          <p:nvPr/>
        </p:nvSpPr>
        <p:spPr>
          <a:xfrm>
            <a:off x="5143033" y="6417523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61C72F74-1B63-41F3-91D5-D87623C1774E}"/>
              </a:ext>
            </a:extLst>
          </p:cNvPr>
          <p:cNvSpPr/>
          <p:nvPr/>
        </p:nvSpPr>
        <p:spPr>
          <a:xfrm>
            <a:off x="5168084" y="4396870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Arrow: Right 10">
            <a:extLst>
              <a:ext uri="{FF2B5EF4-FFF2-40B4-BE49-F238E27FC236}">
                <a16:creationId xmlns:a16="http://schemas.microsoft.com/office/drawing/2014/main" id="{0851233B-DF35-46CC-B1D5-47DDA5B49FD7}"/>
              </a:ext>
            </a:extLst>
          </p:cNvPr>
          <p:cNvSpPr/>
          <p:nvPr/>
        </p:nvSpPr>
        <p:spPr>
          <a:xfrm>
            <a:off x="5158936" y="3788465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Arrow: Right 11">
            <a:extLst>
              <a:ext uri="{FF2B5EF4-FFF2-40B4-BE49-F238E27FC236}">
                <a16:creationId xmlns:a16="http://schemas.microsoft.com/office/drawing/2014/main" id="{5732262A-0393-44BF-8E29-610C8B1F610C}"/>
              </a:ext>
            </a:extLst>
          </p:cNvPr>
          <p:cNvSpPr/>
          <p:nvPr/>
        </p:nvSpPr>
        <p:spPr>
          <a:xfrm>
            <a:off x="5168084" y="3095045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8A1E522-C67F-4F31-BAD0-29BD3C0F4BE9}"/>
              </a:ext>
            </a:extLst>
          </p:cNvPr>
          <p:cNvSpPr/>
          <p:nvPr/>
        </p:nvSpPr>
        <p:spPr>
          <a:xfrm>
            <a:off x="3093867" y="2784886"/>
            <a:ext cx="7616540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fit                       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thin                       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wet                     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big                     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flat                     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sad                   </a:t>
            </a: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r>
              <a:rPr lang="en-GB" sz="4400" dirty="0">
                <a:latin typeface="Comic Sans MS" panose="030F0702030302020204" pitchFamily="66" charset="0"/>
              </a:rPr>
              <a:t>              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8AF90D5-2993-4EC9-B5DD-DEA6706509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19655" y="679467"/>
            <a:ext cx="3076345" cy="218637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DE11C15-4738-408C-A396-B5F7CD35D18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87132" y="338861"/>
            <a:ext cx="3370425" cy="2499583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5EA66101-47D9-45FF-9863-BD655DA6371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497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291"/>
    </mc:Choice>
    <mc:Fallback xmlns="">
      <p:transition spd="slow" advTm="362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2D1B2DA-1BD7-4606-9404-A7B95AE07BA4}"/>
              </a:ext>
            </a:extLst>
          </p:cNvPr>
          <p:cNvSpPr/>
          <p:nvPr/>
        </p:nvSpPr>
        <p:spPr>
          <a:xfrm>
            <a:off x="341833" y="238741"/>
            <a:ext cx="2340407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SassoonPrimaryInfant" pitchFamily="2" charset="0"/>
              </a:rPr>
              <a:t>Today we are going to focus on: </a:t>
            </a:r>
          </a:p>
          <a:p>
            <a:endParaRPr lang="en-GB" sz="2800" b="1" dirty="0">
              <a:solidFill>
                <a:srgbClr val="0000FF"/>
              </a:solidFill>
              <a:latin typeface="SassoonPrimaryInfant" pitchFamily="2" charset="0"/>
            </a:endParaRPr>
          </a:p>
          <a:p>
            <a:r>
              <a:rPr lang="en-GB" sz="2800" b="1" dirty="0">
                <a:solidFill>
                  <a:srgbClr val="009300"/>
                </a:solidFill>
                <a:latin typeface="SassoonPrimaryInfant" pitchFamily="2" charset="0"/>
              </a:rPr>
              <a:t>2. If the word ends in a consonant with a </a:t>
            </a:r>
            <a:r>
              <a:rPr lang="en-GB" sz="2800" b="1" dirty="0">
                <a:solidFill>
                  <a:srgbClr val="0070C0"/>
                </a:solidFill>
                <a:latin typeface="SassoonPrimaryInfant" pitchFamily="2" charset="0"/>
              </a:rPr>
              <a:t>short vowel </a:t>
            </a:r>
            <a:r>
              <a:rPr lang="en-GB" sz="2800" b="1" dirty="0">
                <a:solidFill>
                  <a:srgbClr val="009300"/>
                </a:solidFill>
                <a:latin typeface="SassoonPrimaryInfant" pitchFamily="2" charset="0"/>
              </a:rPr>
              <a:t>before it, double the final consonant and then add</a:t>
            </a:r>
            <a:r>
              <a:rPr lang="en-GB" sz="2800" dirty="0">
                <a:solidFill>
                  <a:srgbClr val="000000"/>
                </a:solidFill>
                <a:latin typeface="SassoonPrimaryInfant" pitchFamily="2" charset="0"/>
              </a:rPr>
              <a:t> -</a:t>
            </a:r>
            <a:r>
              <a:rPr lang="en-GB" sz="2800" b="1" dirty="0" err="1">
                <a:solidFill>
                  <a:srgbClr val="FF0000"/>
                </a:solidFill>
                <a:latin typeface="SassoonPrimaryInfant" pitchFamily="2" charset="0"/>
              </a:rPr>
              <a:t>er</a:t>
            </a:r>
            <a:endParaRPr lang="en-GB" sz="2800" dirty="0">
              <a:solidFill>
                <a:srgbClr val="000000"/>
              </a:solidFill>
              <a:latin typeface="SassoonPrimaryInfant" pitchFamily="2" charset="0"/>
            </a:endParaRPr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id="{33336B71-25BB-439C-B25B-89DB035C5EE3}"/>
              </a:ext>
            </a:extLst>
          </p:cNvPr>
          <p:cNvSpPr/>
          <p:nvPr/>
        </p:nvSpPr>
        <p:spPr>
          <a:xfrm>
            <a:off x="5158936" y="5085348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16BFE5B0-82E7-4BA7-A7EB-08C8B59256C0}"/>
              </a:ext>
            </a:extLst>
          </p:cNvPr>
          <p:cNvSpPr/>
          <p:nvPr/>
        </p:nvSpPr>
        <p:spPr>
          <a:xfrm>
            <a:off x="5143033" y="5693753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Arrow: Right 8">
            <a:extLst>
              <a:ext uri="{FF2B5EF4-FFF2-40B4-BE49-F238E27FC236}">
                <a16:creationId xmlns:a16="http://schemas.microsoft.com/office/drawing/2014/main" id="{BC86E3A8-B589-47EE-8EE7-710E9407F8B3}"/>
              </a:ext>
            </a:extLst>
          </p:cNvPr>
          <p:cNvSpPr/>
          <p:nvPr/>
        </p:nvSpPr>
        <p:spPr>
          <a:xfrm>
            <a:off x="5143033" y="6417523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61C72F74-1B63-41F3-91D5-D87623C1774E}"/>
              </a:ext>
            </a:extLst>
          </p:cNvPr>
          <p:cNvSpPr/>
          <p:nvPr/>
        </p:nvSpPr>
        <p:spPr>
          <a:xfrm>
            <a:off x="5168084" y="4396870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Arrow: Right 10">
            <a:extLst>
              <a:ext uri="{FF2B5EF4-FFF2-40B4-BE49-F238E27FC236}">
                <a16:creationId xmlns:a16="http://schemas.microsoft.com/office/drawing/2014/main" id="{0851233B-DF35-46CC-B1D5-47DDA5B49FD7}"/>
              </a:ext>
            </a:extLst>
          </p:cNvPr>
          <p:cNvSpPr/>
          <p:nvPr/>
        </p:nvSpPr>
        <p:spPr>
          <a:xfrm>
            <a:off x="5158936" y="3788465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Arrow: Right 11">
            <a:extLst>
              <a:ext uri="{FF2B5EF4-FFF2-40B4-BE49-F238E27FC236}">
                <a16:creationId xmlns:a16="http://schemas.microsoft.com/office/drawing/2014/main" id="{5732262A-0393-44BF-8E29-610C8B1F610C}"/>
              </a:ext>
            </a:extLst>
          </p:cNvPr>
          <p:cNvSpPr/>
          <p:nvPr/>
        </p:nvSpPr>
        <p:spPr>
          <a:xfrm>
            <a:off x="5168084" y="3095045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8A1E522-C67F-4F31-BAD0-29BD3C0F4BE9}"/>
              </a:ext>
            </a:extLst>
          </p:cNvPr>
          <p:cNvSpPr/>
          <p:nvPr/>
        </p:nvSpPr>
        <p:spPr>
          <a:xfrm>
            <a:off x="3093867" y="2784886"/>
            <a:ext cx="7616540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fit                         fi</a:t>
            </a:r>
            <a:r>
              <a:rPr lang="en-GB" sz="4400" dirty="0">
                <a:solidFill>
                  <a:srgbClr val="0070C0"/>
                </a:solidFill>
                <a:latin typeface="Comic Sans MS" panose="030F0702030302020204" pitchFamily="66" charset="0"/>
              </a:rPr>
              <a:t>tt</a:t>
            </a:r>
            <a:r>
              <a:rPr lang="en-GB" sz="4400" dirty="0">
                <a:latin typeface="Comic Sans MS" panose="030F0702030302020204" pitchFamily="66" charset="0"/>
              </a:rPr>
              <a:t>er                      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thin                       thi</a:t>
            </a:r>
            <a:r>
              <a:rPr lang="en-GB" sz="4400" dirty="0">
                <a:solidFill>
                  <a:srgbClr val="0070C0"/>
                </a:solidFill>
                <a:latin typeface="Comic Sans MS" panose="030F0702030302020204" pitchFamily="66" charset="0"/>
              </a:rPr>
              <a:t>nn</a:t>
            </a:r>
            <a:r>
              <a:rPr lang="en-GB" sz="4400" dirty="0">
                <a:latin typeface="Comic Sans MS" panose="030F0702030302020204" pitchFamily="66" charset="0"/>
              </a:rPr>
              <a:t>er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wet                        we</a:t>
            </a:r>
            <a:r>
              <a:rPr lang="en-GB" sz="4400" dirty="0">
                <a:solidFill>
                  <a:srgbClr val="0070C0"/>
                </a:solidFill>
                <a:latin typeface="Comic Sans MS" panose="030F0702030302020204" pitchFamily="66" charset="0"/>
              </a:rPr>
              <a:t>tt</a:t>
            </a:r>
            <a:r>
              <a:rPr lang="en-GB" sz="4400" dirty="0">
                <a:latin typeface="Comic Sans MS" panose="030F0702030302020204" pitchFamily="66" charset="0"/>
              </a:rPr>
              <a:t>er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big                         bi</a:t>
            </a:r>
            <a:r>
              <a:rPr lang="en-GB" sz="4400" dirty="0">
                <a:solidFill>
                  <a:srgbClr val="0070C0"/>
                </a:solidFill>
                <a:latin typeface="Comic Sans MS" panose="030F0702030302020204" pitchFamily="66" charset="0"/>
              </a:rPr>
              <a:t>gg</a:t>
            </a:r>
            <a:r>
              <a:rPr lang="en-GB" sz="4400" dirty="0">
                <a:latin typeface="Comic Sans MS" panose="030F0702030302020204" pitchFamily="66" charset="0"/>
              </a:rPr>
              <a:t>er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flat                       fla</a:t>
            </a:r>
            <a:r>
              <a:rPr lang="en-GB" sz="4400" dirty="0">
                <a:solidFill>
                  <a:srgbClr val="0070C0"/>
                </a:solidFill>
                <a:latin typeface="Comic Sans MS" panose="030F0702030302020204" pitchFamily="66" charset="0"/>
              </a:rPr>
              <a:t>tt</a:t>
            </a:r>
            <a:r>
              <a:rPr lang="en-GB" sz="4400" dirty="0">
                <a:latin typeface="Comic Sans MS" panose="030F0702030302020204" pitchFamily="66" charset="0"/>
              </a:rPr>
              <a:t>er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glum                       glu</a:t>
            </a:r>
            <a:r>
              <a:rPr lang="en-GB" sz="4400" dirty="0">
                <a:solidFill>
                  <a:srgbClr val="0070C0"/>
                </a:solidFill>
                <a:latin typeface="Comic Sans MS" panose="030F0702030302020204" pitchFamily="66" charset="0"/>
              </a:rPr>
              <a:t>mm</a:t>
            </a:r>
            <a:r>
              <a:rPr lang="en-GB" sz="4400" dirty="0">
                <a:latin typeface="Comic Sans MS" panose="030F0702030302020204" pitchFamily="66" charset="0"/>
              </a:rPr>
              <a:t>er</a:t>
            </a: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r>
              <a:rPr lang="en-GB" sz="4400" dirty="0">
                <a:latin typeface="Comic Sans MS" panose="030F0702030302020204" pitchFamily="66" charset="0"/>
              </a:rPr>
              <a:t>              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8AF90D5-2993-4EC9-B5DD-DEA6706509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19655" y="679467"/>
            <a:ext cx="3076345" cy="218637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DE11C15-4738-408C-A396-B5F7CD35D18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87132" y="338861"/>
            <a:ext cx="3370425" cy="2499583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8FFF577-4C9C-4C29-8F20-EDFC36E4191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4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811"/>
    </mc:Choice>
    <mc:Fallback xmlns="">
      <p:transition spd="slow" advTm="258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E47F69F4-DDBA-4411-9C16-FA653046809C}"/>
              </a:ext>
            </a:extLst>
          </p:cNvPr>
          <p:cNvSpPr txBox="1"/>
          <p:nvPr/>
        </p:nvSpPr>
        <p:spPr>
          <a:xfrm>
            <a:off x="452284" y="432619"/>
            <a:ext cx="11272355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Use your English book - Add the suffix </a:t>
            </a:r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–</a:t>
            </a:r>
            <a:r>
              <a:rPr lang="en-GB" sz="2400" dirty="0" err="1">
                <a:solidFill>
                  <a:srgbClr val="00B0F0"/>
                </a:solidFill>
                <a:latin typeface="Comic Sans MS" panose="030F0702030302020204" pitchFamily="66" charset="0"/>
              </a:rPr>
              <a:t>er</a:t>
            </a:r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 </a:t>
            </a:r>
            <a:r>
              <a:rPr lang="en-GB" sz="2400" dirty="0">
                <a:latin typeface="Comic Sans MS" panose="030F0702030302020204" pitchFamily="66" charset="0"/>
              </a:rPr>
              <a:t>to these words.  Remember to double the consonant because you can hear a vowel sound before the last consonant. 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Then choose at least six words from the list and write them into sentences.  </a:t>
            </a:r>
          </a:p>
          <a:p>
            <a:pPr algn="ctr"/>
            <a:endParaRPr lang="en-GB" sz="2400">
              <a:latin typeface="Comic Sans MS" panose="030F0702030302020204" pitchFamily="66" charset="0"/>
            </a:endParaRP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4400" dirty="0">
                <a:solidFill>
                  <a:srgbClr val="00B0F0"/>
                </a:solidFill>
                <a:latin typeface="Comic Sans MS" panose="030F0702030302020204" pitchFamily="66" charset="0"/>
              </a:rPr>
              <a:t>fat</a:t>
            </a:r>
            <a:r>
              <a:rPr lang="en-GB" sz="4400" dirty="0">
                <a:latin typeface="Comic Sans MS" panose="030F0702030302020204" pitchFamily="66" charset="0"/>
              </a:rPr>
              <a:t>         </a:t>
            </a:r>
            <a:r>
              <a:rPr lang="en-GB" sz="4400" dirty="0">
                <a:solidFill>
                  <a:srgbClr val="FF66CC"/>
                </a:solidFill>
                <a:latin typeface="Comic Sans MS" panose="030F0702030302020204" pitchFamily="66" charset="0"/>
              </a:rPr>
              <a:t>slow</a:t>
            </a:r>
            <a:r>
              <a:rPr lang="en-GB" sz="4400" dirty="0">
                <a:latin typeface="Comic Sans MS" panose="030F0702030302020204" pitchFamily="66" charset="0"/>
              </a:rPr>
              <a:t>      </a:t>
            </a:r>
            <a:r>
              <a:rPr lang="en-GB" sz="4400" dirty="0">
                <a:solidFill>
                  <a:srgbClr val="92D050"/>
                </a:solidFill>
                <a:latin typeface="Comic Sans MS" panose="030F0702030302020204" pitchFamily="66" charset="0"/>
              </a:rPr>
              <a:t>drum    </a:t>
            </a:r>
            <a:r>
              <a:rPr lang="en-GB" sz="4400" dirty="0">
                <a:solidFill>
                  <a:srgbClr val="0070C0"/>
                </a:solidFill>
                <a:latin typeface="Comic Sans MS" panose="030F0702030302020204" pitchFamily="66" charset="0"/>
              </a:rPr>
              <a:t>shop    </a:t>
            </a:r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wet</a:t>
            </a:r>
            <a:endParaRPr lang="en-GB" sz="44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r>
              <a:rPr lang="en-GB" sz="4400" dirty="0">
                <a:latin typeface="Comic Sans MS" panose="030F0702030302020204" pitchFamily="66" charset="0"/>
              </a:rPr>
              <a:t>  flat        </a:t>
            </a:r>
            <a:r>
              <a:rPr lang="en-GB" sz="4400" dirty="0">
                <a:solidFill>
                  <a:srgbClr val="00B050"/>
                </a:solidFill>
                <a:latin typeface="Comic Sans MS" panose="030F0702030302020204" pitchFamily="66" charset="0"/>
              </a:rPr>
              <a:t>jog</a:t>
            </a:r>
            <a:r>
              <a:rPr lang="en-GB" sz="4400" dirty="0">
                <a:latin typeface="Comic Sans MS" panose="030F0702030302020204" pitchFamily="66" charset="0"/>
              </a:rPr>
              <a:t>       </a:t>
            </a:r>
            <a:r>
              <a:rPr lang="en-GB" sz="4400" dirty="0">
                <a:solidFill>
                  <a:srgbClr val="FF99FF"/>
                </a:solidFill>
                <a:latin typeface="Comic Sans MS" panose="030F0702030302020204" pitchFamily="66" charset="0"/>
              </a:rPr>
              <a:t>swim</a:t>
            </a:r>
            <a:r>
              <a:rPr lang="en-GB" sz="4400" dirty="0">
                <a:latin typeface="Comic Sans MS" panose="030F0702030302020204" pitchFamily="66" charset="0"/>
              </a:rPr>
              <a:t>       </a:t>
            </a:r>
            <a:r>
              <a:rPr lang="en-GB" sz="4400" dirty="0">
                <a:solidFill>
                  <a:srgbClr val="7030A0"/>
                </a:solidFill>
                <a:latin typeface="Comic Sans MS" panose="030F0702030302020204" pitchFamily="66" charset="0"/>
              </a:rPr>
              <a:t>big</a:t>
            </a:r>
            <a:r>
              <a:rPr lang="en-GB" sz="4400" dirty="0">
                <a:latin typeface="Comic Sans MS" panose="030F0702030302020204" pitchFamily="66" charset="0"/>
              </a:rPr>
              <a:t>     </a:t>
            </a:r>
            <a:r>
              <a:rPr lang="en-GB" sz="4400" dirty="0">
                <a:solidFill>
                  <a:srgbClr val="FFFF00"/>
                </a:solidFill>
                <a:latin typeface="Comic Sans MS" panose="030F0702030302020204" pitchFamily="66" charset="0"/>
              </a:rPr>
              <a:t>fit</a:t>
            </a:r>
            <a:r>
              <a:rPr lang="en-GB" sz="4400" dirty="0">
                <a:latin typeface="Comic Sans MS" panose="030F0702030302020204" pitchFamily="66" charset="0"/>
              </a:rPr>
              <a:t> </a:t>
            </a: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17E9A4C-621E-4F22-A552-0A4174880A7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836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938"/>
    </mc:Choice>
    <mc:Fallback xmlns="">
      <p:transition spd="slow" advTm="649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205</TotalTime>
  <Words>305</Words>
  <Application>Microsoft Office PowerPoint</Application>
  <PresentationFormat>Widescreen</PresentationFormat>
  <Paragraphs>54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Comic Sans MS</vt:lpstr>
      <vt:lpstr>Garamond</vt:lpstr>
      <vt:lpstr>SassoonPrimaryInfant</vt:lpstr>
      <vt:lpstr>Organic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Michelle Edwards</dc:creator>
  <cp:lastModifiedBy>Michelle Edwards</cp:lastModifiedBy>
  <cp:revision>18</cp:revision>
  <dcterms:created xsi:type="dcterms:W3CDTF">2021-02-24T08:54:08Z</dcterms:created>
  <dcterms:modified xsi:type="dcterms:W3CDTF">2021-02-25T18:44:07Z</dcterms:modified>
</cp:coreProperties>
</file>