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371" r:id="rId19"/>
    <p:sldId id="372" r:id="rId20"/>
    <p:sldId id="373" r:id="rId21"/>
    <p:sldId id="273" r:id="rId22"/>
    <p:sldId id="375" r:id="rId23"/>
    <p:sldId id="374" r:id="rId24"/>
    <p:sldId id="274" r:id="rId25"/>
    <p:sldId id="275" r:id="rId26"/>
    <p:sldId id="276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355" r:id="rId38"/>
    <p:sldId id="278" r:id="rId39"/>
    <p:sldId id="279" r:id="rId40"/>
    <p:sldId id="280" r:id="rId41"/>
    <p:sldId id="281" r:id="rId42"/>
    <p:sldId id="282" r:id="rId43"/>
    <p:sldId id="368" r:id="rId44"/>
    <p:sldId id="369" r:id="rId45"/>
    <p:sldId id="370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1:14:06.74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6995">
    <iact:property name="dataType"/>
    <iact:actionData xml:id="d0">
      <inkml:trace xmlns:inkml="http://www.w3.org/2003/InkML" xml:id="stk0" contextRef="#ctx0" brushRef="#br0">14727 14140 0,'0'-24'138,"47"24"-92,0-23-39,1 23 1,46 0 2,142-24 6,212-70 1,166-1 0,141-47 1,-353 95-4,400-94 3,-23-1 0,23 48-1,-165-1 1,-47 24-1,-141 48 1,188-1 0,-330 24-1,-24 0 1,-118 0 0,-47 0-1,-71 0 1,1 0 0,-25 0-1,1 0 2,-1 0 2</inkml:trace>
    </iact:actionData>
  </iact:action>
  <iact:action type="add" startTime="9415">
    <iact:property name="dataType"/>
    <iact:actionData xml:id="d1">
      <inkml:trace xmlns:inkml="http://www.w3.org/2003/InkML" xml:id="stk1" contextRef="#ctx0" brushRef="#br0">11163 16170 0</inkml:trace>
    </iact:actionData>
  </iact:action>
  <iact:action type="add" startTime="10226">
    <iact:property name="dataType"/>
    <iact:actionData xml:id="d2">
      <inkml:trace xmlns:inkml="http://www.w3.org/2003/InkML" xml:id="stk2" contextRef="#ctx0" brushRef="#br0">18550 14093 0</inkml:trace>
    </iact:actionData>
  </iact:action>
  <iact:action type="add" startTime="12407">
    <iact:property name="dataType"/>
    <iact:actionData xml:id="d3">
      <inkml:trace xmlns:inkml="http://www.w3.org/2003/InkML" xml:id="stk3" contextRef="#ctx0" brushRef="#br0">11824 16335 0</inkml:trace>
    </iact:actionData>
  </iact:action>
  <iact:action type="add" startTime="13170">
    <iact:property name="dataType"/>
    <iact:actionData xml:id="d4">
      <inkml:trace xmlns:inkml="http://www.w3.org/2003/InkML" xml:id="stk4" contextRef="#ctx0" brushRef="#br0">17913 15060 0</inkml:trace>
    </iact:actionData>
  </iact:action>
  <iact:action type="add" startTime="15529">
    <iact:property name="dataType"/>
    <iact:actionData xml:id="d5">
      <inkml:trace xmlns:inkml="http://www.w3.org/2003/InkML" xml:id="stk5" contextRef="#ctx0" brushRef="#br0">10857 16477 0</inkml:trace>
    </iact:actionData>
  </iact:action>
  <iact:action type="add" startTime="16122">
    <iact:property name="dataType"/>
    <iact:actionData xml:id="d6">
      <inkml:trace xmlns:inkml="http://www.w3.org/2003/InkML" xml:id="stk6" contextRef="#ctx0" brushRef="#br0">16733 15981 0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1:16:09.582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2683">
    <iact:property name="dataType"/>
    <iact:actionData xml:id="d0">
      <inkml:trace xmlns:inkml="http://www.w3.org/2003/InkML" xml:id="stk0" contextRef="#ctx0" brushRef="#br0">13287 13597 0,'24'0'207,"0"0"-190,23-24-11,-24 1 1,25 23 3,-1 0-4,-24-24 2,25 24 0,22 0 1,-46 0-3,47 0 2,0 0 0,-24 0 0,24 0-1,-1 0 1,-22 0-1,22 0 1,25 0 0,-72 0-1,48 0 1,0 24 0,0-24-1,-24 23 4,0 1-6,48-1 2,-25 25 1,25-25 2,-24 1-4,23-1 4,0 1-6,1 0 5,70-1-1,-47 1 0,24-24 0,-24 24-2,-24-1 2,24-23 0,0 24 0,47-24 0,-47 0 0,47 0 0,48 0-2,-95 0 5,47 0-6,24 0 3,-71 0 1,47 0-2,-47 0 0,0 0 1,0 0-1,0 0 1,95 0 1,-119 0-1,24 0-1,-47 0-1,23 0 3,1 0-1,-48 0-1,24 0 3,-1 0-4,-22 0 2,22 0-2,-22 0 2,46 0 1,-23 0-2,0 0 1,-1 0 0,1 0 0,0 0-1,-24 0 2,0 0-3,-23 0 2,23 0 0,-23 0 7,-1 0-7,1 0 31,0 0 32</inkml:trace>
    </iact:actionData>
  </iact:action>
  <iact:action type="add" startTime="4848">
    <iact:property name="dataType"/>
    <iact:actionData xml:id="d1">
      <inkml:trace xmlns:inkml="http://www.w3.org/2003/InkML" xml:id="stk1" contextRef="#ctx0" brushRef="#br0">9063 14470 0</inkml:trace>
    </iact:actionData>
  </iact:action>
  <iact:action type="add" startTime="5720">
    <iact:property name="dataType"/>
    <iact:actionData xml:id="d2">
      <inkml:trace xmlns:inkml="http://www.w3.org/2003/InkML" xml:id="stk2" contextRef="#ctx0" brushRef="#br0">17866 14990 0</inkml:trace>
    </iact:actionData>
  </iact:action>
  <iact:action type="add" startTime="6405">
    <iact:property name="dataType"/>
    <iact:actionData xml:id="d3">
      <inkml:trace xmlns:inkml="http://www.w3.org/2003/InkML" xml:id="stk3" contextRef="#ctx0" brushRef="#br0">23011 12912 0,'0'-23'6</inkml:trace>
    </iact:actionData>
  </iact:action>
  <iact:action type="add" startTime="8269">
    <iact:property name="dataType"/>
    <iact:actionData xml:id="d4">
      <inkml:trace xmlns:inkml="http://www.w3.org/2003/InkML" xml:id="stk4" contextRef="#ctx0" brushRef="#br0">8992 14612 0</inkml:trace>
    </iact:actionData>
  </iact:action>
  <iact:action type="add" startTime="9072">
    <iact:property name="dataType"/>
    <iact:actionData xml:id="d5">
      <inkml:trace xmlns:inkml="http://www.w3.org/2003/InkML" xml:id="stk5" contextRef="#ctx0" brushRef="#br0">15199 15674 0</inkml:trace>
    </iact:actionData>
  </iact:action>
  <iact:action type="add" startTime="9919">
    <iact:property name="dataType"/>
    <iact:actionData xml:id="d6">
      <inkml:trace xmlns:inkml="http://www.w3.org/2003/InkML" xml:id="stk6" contextRef="#ctx0" brushRef="#br0">22043 12511 0</inkml:trace>
    </iact:actionData>
  </iact:action>
  <iact:action type="add" startTime="12054">
    <iact:property name="dataType"/>
    <iact:actionData xml:id="d7">
      <inkml:trace xmlns:inkml="http://www.w3.org/2003/InkML" xml:id="stk7" contextRef="#ctx0" brushRef="#br0">9559 14824 0</inkml:trace>
    </iact:actionData>
  </iact:action>
  <iact:action type="add" startTime="12639">
    <iact:property name="dataType"/>
    <iact:actionData xml:id="d8">
      <inkml:trace xmlns:inkml="http://www.w3.org/2003/InkML" xml:id="stk8" contextRef="#ctx0" brushRef="#br0">14798 15060 0</inkml:trace>
    </iact:actionData>
  </iact:action>
  <iact:action type="add" startTime="13263">
    <iact:property name="dataType"/>
    <iact:actionData xml:id="d9">
      <inkml:trace xmlns:inkml="http://www.w3.org/2003/InkML" xml:id="stk9" contextRef="#ctx0" brushRef="#br0">23200 13290 0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1:16:09.582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2420">
    <iact:property name="dataType"/>
    <iact:actionData xml:id="d0">
      <inkml:trace xmlns:inkml="http://www.w3.org/2003/InkML" xml:id="stk0" contextRef="#ctx0" brushRef="#br0">12249 13927 0,'24'48'138,"23"-25"-130,0 24 8,24 1-8,0-1-2,-24 0 2,24-23 0,23 23-1,48 47 4,-48-47-7,48 48 4,23-48 0,24 48 0,47-48 2,-24 24-4,71-48 1,24 1 2,0-24-3,-24 0 3,95 0-2,-48 0 1,-23 0 1,-24-71-3,-71 24 2,-46 23 1,-48-47-3,23 71 2,-46-47 0,-48 47-1,24-24 2,-24 24-3,24-23 4,-71-1-2,71 24-2,-71-23 3,47 23-3,0-24 3,-23 24-2,-1 0 1,1-24-1,-1 24 9,-23-23-8,24 23 86</inkml:trace>
    </iact:actionData>
  </iact:action>
  <iact:action type="add" startTime="4486">
    <iact:property name="dataType"/>
    <iact:actionData xml:id="d1">
      <inkml:trace xmlns:inkml="http://www.w3.org/2003/InkML" xml:id="stk1" contextRef="#ctx0" brushRef="#br0">8733 14517 0</inkml:trace>
    </iact:actionData>
  </iact:action>
  <iact:action type="add" startTime="5295">
    <iact:property name="dataType"/>
    <iact:actionData xml:id="d2">
      <inkml:trace xmlns:inkml="http://www.w3.org/2003/InkML" xml:id="stk2" contextRef="#ctx0" brushRef="#br0">15246 16193 0</inkml:trace>
    </iact:actionData>
  </iact:action>
  <iact:action type="add" startTime="5981">
    <iact:property name="dataType"/>
    <iact:actionData xml:id="d3">
      <inkml:trace xmlns:inkml="http://www.w3.org/2003/InkML" xml:id="stk3" contextRef="#ctx0" brushRef="#br0">22633 14258 0</inkml:trace>
    </iact:actionData>
  </iact:action>
  <iact:action type="add" startTime="7946">
    <iact:property name="dataType"/>
    <iact:actionData xml:id="d4">
      <inkml:trace xmlns:inkml="http://www.w3.org/2003/InkML" xml:id="stk4" contextRef="#ctx0" brushRef="#br0">9157 14659 0</inkml:trace>
    </iact:actionData>
  </iact:action>
  <iact:action type="add" startTime="8601">
    <iact:property name="dataType"/>
    <iact:actionData xml:id="d5">
      <inkml:trace xmlns:inkml="http://www.w3.org/2003/InkML" xml:id="stk5" contextRef="#ctx0" brushRef="#br0">15482 15745 0,'0'0'0</inkml:trace>
    </iact:actionData>
  </iact:action>
  <iact:action type="add" startTime="9271">
    <iact:property name="dataType"/>
    <iact:actionData xml:id="d6">
      <inkml:trace xmlns:inkml="http://www.w3.org/2003/InkML" xml:id="stk6" contextRef="#ctx0" brushRef="#br0">23341 14187 0,'24'0'61</inkml:trace>
    </iact:actionData>
  </iact:action>
  <iact:action type="add" startTime="11427">
    <iact:property name="dataType"/>
    <iact:actionData xml:id="d7">
      <inkml:trace xmlns:inkml="http://www.w3.org/2003/InkML" xml:id="stk7" contextRef="#ctx0" brushRef="#br0">9063 15013 0</inkml:trace>
    </iact:actionData>
  </iact:action>
  <iact:action type="add" startTime="12013">
    <iact:property name="dataType"/>
    <iact:actionData xml:id="d8">
      <inkml:trace xmlns:inkml="http://www.w3.org/2003/InkML" xml:id="stk8" contextRef="#ctx0" brushRef="#br0">14090 16382 0</inkml:trace>
    </iact:actionData>
  </iact:action>
  <iact:action type="add" startTime="12575">
    <iact:property name="dataType"/>
    <iact:actionData xml:id="d9">
      <inkml:trace xmlns:inkml="http://www.w3.org/2003/InkML" xml:id="stk9" contextRef="#ctx0" brushRef="#br0">23129 14305 0,'23'0'46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1:16:09.582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989">
    <iact:property name="dataType"/>
    <iact:actionData xml:id="d0">
      <inkml:trace xmlns:inkml="http://www.w3.org/2003/InkML" xml:id="stk0" contextRef="#ctx0" brushRef="#br0">13712 14376 0,'24'0'13,"23"0"15,-23 0-24,-1 0 4,24 0-1,-23 0 0,23 0 2,-23 0-2,-1 0 10,1 0 252,0 0-262,46-24 1,1 1-1,47-1 1,47-47 0,95-23-1,-24 70 2,47-70 0,24 23-4,-47 47 5,46 1-4,-70-24 2,-23 23 1,-24 24-2,-48-24 0,48 1 0,-24 23 1,1-71 2,46 47-5,0-23 4,-23 47-2,24-71 1,-25 48 0,-46-1-1,23 0 2,-47 1-3,-47 23 3,23-24-3,-23 1 2,-47 23 2,23 0-3,-23 0 0,-1 0 0,1 0 1,-1 0 30,1 0-22,0 0 38,-24-24-47,47 24 1,-24 0 0,25 0 1,-25-24-2,1 24 0,23 0 1,-23 0-1,-1 0 2,1 0-2,23 0 9,-23 0-8,-1 0 6,1 0-6,-1 0 4,1 0-7,0 0 1,-1 0 2,1 0 7,-1 0-8,1 0 18,0 0-2,-1 0-8,1 0 1,-1 0-10,1 0 10,0 0-8,-1-23 23,1 23-7,-1 0 37</inkml:trace>
    </iact:actionData>
  </iact:action>
  <iact:action type="add" startTime="4600">
    <iact:property name="dataType"/>
    <iact:actionData xml:id="d1">
      <inkml:trace xmlns:inkml="http://www.w3.org/2003/InkML" xml:id="stk1" contextRef="#ctx0" brushRef="#br0">9016 14352 0</inkml:trace>
    </iact:actionData>
  </iact:action>
  <iact:action type="add" startTime="5256">
    <iact:property name="dataType"/>
    <iact:actionData xml:id="d2">
      <inkml:trace xmlns:inkml="http://www.w3.org/2003/InkML" xml:id="stk2" contextRef="#ctx0" brushRef="#br0">17323 14588 0</inkml:trace>
    </iact:actionData>
  </iact:action>
  <iact:action type="add" startTime="5879">
    <iact:property name="dataType"/>
    <iact:actionData xml:id="d3">
      <inkml:trace xmlns:inkml="http://www.w3.org/2003/InkML" xml:id="stk3" contextRef="#ctx0" brushRef="#br0">24710 14258 0,'24'-24'7</inkml:trace>
    </iact:actionData>
  </iact:action>
  <iact:action type="add" startTime="8143">
    <iact:property name="dataType"/>
    <iact:actionData xml:id="d4">
      <inkml:trace xmlns:inkml="http://www.w3.org/2003/InkML" xml:id="stk4" contextRef="#ctx0" brushRef="#br0">8921 14140 0</inkml:trace>
    </iact:actionData>
  </iact:action>
  <iact:action type="add" startTime="8822">
    <iact:property name="dataType"/>
    <iact:actionData xml:id="d5">
      <inkml:trace xmlns:inkml="http://www.w3.org/2003/InkML" xml:id="stk5" contextRef="#ctx0" brushRef="#br0">15506 14517 0</inkml:trace>
    </iact:actionData>
  </iact:action>
  <iact:action type="add" startTime="9415">
    <iact:property name="dataType"/>
    <iact:actionData xml:id="d6">
      <inkml:trace xmlns:inkml="http://www.w3.org/2003/InkML" xml:id="stk6" contextRef="#ctx0" brushRef="#br0">24002 14258 0,'0'0'0,"24"0"6,-1 0 11,1 0-9,-1 0 14</inkml:trace>
    </iact:actionData>
  </iact:action>
  <iact:action type="add" startTime="11563">
    <iact:property name="dataType"/>
    <iact:actionData xml:id="d7">
      <inkml:trace xmlns:inkml="http://www.w3.org/2003/InkML" xml:id="stk7" contextRef="#ctx0" brushRef="#br0">9629 14399 0</inkml:trace>
    </iact:actionData>
  </iact:action>
  <iact:action type="add" startTime="12228">
    <iact:property name="dataType"/>
    <iact:actionData xml:id="d8">
      <inkml:trace xmlns:inkml="http://www.w3.org/2003/InkML" xml:id="stk8" contextRef="#ctx0" brushRef="#br0">17205 14329 0,'0'0'0,"24"0"5</inkml:trace>
    </iact:actionData>
  </iact:action>
  <iact:action type="add" startTime="12774">
    <iact:property name="dataType"/>
    <iact:actionData xml:id="d9">
      <inkml:trace xmlns:inkml="http://www.w3.org/2003/InkML" xml:id="stk9" contextRef="#ctx0" brushRef="#br0">23719 13927 0,'23'0'15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1:16:09.582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3541">
    <iact:property name="dataType"/>
    <iact:actionData xml:id="d0">
      <inkml:trace xmlns:inkml="http://www.w3.org/2003/InkML" xml:id="stk0" contextRef="#ctx0" brushRef="#br0">11211 16335 0</inkml:trace>
    </iact:actionData>
  </iact:action>
  <iact:action type="add" startTime="4395">
    <iact:property name="dataType"/>
    <iact:actionData xml:id="d1">
      <inkml:trace xmlns:inkml="http://www.w3.org/2003/InkML" xml:id="stk1" contextRef="#ctx0" brushRef="#br0">17583 14069 0</inkml:trace>
    </iact:actionData>
  </iact:action>
  <iact:action type="add" startTime="5212">
    <iact:property name="dataType"/>
    <iact:actionData xml:id="d2">
      <inkml:trace xmlns:inkml="http://www.w3.org/2003/InkML" xml:id="stk2" contextRef="#ctx0" brushRef="#br0">22468 13762 0,'0'0'0,"24"0"7</inkml:trace>
    </iact:actionData>
  </iact:action>
  <iact:action type="add" startTime="10265">
    <iact:property name="dataType"/>
    <iact:actionData xml:id="d3">
      <inkml:trace xmlns:inkml="http://www.w3.org/2003/InkML" xml:id="stk3" contextRef="#ctx0" brushRef="#br0">11848 16123 0</inkml:trace>
    </iact:actionData>
  </iact:action>
  <iact:action type="add" startTime="11227">
    <iact:property name="dataType"/>
    <iact:actionData xml:id="d4">
      <inkml:trace xmlns:inkml="http://www.w3.org/2003/InkML" xml:id="stk4" contextRef="#ctx0" brushRef="#br0">16072 14612 0</inkml:trace>
    </iact:actionData>
  </iact:action>
  <iact:action type="add" startTime="11912">
    <iact:property name="dataType"/>
    <iact:actionData xml:id="d5">
      <inkml:trace xmlns:inkml="http://www.w3.org/2003/InkML" xml:id="stk5" contextRef="#ctx0" brushRef="#br0">22326 13432 0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1:16:09.58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5914">
    <iact:property name="dataType"/>
    <iact:actionData xml:id="d0">
      <inkml:trace xmlns:inkml="http://www.w3.org/2003/InkML" xml:id="stk0" contextRef="#ctx0" brushRef="#br0">22539 1770 0,'23'0'215,"1"0"-191,0 0-16,-1 0 7,1 0-6,-1 0-3,25 0 10,-25 0-8,1 0 7,-1 0-7,1 0 7,0 0-8,-1 0 1,1 0 9,-1 0-11,1 0 18,0 0-17,-1 0 1,1 0 7,-1 0-7,1 0 7,0 0-8,-1 0 18,1 0-18,-1 0 8,1 0 9,0 0-17,-1 0 17,1 0-16,-1 0-1,1 0 16,0 0-15,-1 0 7,1 0-5,-1 0-4,1 0 16,0 0-14,-1 0 8,1 0-9,-1 0 1,1 0 8,0 0-10,-1 0 10,1 0-1,-1 0-7,1 0 1,23 0 7,-23 0-2,-1 0-7,1 0 10,0 0-10,-1 0 0,1 0 9,-1 0-8,1 0 17,0 0-19,-1 0 10,1 0-2,-1 0-6,1 0 14,0 0-14,-1 0 0,1 0 7,-1 0-7,1 0 7,0 0 0,-1 0 2,1 0 21,-1 0-31,1 0 9,0 0-9,-1 0 9,1 0-7,23 0-3,-23 0 10,-1 0-8,1 0-1,-1 0 17,1 0-16,0 0 38,-1 0-9,1 0-20,-1 0 6,1 0-8,0 0 0,-1 0 1,1 0-8,-1 0 23,1 0-17,0 0 25,-1 0-32,1 0 9,-1 0 47,1 0-48,0 0 16,-1 0-17,1 0 41,-1 0 68,1 0-108,0 0 0,-1 0-7,-23-23 17,24 23-19,-1 0 32,1 0 841</inkml:trace>
    </iact:actionData>
  </iact:action>
  <iact:action type="add" startTime="15348">
    <iact:property name="dataType"/>
    <iact:actionData xml:id="d1">
      <inkml:trace xmlns:inkml="http://www.w3.org/2003/InkML" xml:id="stk1" contextRef="#ctx0" brushRef="#br0">19494 4532 0,'-23'0'7,"-1"0"24,1 0-16,-1 0-7,-23 0 17,23 0-12,1 0 10,-1 0-15,0 0 8,1 0-8,-1 0-1,1 24 9,-1-24-8,0 23 14,1-23-14,-1 24 8,1 0 6,-1-1-5,24 1-10,-24-24 8,1 23-7,23 1 1,-24-24-2,1 24 1,23-1-1,-24 1 2,0-1 5,1 25 2,-1-48-9,24 23 1,0 1-1,-23-1 1,-25-23-1,48 24 1,0 0 0,-47-1 0,47 24 0,-23-23-1,23 0 1,-24 23-1,0 0 1,1-23 8,-1-1-7,24 1-2,0 0 0,-23-1 1,-1 1 0,24 23-2,-24-23 3,24-1-1,0 24 0,0-23-1,0 0 1,-23-1-1,-1 1 9,24 23-8,-23 0 7,23-23-8,0-1 9,0 1-8,0 0-1,0-1 9,0 1-9,0-1 1,0 1-1,0 0 2,0 23 5,0-23-6,0-1 9,0 1-9,0-1 6,0 1-7,47 0 2,-24 23 7,1-24-9,0-23 0,23 48 3,24-25-4,-24 24 1,-24-23 1,25 0 0,-1-24-1,-24 0 1,1 23 0,0-23-1,-1 0 1,1 24-1,23-24 4,0 0 2,-23 0-5,23 0-1,24 23 1,-24-23-1,0 0 1,24 0 1,-24 0-2,24 0 0,0 0 2,-48 0-2,48 0 1,-47 0 0,-1 0-1,25 0 0,-25 0 1,24 0 0,1 0 4,-1 0-9,0 0 4,0 0 2,24 0-2,23 0 1,-23 0 1,0 0-2,0 0 0,0 0 1,-24 0 0,0 0-1,0-23 1,-23 23 0,23 0 0,0-24-1,-23 24 1,23-23-1,24-1 1,0 0 9,-48 24-10,24-23 1,1 23-1,22-24 0,-46 24 1,23 0 0,0-23 0,1 23-1,-1-24 2,0 0-3,-23-23 5,23 24-4,24-1-1,-24 24 1,-24-24 2,25 1-3,-25-1 2,1 1 0,23 23 0,-23-24 1,-1 0 5,1 24-5,-24-23-2,23 23 8,-23-24 8,24 0-15,0 24 6,-24-23-5,0-1 0,0 1-3,0-1 2,23 0-1,-23 1 2,0-1-2,0 1 0,0-25 2,0 25-2,0-1 1,0 1 0,0-25-1,0 25 2,0-1-2,0 1 0,0-25 1,0 25-1,0-1 1,0-23 0,0 0 8,0 23-8,0 1-1,0-1 2,-23-23-3,-1 47 3,24-24-2,-24 0 1,1-23 8,-1 47-9,1-47 1,-1 23 7,0 1-7,1-1-1,-1 24 1,-23-47 0,23 23-1,-23 1 0,24 23 1,-1-24 0,-23 1 0,0-1-1,-1 0 1,25 24 0,-24-23 0,-24-1-1,24 1 2,-1-25-2,-46 25 0,23-1 1,0 1 0,24-1 0,-24 0-1,1 24 1,-1-23 0,24-1-1,-1 24 1,-22 0 0,46-23 0,-70 23 0,46-24-1,1 24 3,-24-24-4,1 1 0,-1-1 2,47 24 0,-47-24 0,1 24-1,46-23 1,-23 23-1,23 0 2,1 0 0,-25 0 0,25 0-4,-1 0 10,1 0-7,-1 0 16,0 0-17,1 0 17,-1 0-17,1 0 8,-1 0 2,0 0-2,1 0 8,-1 23-16,1-23 16,23 24 17,-24-24-34,0 24 17,24-1-8,0 1 17,0 0-9,-23-1-16,-1-23 24,24 24-23,0-1 15</inkml:trace>
    </iact:actionData>
  </iact:action>
  <iact:action type="add" startTime="19399">
    <iact:property name="dataType"/>
    <iact:actionData xml:id="d2">
      <inkml:trace xmlns:inkml="http://www.w3.org/2003/InkML" xml:id="stk2" contextRef="#ctx0" brushRef="#br0">4390 13833 0,'-47'0'6,"23"0"2,1 0 0,-1 0 0,0 0-1,1 0 9,-1 0-8,1 0 8,-1 0-9,0 0 4,1 0-6,-24 0 3,-1 0-1,1 0 0,0 24 1,0-24-1,0 0 1,23 0 0,0 23 1,-23-23-3,47 24 3,-47-1-2,0 1 0,0 0 9,-1-24-8,25 47-1,-24-24 2,23 25-3,-23-48 4,47 23-2,-47 24-1,-1-23-1,25 0 2,-1-24 0,1 47-1,-25-24 1,25 25-1,-1-25 2,1 1-2,-25-1 3,25 1-5,23 0 4,-24-1-1,1 1-1,23-1 9,-24 25-8,0-25-2,1 25 2,-1-25 4,24 1-8,-23 47 3,23-24 2,0-24-2,0 25 2,-24 46-3,24-70 3,0 46-3,0 1 3,0-47-2,0 23 0,0 0 1,0-23 0,0 23 0,0-23-1,0 23 1,0 0 0,24 0 9,-1 1-10,1-48-1,-24 47 4,47 0-3,0-23 3,0-1-4,-23 1 0,23 23 3,-23 0-1,23 0-3,-23-47 3,23 48 0,0-25 0,0 24 0,-23-23-1,23 0 2,0-1-2,24 1 1,-47 23 0,46-23-1,1-1 1,0 1 1,-24-24-3,24 23 1,-24-23 2,0 24-2,24-24 2,-24 0-1,1 0-1,-1 0 0,24 0 3,-24 24-5,24-24 3,-1 0 1,25 0-2,-24 0 0,23 0 1,-23 0 0,0 0 0,23 0 0,0 0-1,1 0 1,-48 0-1,47 0 3,-23 0-5,-24 0 3,48 0 1,-24 0-1,23 0-1,-47-48 1,48 48-1,-25 0 1,25-23-1,-48-1 2,24 1-2,-24 23 1,47-24-1,-70 0 2,23-23 0,0 24-3,1-1 1,-25 0 2,24 1-4,1-24 4,-1 23-1,0-23 8,-23 23-9,23 1 1,-23 23 0,-24-24-1,23-23 1,1 47 0,-1-24-1,-23 1 2,24 23-3,0-48 2,-24 25 0,23-1 1,1 1 6,-1 23-9,-23-24 3,24 0-2,-24 1 1,0-1-1,0 0 1,24 1 0,-24-1 0,23 1-1,-23-25 1,0 1 8,0 24-9,24-25 2,-24 1-2,23 0 0,-23 0 10,24 23-3,-24 1-6,0-1 0,0 0 8,0 1-9,0-1 1,0 1 0,0-1-1,0-23 9,0 23-8,-24 24 7,24-23-7,0-1-2,-23 0 11,-1 1-9,24-1-1,-23 24 0,-1-23 2,0-1-3,1 24 3,-24-24-2,23-23 0,0 23 1,1 1 0,-1 23 0,1-24-1,-1-23 1,-23 47 0,47-24 1,-47 1-3,-1-1 2,25 1 1,-48-25-2,24 48-1,-24-23 2,47-1 0,-47 24 0,1-23 0,46-1 0,-47 0-1,24 24 1,-24-23 1,48 23-2,-25 0 0,25-24 1,-48 24 0,24 0-1,0-23 1,-1 23-1,1 0 1,0 0 1,-24-24 0,0 24-3,24-24 1,0 24 1,23-23-1,1 23 2,-1 0-2,-23 0 1,47-24-1,-24 24 1,1 0 8,-1 0-9,1 0 8,-1 0-7,0 0 0,1 0 0,-1 0-1,1 0 1,-25 0 0,25 0 8,-24 0-9,23 0 9,0 0-9,1 0 8,-1 0-5,1 0-5,-1 0 13,0 0-11,1 0-1,-1 0 2,1 0 0,-1 0-1,0 0 2,1 0 2,-1 0 0,1 0-3,-1 0 32,0 0 52</inkml:trace>
    </iact:actionData>
  </iact:action>
  <iact:action type="add" startTime="22933">
    <iact:property name="dataType"/>
    <iact:actionData xml:id="d3">
      <inkml:trace xmlns:inkml="http://www.w3.org/2003/InkML" xml:id="stk3" contextRef="#ctx0" brushRef="#br0">24144 13479 0,'-24'0'155,"0"0"-147,-46 23-2,-1-23 1,0 24 1,24 0 0,-24-24-1,0 23 2,0-23-2,1 24 2,-1-24-3,0 0 2,0 23 0,0-23 0,1 24-2,-1-24 2,47 0 1,-23 24-2,-24-24 1,71 47 0,-47-47-1,23 23 1,1-23 0,-1 0 0,1 24-1,23 0 2,-48-1-2,25-23 9,23 24-8,-47 0-2,23-1 2,-23 24 7,47-23-7,-24-24 0,1 47 0,23-23-1,-48-1 3,25 1-3,23 0-1,-24-1 2,-23 24-1,23-23 1,1 23 1,-1 0-2,-23 1 2,0-1-3,23-24 2,1 48-1,-25-24 2,1 1-2,24-25 1,-25 25-1,48-1 1,-23-24 0,-1 1 2,1 0-5,23-1 2,0 1 9,0-1-7,-24-23-2,24 24 0,0 0 1,-24-24 0,24 23 0,0 24-1,0-23 1,0 23 3,0-23-6,0-1 2,0 25 1,0-1-1,0 0 1,0 0 1,24 0-2,0 1 1,23 22-1,-24-22 1,-23-25 0,48 25 0,-25-1-2,24 0 4,-23-23-4,0 23 2,-1 0 0,24-23 0,-23-1-1,23 1 0,-47-1 2,47 1-2,-23 0 2,0-1-2,23-23 0,-24 24 0,1-1 2,23 1-2,24 0 1,-47-24 0,46 0 0,1 23-1,-24 1 0,24-24 1,0 0 0,0 23 1,0-23-2,23 0 0,-23 0 1,0 0 0,-24 0-1,24 0 1,-1 0-1,-22 0 2,22 0-2,25 0 2,-24 0-2,47 0 0,47 0 1,0 0 0,-47 0-1,71 0 1,-48 0 0,48-23-1,-94 23 2,23-24-3,23-23 2,-46 47 1,-25-24-2,25 1 1,-1-24 0,48-1 0,-24 1-1,-24 24 0,1-25 2,46 1-2,-70 0 0,47 23 3,-47-23-3,0 24 2,-24-25-3,0 25 1,24-25 2,-24-22-3,0 46 2,-23-47 0,23 24-1,-23 0 1,23 0-1,0-24 1,-23 24 2,-1 23-4,-23-47 2,48 24 0,-48 23-1,0-23 1,0 0-1,0 23 1,0-23 0,0 24 1,0-25-2,0 1 1,0 23-2,0-23 2,0 24 0,0-1 1,0 0-3,-24 1 2,24-1 1,-47 1-1,47-1-1,-24 0 2,1 1-4,-25-48 4,25 71-3,-25-24 2,25 1 0,-1-1 0,1 1 2,-25-25-4,25 25 1,-1-1 1,1 24 0,-25-23 1,1-1-2,24-23 2,-25 23-3,-22 1 2,-1-1-1,24 0 1,-48-23-1,-46-24 2,46 24-2,-70 0 0,0 0 1,-24-24 1,0 47-3,24 1 4,23-48-4,-23 47 2,47 24-1,0 0 2,24-23-2,-1 23 1,-23 0-1,48 0 1,22 0 1,-22 0-3,46 0 2,-47 0-1,48 0 3,-25 0-4,25 0 2,-1 0 0,24-24 0,-23 24-2,-1 0 10,0 0-8,1 0 23,-1 0-15,1 0 38</inkml:trace>
    </iact:actionData>
  </iact:action>
  <iact:action type="add" startTime="27777">
    <iact:property name="dataType"/>
    <iact:actionData xml:id="d4">
      <inkml:trace xmlns:inkml="http://www.w3.org/2003/InkML" xml:id="stk4" contextRef="#ctx0" brushRef="#br0">2667 7034 0,'24'0'154,"-1"0"-148,1 0 2,0 0 0,23 0-1,-24 0 2,1 0 6,0 0-8,-1 0 1,1 0 23,-1 0-16,1 0 8,0 0-16,-1 0 1,1 0 0,23 0 0,-23 0 0,46 0 1,1 0-3,0 0 2,23 0-1,1 0 2,-1 0-2,1 0 1,-1 0-1,0 0 1,-23 0 0,-24 0-1,24 0 1,0 0-1,-24 0 1,0 0-1,24 0 2,-24 0-2,24 0 2,0 0-2,-24 0 0,24 0 2,-24 0-2,0 0 1,24 0-1,-47 0 1,47 0 0,-24 0 1,-24 0-3,48 0 2,0 0-1,0 24 2,0-24-1,-1 24-1,1-24 0,-24 0 1,24 0 1,-24 0-3,1 0 2,-25 0 0,24 0 0,1 0 8,-25 0 6,1 0 1,-1 0 1</inkml:trace>
    </iact:actionData>
  </iact:action>
  <iact:action type="add" startTime="30449">
    <iact:property name="dataType"/>
    <iact:actionData xml:id="d5">
      <inkml:trace xmlns:inkml="http://www.w3.org/2003/InkML" xml:id="stk5" contextRef="#ctx0" brushRef="#br0">8166 5193 0,'0'0'1,"47"0"11,-23 24 5,23-24-11,-23 0 2,23 0 0,0 23 1,-23-23-2,23 0 1,0 0-2,24 24 6,0-24-8,23 0 4,-47 0-1,71 0 1,-23 0 0,23 0 0,47 0 0,-23 0-1,70 0 2,-23 0-3,23 0 3,-23 0-2,-24 0 0,0 0 1,-23 0 1,0 0-2,-24 0 0,-71 0 2,47 0-1,-47 0 0,-23 0-2,23 0 2,-23 0 0,-1 0 23,1 0-24,0 0 16</inkml:trace>
    </iact:actionData>
  </iact:action>
  <iact:action type="add" startTime="32504">
    <iact:property name="dataType"/>
    <iact:actionData xml:id="d6">
      <inkml:trace xmlns:inkml="http://www.w3.org/2003/InkML" xml:id="stk6" contextRef="#ctx0" brushRef="#br0">8851 10622 0,'47'0'208,"0"0"-201,0 0 0,0 0 1,24 24 0,-24-24 0,1 0-1,22 0 1,-46 0 0,23 24 0,24-24-1,-47 0 1,46 0-1,1 0 2,0 0-2,-24 0 1,48 0-1,-25 0 2,-22 23-3,46-23 3,-70 0-2,23 0 1,24 0 1,-48 0-2,24 24-1,24-24 3,-47 0-1,47 0-1,-24 0 1,0 0-1,0 24 1,0-24 0,1 0 7,-25 0 1,1 0-1,-1 0 0</inkml:trace>
    </iact:actionData>
  </iact:action>
  <iact:action type="add" startTime="34760">
    <iact:property name="dataType"/>
    <iact:actionData xml:id="d7">
      <inkml:trace xmlns:inkml="http://www.w3.org/2003/InkML" xml:id="stk7" contextRef="#ctx0" brushRef="#br0">15105 13290 0,'23'0'186,"24"0"-180,24 0 2,-47 0-1,23 0 1,24 0-1,-48 0 1,48 0 1,-47 0-2,-1 0 0,25 0 1,-1 0 8,-24 0-8,1 0 0,0 0-2,-1 0 2,1 0 0,-1 0-1,1 0 1,0 0 8,-1 0-8,1 0-1,-1 0 1,1 0 0,23 0-1,0 0 2,-23 0-3,23 0 2,0 0 7,1 0-6,-25 0 6,1 0-8,-1 0 9,1 0 0,0 0-2</inkml:trace>
    </iact:actionData>
  </iact:action>
  <iact:action type="add" startTime="37202">
    <iact:property name="dataType"/>
    <iact:actionData xml:id="d8">
      <inkml:trace xmlns:inkml="http://www.w3.org/2003/InkML" xml:id="stk8" contextRef="#ctx0" brushRef="#br0">13571 7743 0,'23'0'175,"1"0"-168,23 0 10,0 0-10,-23 0 1,47 0-1,-24 0 1,47 0-1,24 0 1,24 0 0,-24 0 0,94 47-1,-70-47 2,70 23-3,-23-23 3,-24 0-2,48 48 1,-25-25 0,-70-23-1,24 0 2,-24 24-2,0-24 0,-47 0 1,0 23 0,-1-23 0,1 0-1,-24 0 0,1 24 2,-1-24-2,0 24 2,-23-24 6,-1 0-8,1 0 8,0 0 40</inkml:trace>
    </iact:actionData>
  </iact:action>
  <iact:action type="add" startTime="39867">
    <iact:property name="dataType"/>
    <iact:actionData xml:id="d9">
      <inkml:trace xmlns:inkml="http://www.w3.org/2003/InkML" xml:id="stk9" contextRef="#ctx0" brushRef="#br0">25158 5901 0,'0'0'0,"0"-23"51,0-1-28,0 0-7,24 24-9,0-23 0,-1-1 1,1 24 0,-1 0 0,1 0-1,23-23 2,-23-1-2,-1 24 0,25-24 2,-25 24-3,24-23 3,1 23-2,-25 0 1,24 0 0,1 0 0,-1-24-1,24 24 1,-1-23-1,25-1 1,-24 24 0,23-24-1,0 24 2,1 0-3,-24 0 3,23 0-1,-23-23 0,-24 23-1,47 0 0,1 0 1,-24 0-1,47 0 2,-47 0-1,23 0 0,-23 0-1,47 0 1,-47 0-1,23 0 1,-23 0 0,0 0-1,-48 0 2,48 0-2,-47 0 1,-1 0 0,24 0 0,-23 0 22,0 0-16</inkml:trace>
    </iact:actionData>
  </iact:action>
  <iact:action type="add" startTime="41767">
    <iact:property name="dataType"/>
    <iact:actionData xml:id="d10">
      <inkml:trace xmlns:inkml="http://www.w3.org/2003/InkML" xml:id="stk10" contextRef="#ctx0" brushRef="#br0">30516 9041 0,'23'0'139,"1"0"-133,0 0 1,23 0 1,-24 0 0,25 0 1,22 0-3,-46 0 2,47 0-1,-24 0 2,0 0-2,24 0 0,23 0 2,-46 0-2,46 0 1,-23 0 0,23 0-1,-23-24 0,0 24 3,0 0-4,-1 0 2,1 0 0,24 0 0,-1 0-1,-47 0 1,24 0 1,23 0-2,-46 0 0,22 0 1,1 0-1,-24 0 1,24 0 1,-24 0-2,1 0 1,-1 0 0,24 0-1,-48 0 1,24 0-1,-23 0 1,47-23-1,-24 23 1,-23 0 0,46 0-1,1 0 2,-24 0-2,1 0 0,46 0 2,-70 0-3,46 0 3,-22 0-1,-25 0-1,1 0 1,-1 0-1,1 0 2,0 0 14,-1 0-8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1:16:09.582"/>
    </inkml:context>
    <inkml:brush xml:id="br0">
      <inkml:brushProperty name="width" value="0.05292" units="cm"/>
      <inkml:brushProperty name="height" value="0.05292" units="cm"/>
    </inkml:brush>
  </inkml:definitions>
  <iact:action type="add" startTime="8603">
    <iact:property name="dataType"/>
    <iact:actionData xml:id="d0">
      <inkml:trace xmlns:inkml="http://www.w3.org/2003/InkML" xml:id="stk0" contextRef="#ctx0" brushRef="#br0">9677 4343 0</inkml:trace>
    </iact:actionData>
  </iact:action>
  <iact:action type="add" startTime="9451">
    <iact:property name="dataType"/>
    <iact:actionData xml:id="d1">
      <inkml:trace xmlns:inkml="http://www.w3.org/2003/InkML" xml:id="stk1" contextRef="#ctx0" brushRef="#br0">10243 4272 0,'24'0'92,"-1"0"-86,1 0 17,23 0-15,-23 0 7,-1-23-7,1 23 0,-1 0 0,1 0-1,0 0 0,-1 0 2,1 0-2,23 0 8,-23 0-7,-1 0 0,1 0-1,-1 0 2,1 0-2,0 0 1,-1 0 8,1 0-8,-1 0-1,1 0 8,0 0-7,-1 0 8,1 0-8,-1 0 6,1 0 2,0 0-9,-1 0 10,1 0-3,-1 0 9,1 0-7,0 0 0,-1 0 15,1 0-9</inkml:trace>
    </iact:actionData>
  </iact:action>
  <iact:action type="add" startTime="10514">
    <iact:property name="dataType"/>
    <iact:actionData xml:id="d2">
      <inkml:trace xmlns:inkml="http://www.w3.org/2003/InkML" xml:id="stk2" contextRef="#ctx0" brushRef="#br0">11517 4107 0,'24'0'12</inkml:trace>
    </iact:actionData>
  </iact:action>
  <iact:action type="add" startTime="12746">
    <iact:property name="dataType"/>
    <iact:actionData xml:id="d3">
      <inkml:trace xmlns:inkml="http://www.w3.org/2003/InkML" xml:id="stk3" contextRef="#ctx0" brushRef="#br0">9700 4367 0</inkml:trace>
    </iact:actionData>
  </iact:action>
  <iact:action type="add" startTime="13524">
    <iact:property name="dataType"/>
    <iact:actionData xml:id="d4">
      <inkml:trace xmlns:inkml="http://www.w3.org/2003/InkML" xml:id="stk4" contextRef="#ctx0" brushRef="#br0">10786 4438 0,'23'0'124</inkml:trace>
    </iact:actionData>
  </iact:action>
  <iact:action type="add" startTime="14124">
    <iact:property name="dataType"/>
    <iact:actionData xml:id="d5">
      <inkml:trace xmlns:inkml="http://www.w3.org/2003/InkML" xml:id="stk5" contextRef="#ctx0" brushRef="#br0">11470 4320 0,'24'0'47</inkml:trace>
    </iact:actionData>
  </iact:action>
  <iact:action type="add" startTime="17628">
    <iact:property name="dataType"/>
    <iact:actionData xml:id="d6">
      <inkml:trace xmlns:inkml="http://www.w3.org/2003/InkML" xml:id="stk6" contextRef="#ctx0" brushRef="#br0">19518 14919 0,'0'23'155,"0"1"-141,0 0-7,0-1 1,0 1-1,0-1 1,-24-23 1,24 24-3,-23 0 2,23-1 0,-24 24 8,1-23-7,-1 23 5,24-23-8,0-1 3,-47 25 0,47-25 0,-24-23-4,1 47 2,23-23 3,-24 0-3,24-1-1,-24 1 3,1 0-2,23-1 1,-24 1 0,24 23 9,-23-47-12,-1 24 10,24-1-6,0 1-1,-24-24-1,24 23 0,0 1 2,-23-24-2,-1 0 1,24 24 0,0-1-1,0 1 1,-23-24 7,23 23-7,-24 1 0,24 0 15,0-1-15,0 1 0,-24-24-2,24 23 2,-23 1 9,23 0-2,-24-24-8,24 23 1,0 1 15,0-1 209</inkml:trace>
    </iact:actionData>
  </iact:action>
  <iact:action type="add" startTime="22134">
    <iact:property name="dataType"/>
    <iact:actionData xml:id="d7">
      <inkml:trace xmlns:inkml="http://www.w3.org/2003/InkML" xml:id="stk7" contextRef="#ctx0" brushRef="#br0">9865 8097 0</inkml:trace>
    </iact:actionData>
  </iact:action>
  <iact:action type="add" startTime="22833">
    <iact:property name="dataType"/>
    <iact:actionData xml:id="d8">
      <inkml:trace xmlns:inkml="http://www.w3.org/2003/InkML" xml:id="stk8" contextRef="#ctx0" brushRef="#br0">10172 8026 0,'24'0'139,"-1"0"-124,1 0 7,0 0-6,-1 0-1,1 0-7,-1 0 8,1 0-2,0 0-6,-1 0 8,1 0-8,-1 0-1,1 0 2,0 0-2,-1 0 0,24 0 1,-23 0-1,23 0 2,24 0-2,0 0 9,-48 0-9,1 0 1,0 0 0,-1 0 8,1 0-9,-1 0 16,1 0 23</inkml:trace>
    </iact:actionData>
  </iact:action>
  <iact:action type="add" startTime="24081">
    <iact:property name="dataType"/>
    <iact:actionData xml:id="d9">
      <inkml:trace xmlns:inkml="http://www.w3.org/2003/InkML" xml:id="stk9" contextRef="#ctx0" brushRef="#br0">11635 8002 0</inkml:trace>
    </iact:actionData>
  </iact:action>
  <iact:action type="add" startTime="25875">
    <iact:property name="dataType"/>
    <iact:actionData xml:id="d10">
      <inkml:trace xmlns:inkml="http://www.w3.org/2003/InkML" xml:id="stk10" contextRef="#ctx0" brushRef="#br0">9865 8049 0</inkml:trace>
    </iact:actionData>
  </iact:action>
  <iact:action type="add" startTime="26760">
    <iact:property name="dataType"/>
    <iact:actionData xml:id="d11">
      <inkml:trace xmlns:inkml="http://www.w3.org/2003/InkML" xml:id="stk11" contextRef="#ctx0" brushRef="#br0">10503 8309 0</inkml:trace>
    </iact:actionData>
  </iact:action>
  <iact:action type="add" startTime="27908">
    <iact:property name="dataType"/>
    <iact:actionData xml:id="d12">
      <inkml:trace xmlns:inkml="http://www.w3.org/2003/InkML" xml:id="stk12" contextRef="#ctx0" brushRef="#br0">11706 8073 0</inkml:trace>
    </iact:actionData>
  </iact:action>
  <iact:action type="add" startTime="31427">
    <iact:property name="dataType"/>
    <iact:actionData xml:id="d13">
      <inkml:trace xmlns:inkml="http://www.w3.org/2003/InkML" xml:id="stk13" contextRef="#ctx0" brushRef="#br0">19211 3800 0,'0'-47'162,"0"24"-156,0-1 2,0-23 0,0-24 7,0 47-7,0-23 0,0 0 0,-23 0-1,23 23 1,0-23-1,-24 23 2,24-23-2,0 23 1,-24 1-1,24-24 2,0 23-3,0 0 2,0 1 0,0-1 0,0 1-1,0-1 2,0 0-2,-23-23 0,23 0 9,0 23-9,-24 1 1,24-24 0,0 23 0,0 0 0,0 1 0,0-1-1,0 0 1,0 1 0,0-1-1,0 1 1,0-1-1,-23 0 9,23 1-9,0-1 1,0 1 16,0-1-9,0 0 39,0 1-23,0-1-16,0 1 16,0-1-24,0 0 16,0 1-6,0-1-2,0 1 38,0-1 25</inkml:trace>
    </iact:actionData>
  </iact:action>
  <iact:action type="add" startTime="37202">
    <iact:property name="dataType"/>
    <iact:actionData xml:id="d14">
      <inkml:trace xmlns:inkml="http://www.w3.org/2003/InkML" xml:id="stk14" contextRef="#ctx0" brushRef="#br0">9724 11874 0,'0'-24'86,"0"0"351,23 24-413,-23-23-18,24 23 3,0 0 22,-1 0 22,1 23-14,-24 1-16,-24-24 278,24-24-233,0 1-52</inkml:trace>
    </iact:actionData>
  </iact:action>
  <iact:action type="add" startTime="39289">
    <iact:property name="dataType"/>
    <iact:actionData xml:id="d15">
      <inkml:trace xmlns:inkml="http://www.w3.org/2003/InkML" xml:id="stk15" contextRef="#ctx0" brushRef="#br0">10337 11685 0,'24'0'193,"23"0"-178,-23 0 1,23 0-9,-23 0 8,-1 0-8,1 0 1,-1 0-1,1 0 1,0 0 0,23 0 7,-24 0-6,25-24-2,-1 24 1,-24 0-2,25 0 3,-1 0-2,-24 0 1,25 0 1,-25 0-2,24 0 0,1 0 1,-25 0 8,1 0-8,-1 0 7,1 0 8,0 0-8</inkml:trace>
    </iact:actionData>
  </iact:action>
  <iact:action type="add" startTime="40337">
    <iact:property name="dataType"/>
    <iact:actionData xml:id="d16">
      <inkml:trace xmlns:inkml="http://www.w3.org/2003/InkML" xml:id="stk16" contextRef="#ctx0" brushRef="#br0">11824 11756 0</inkml:trace>
    </iact:actionData>
  </iact:action>
  <iact:action type="add" startTime="42147">
    <iact:property name="dataType"/>
    <iact:actionData xml:id="d17">
      <inkml:trace xmlns:inkml="http://www.w3.org/2003/InkML" xml:id="stk17" contextRef="#ctx0" brushRef="#br0">9653 12015 0</inkml:trace>
    </iact:actionData>
  </iact:action>
  <iact:action type="add" startTime="42863">
    <iact:property name="dataType"/>
    <iact:actionData xml:id="d18">
      <inkml:trace xmlns:inkml="http://www.w3.org/2003/InkML" xml:id="stk18" contextRef="#ctx0" brushRef="#br0">10644 11968 0,'24'0'13</inkml:trace>
    </iact:actionData>
  </iact:action>
  <iact:action type="add" startTime="43348">
    <iact:property name="dataType"/>
    <iact:actionData xml:id="d19">
      <inkml:trace xmlns:inkml="http://www.w3.org/2003/InkML" xml:id="stk19" contextRef="#ctx0" brushRef="#br0">11895 11944 0,'24'0'38</inkml:trace>
    </iact:actionData>
  </iact:action>
  <iact:action type="add" startTime="44664">
    <iact:property name="dataType"/>
    <iact:actionData xml:id="d20">
      <inkml:trace xmlns:inkml="http://www.w3.org/2003/InkML" xml:id="stk20" contextRef="#ctx0" brushRef="#br0">13948 6326 0,'0'-23'91,"0"-1"-75,24 24-9,-24-24 2,23 1-2,1-24 8,0 23-7,-1 0-1,1-23 2,-1 0-1,1 0 0,0 0-2,23-1 2,-24 1-1,1-24 1,-24 48 1,0-1-2,24 0 1,-1 1-2,-23-24 2,24 23 1,-24 0-2,0-23 1,23 47 0,1-47-1,-24 23 1,0 1 0,24-24 0,-1 47-1,-23-24 1,0-23-1,0 23 9,0 1-8,24-1-1,-24-23 18,23 47-3,-23-24 117,0 1-108,0-1-17,0 0 10,24 1-17,0-1 16,-24 0-15,0 1 7,0-1 24,0 1-15</inkml:trace>
    </iact:actionData>
  </iact:action>
  <iact:action type="add" startTime="49161">
    <iact:property name="dataType"/>
    <iact:actionData xml:id="d21">
      <inkml:trace xmlns:inkml="http://www.w3.org/2003/InkML" xml:id="stk21" contextRef="#ctx0" brushRef="#br0">10031 15769 0</inkml:trace>
    </iact:actionData>
  </iact:action>
  <iact:action type="add" startTime="50154">
    <iact:property name="dataType"/>
    <iact:actionData xml:id="d22">
      <inkml:trace xmlns:inkml="http://www.w3.org/2003/InkML" xml:id="stk22" contextRef="#ctx0" brushRef="#br0">10408 15533 0,'0'-24'32,"24"24"-3,-1 0 17,1 0-39,0 0 2,23 0-3,24 0 6,-24 0-8,24 0 5,-1 0-1,1 0-1,0 0 0,0 0 1,-48 0 1,25 0-2,-1 0 0,-24 0 1,1 0 0,0 0-1,-1 0 24,1 0 1</inkml:trace>
    </iact:actionData>
  </iact:action>
  <iact:action type="add" startTime="54498">
    <iact:property name="dataType"/>
    <iact:actionData xml:id="d23">
      <inkml:trace xmlns:inkml="http://www.w3.org/2003/InkML" xml:id="stk23" contextRef="#ctx0" brushRef="#br0">19872 13196 0,'-24'0'176,"1"0"-169,23-24 1,-24 24-1,-23-24 1,47 1 8,-24 23-9,1-24 1,-1 24 7,1 0 10,-1-23-10,24-1 7,-24 0-7,1 24-8,-1-47 10,1 23-3,-1 24-6,24-23 2,-24-1 3,1 1 19,23-1 6,-24 24-31,24-24 2,-23 24-2,-1-23 1,24-1-1,-24 24 9,1-23-8,23-1-1,-24 24 9,1-24-9,-1 1 1,24-1 7,-24 1 9,1-1-8,23 0-1,-24 1-7,24-1-2,-23 24 3,23-23 7,-24 23-10,24-24 3,0 0 22,-24 1-16,24-1 0,0 1 31,-23 23-39,23-24 2,0 0 6,0 1-7,-24-1-1,1 24 0,23-23 3,-24-1 1,0 24-7,1-24 3,23-23 1,-24 47-1,24-24 1,-23 24-1,-1-23 1,24-1 0,-24 24 8,24-23-9,-23-1 2,23 0 21,-24 24-14,24-23-10,-23 23 94</inkml:trace>
    </iact:actionData>
  </iact:action>
  <iact:action type="add" startTime="60042">
    <iact:property name="dataType"/>
    <iact:actionData xml:id="d24">
      <inkml:trace xmlns:inkml="http://www.w3.org/2003/InkML" xml:id="stk24" contextRef="#ctx0" brushRef="#br0">21382 4320 0</inkml:trace>
    </iact:actionData>
  </iact:action>
  <iact:action type="add" startTime="60573">
    <iact:property name="dataType"/>
    <iact:actionData xml:id="d25">
      <inkml:trace xmlns:inkml="http://www.w3.org/2003/InkML" xml:id="stk25" contextRef="#ctx0" brushRef="#br0">21736 4272 0,'24'0'131,"0"0"-124,-1 0 1,24-23-2,1 23 2,-25 0 1,24 0-2,-23 0 1,23 0 0,0 0-1,-23 0 8,0 0 0,-1 0 17,1 0-22,-1 0 10,1-24 27,0 24-40,-1 0 9,1-23-9,-1 23 1,1 0-1,0 0 1,-1 0 9,24 0-10,-23 0 16,0 0-14,-1 0 12</inkml:trace>
    </iact:actionData>
  </iact:action>
  <iact:action type="add" startTime="61450">
    <iact:property name="dataType"/>
    <iact:actionData xml:id="d26">
      <inkml:trace xmlns:inkml="http://www.w3.org/2003/InkML" xml:id="stk26" contextRef="#ctx0" brushRef="#br0">23176 4178 0,'24'0'30</inkml:trace>
    </iact:actionData>
  </iact:action>
  <iact:action type="add" startTime="66417">
    <iact:property name="dataType"/>
    <iact:actionData xml:id="d27">
      <inkml:trace xmlns:inkml="http://www.w3.org/2003/InkML" xml:id="stk27" contextRef="#ctx0" brushRef="#br0">17984 12133 0,'0'24'293,"0"23"-271,0-23-15,0-1 0,0 25 2,0-25-2,0 24 1,0 1 0,0-1 0,-24 0-1,24 0 1,-23 0-1,23 24 1,0-47 0,-24 47 3,24-1-7,-23-22 4,23-25 0,-24 48-1,24-24 1,0-23 0,-24 23 5,24 0-11,-23-23 7,23 0-2,-24 23 3,24-24-5,0 25 2,-23-1 1,23 0 0,-24 0-1,0 24 1,24-47 0,0 23 0,0 0 0,0-23-1,-23 23 1,23-24 1,-47 25-2,47-1 0,-24 0 8,0 0-7,24-23 0,0 23-1,0 0 1,-23-47 1,-1 48-2,24-1 1,-23-24 1,-1 48-2,24-47 0,0 23 0,-24 0 0,1 0 1,23 1 1,-24-1-2,24-24 2,-23 25-3,23-1 2,0 0 7,-24 0-6,24-23-1,0 0-1,0 23 0,-24-47 0,24 47 2,0-23-2,0-1 2,-23 24-2,23-23 1,-24 23 0,24 0-1,0-23 9,0 0-9,-23-24 2,23 23 5,0 1 1,0-1 9</inkml:trace>
    </iact:actionData>
  </iact:action>
  <iact:action type="add" startTime="71931">
    <iact:property name="dataType"/>
    <iact:actionData xml:id="d28">
      <inkml:trace xmlns:inkml="http://www.w3.org/2003/InkML" xml:id="stk28" contextRef="#ctx0" brushRef="#br0">21217 8191 0</inkml:trace>
    </iact:actionData>
  </iact:action>
  <iact:action type="add" startTime="72477">
    <iact:property name="dataType"/>
    <iact:actionData xml:id="d29">
      <inkml:trace xmlns:inkml="http://www.w3.org/2003/InkML" xml:id="stk29" contextRef="#ctx0" brushRef="#br0">21666 8191 0,'23'0'108,"1"0"-94,-1 0-4,25 0 3,-25 0-5,24-24-1,1 24 2,-25 0-3,48 0 2,-24 0 0,-23 0 0,47 0 0,-48 0-1,24 0 0,24 0 1,-24 0 0,1 0-1,-1 0 1,0 0 1,0 0-3,-23 0 2,23 0 1,-23 0-2,-1 0 1,1 0 7,-1 0-7,1 0 22,0 0-14</inkml:trace>
    </iact:actionData>
  </iact:action>
  <iact:action type="add" startTime="73208">
    <iact:property name="dataType"/>
    <iact:actionData xml:id="d30">
      <inkml:trace xmlns:inkml="http://www.w3.org/2003/InkML" xml:id="stk30" contextRef="#ctx0" brushRef="#br0">23223 8167 0</inkml:trace>
    </iact:actionData>
  </iact:action>
  <iact:action type="add" startTime="77844">
    <iact:property name="dataType"/>
    <iact:actionData xml:id="d31">
      <inkml:trace xmlns:inkml="http://www.w3.org/2003/InkML" xml:id="stk31" contextRef="#ctx0" brushRef="#br0">17772 8474 0,'-24'24'92,"0"0"-85,1-24 0,-1 23 1,-23 24 0,23-23 1,-23 0-4,0 23 3,-47 0 1,-1 0-2,-23 24 0,0 0 3,-47-24-4,-24 47 2,95-46 1,-48 23-3,24-24 2,24-24 0,-48 48-2,71-47 3,-47 23-1,24-23-1,-1-1 2,1 1-1,23-1-1,-70 1 0,93 0 2,1-24-3,0 23 3,23-23-2,1 0 1,-1 0-1,1 24 0,-1-24 34,0 23-26,1-23 15,-1 0 1</inkml:trace>
    </iact:actionData>
  </iact:action>
  <iact:action type="add" startTime="82371">
    <iact:property name="dataType"/>
    <iact:actionData xml:id="d32">
      <inkml:trace xmlns:inkml="http://www.w3.org/2003/InkML" xml:id="stk32" contextRef="#ctx0" brushRef="#br0">21430 11992 0</inkml:trace>
    </iact:actionData>
  </iact:action>
  <iact:action type="add" startTime="83003">
    <iact:property name="dataType"/>
    <iact:actionData xml:id="d33">
      <inkml:trace xmlns:inkml="http://www.w3.org/2003/InkML" xml:id="stk33" contextRef="#ctx0" brushRef="#br0">21666 11968 0,'23'0'84,"-23"-24"-69,24 24-8,23-23 13,-23 23-14,23 0 13,0 0-10,-23 0-2,46 0 2,-22 0-3,-25 0 3,24 0-2,-23 0 1,0 0-1,23 0 1,-24 0 8,25 0-8,-25 0-1,1 0 0,-1 0 1,1 0 0,0 0 0,-1 0-1,1 0 1,-1 0 1,1 0 6,0 0-8,-1 0 1,1 0 15,-1 0-8,1 0 32</inkml:trace>
    </iact:actionData>
  </iact:action>
  <iact:action type="add" startTime="83796">
    <iact:property name="dataType"/>
    <iact:actionData xml:id="d34">
      <inkml:trace xmlns:inkml="http://www.w3.org/2003/InkML" xml:id="stk34" contextRef="#ctx0" brushRef="#br0">22987 11921 0</inkml:trace>
    </iact:actionData>
  </iact:action>
  <iact:action type="add" startTime="88385">
    <iact:property name="dataType"/>
    <iact:actionData xml:id="d35">
      <inkml:trace xmlns:inkml="http://www.w3.org/2003/InkML" xml:id="stk35" contextRef="#ctx0" brushRef="#br0">13854 10198 0,'23'0'68,"-23"-24"-7,0 0-45,0 1-2,0-1-6,0 1 0,0-1-1,0 0 9,0-23-7,0 24 5,0-25-7,0 1 10,0 23-10,0-23 8,0 24 1,0-1-9,0 0 2,0-23 6,0 24 0,0-1 9,0 0-17,0 1 9,0-1-1,0 1 0,0-1 8,0 0-7,0 1-1,0-1-7,0 1 0,0-1 38,0 0-20,0 1 2,0-1-12,0 1 8,0-1-11,0 0 3,0 1-1,0-24-8,0 23 17,0 0-16,0 1 31,0-1-7</inkml:trace>
    </iact:actionData>
  </iact:action>
  <iact:action type="add" startTime="92595">
    <iact:property name="dataType"/>
    <iact:actionData xml:id="d36">
      <inkml:trace xmlns:inkml="http://www.w3.org/2003/InkML" xml:id="stk36" contextRef="#ctx0" brushRef="#br0">21359 15627 0</inkml:trace>
    </iact:actionData>
  </iact:action>
  <iact:action type="add" startTime="93320">
    <iact:property name="dataType"/>
    <iact:actionData xml:id="d37">
      <inkml:trace xmlns:inkml="http://www.w3.org/2003/InkML" xml:id="stk37" contextRef="#ctx0" brushRef="#br0">21784 15556 0,'23'0'108,"1"0"-101,-1 0 15,25 0-6,-25 0 8,1 0-18,-1 0 10,25 0-9,-25 0 9,1 0-8,-1 0-1,1 0 2,23 0-3,0 0 2,24-23 0,0 23 0,-24 0 0,24 0-1,-24 0 1,0 0-1,1 0 1,-1 0 0,0 0 8,-23 0-2,-1 0-5,1 0 14</inkml:trace>
    </iact:actionData>
  </iact:action>
  <iact:action type="add" startTime="94175">
    <iact:property name="dataType"/>
    <iact:actionData xml:id="d38">
      <inkml:trace xmlns:inkml="http://www.w3.org/2003/InkML" xml:id="stk38" contextRef="#ctx0" brushRef="#br0">23082 15533 0,'23'0'31</inkml:trace>
    </iact:actionData>
  </iact:action>
  <iact:action type="add" startTime="97717">
    <iact:property name="dataType"/>
    <iact:actionData xml:id="d39">
      <inkml:trace xmlns:inkml="http://www.w3.org/2003/InkML" xml:id="stk39" contextRef="#ctx0" brushRef="#br0">18763 6326 0,'0'-23'153,"0"-1"-147,0 0 3,0-23-2,0 0 3,0-24-5,-24-23 3,1 23 0,-1 24 0,-23-48-1,47 24 0,-47-23 2,23 23-1,-23-23-1,47 23 0,-47 24 1,23-24 0,0 0 0,1 24 0,23 23-1,0 1 1,0-1-1,-24 24 1,24-24 8,0 1-9,-23 23 2,23-24 14,0 1-9,0-1-3,0 0 1,0 1-4,-24-1 8,24 1-9,0-1 16,0 0 47,0 1-31,-24-1-9,24 1-22,0-1-1,0 0 8,0 1-6,-23 23 6,23-24-6,0 1-3,0-1 10,0 0 15,0 1-16,0-1 55,0 1-17,0-1-14,0 0 7,0 1-15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D6594F-D521-4AB7-8F9F-DF07490E01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26BDE2-171C-4C81-AF07-31731DB661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62F1E5-8845-4099-9612-A18211ED7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6DE5E8-3DA9-4E62-9822-1FB6527E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A63DDA-3E86-4425-96EF-BC9E91647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8953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29DCD2-9F62-4A61-B0D8-377FA8A7A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D4E3A5-FB76-470B-B00C-21AF3F64E7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4E93F8-749D-43EC-AAAE-C4EF2EF377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6B0010-AC94-45B9-BCCD-10D6AD5F5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1FE4A-8A61-4094-8C30-CC519E95F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993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F1410B-C384-436F-BE34-E65404EA0F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576DBA-5863-4959-8889-2E8876FB20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305BF0-855D-4518-B86F-74388BA63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FAC41B-2C8C-42FF-BE11-B06EAE2DE7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1DE9F5-5C43-461F-882B-6D3CE6891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255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813B24-DED8-4E3A-9F18-D1ABE3B91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94012F-9951-43D3-A694-0055D2E6E1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FCE41F-0562-422F-8D26-8C441D4136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08492D-2E86-4715-B3F8-B015B6922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6B342B-DB40-4DC9-BD6D-6A5271B34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EF8CB2-F3AF-472D-9E7C-B69D757EB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739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D51F3F-4158-4C03-BA05-AAF44EBB1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20D97F-4ADE-4047-8AD4-CC34AD2F4E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DA8691-16D8-435A-9A7D-180C4E09FB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FCE6F53-E22A-4A14-9065-BF15F15EDF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938F70-458A-4989-817A-F0AF8F0709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16E53D9-FF15-47A6-8748-E2FCA00A6E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8C0F0F1-6E90-46F3-A0A1-1565C82891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65F504C-63A0-4B68-9987-93F4264C7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226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1BAED-9F84-4C87-A749-FEB77FC7E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FAE325-CAD4-42DC-A26D-6F32FB187F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D5D918-E8EA-4575-B159-F72DD98216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76A2B19-19CF-4EAF-9B36-5D2CDBB19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565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6AC112-2FEC-4508-95BD-3D0666BFC0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01E4299-EF16-469D-8BA6-1D0E6470CA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8E3728-DC12-47A3-AB0A-F35F294D12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0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BF16C-3A1C-4FC9-86C9-55813F61E0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F8F114-ED3A-4E60-9897-11C7871CFB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C69A73-A176-4728-9BDF-A18A53DEA3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5FE5C7-EAA1-4FFD-8B95-BB3D09688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A4DC86-9E2C-4C0C-B7C3-E99F36B29D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E9C7C7-D422-46A6-9705-20E47951CF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983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438459-9591-4C82-97C5-A919DAAEFD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938FA0-D000-4E0C-968E-D8ACCD71E2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0A92CA-6989-4039-8237-5405D79989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A71A2C-276B-4B15-BF80-A98049EE2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EBE453-721C-4809-A77A-DF1DB36F7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7DE057-B8BC-4204-9F1C-119B4AC50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425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D7665A-492B-4F50-AD9F-9F49F225F7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C79F42-4C34-4145-8713-B8BE8D86E9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1B0371-D9E7-4D9F-B639-9FFC8437D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F7963F-31B7-4883-8BB2-23A983112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95EA68-05FB-42A2-8F6D-3E6F6F747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171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F66B4C9-0F84-4ECF-A9EC-9C2EC3B86B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47C5E3-FB84-4535-B416-7EC94B2AC6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904F84-BC61-4A18-B19B-6A65BAA4FC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E51861-BE5E-46CF-887F-40F5AB8DF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D6FD30-C70B-4D18-A263-6BC767C35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611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75E033D-D6F8-471D-A44E-2AAE75698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E70549-A2C2-4754-8033-CC3E94A5B2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7777A4-150C-45BB-879B-307E4C49DD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BD376-9474-401E-972F-228975BBB04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74C716-F305-4F23-A9C7-F1120BC0AD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78A4F2-8A4E-452F-A514-FEFDF56B45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740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6" Type="http://schemas.openxmlformats.org/officeDocument/2006/relationships/image" Target="../media/image25.png"/><Relationship Id="rId5" Type="http://schemas.microsoft.com/office/2011/relationships/inkAction" Target="../ink/inkAction1.xml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6" Type="http://schemas.openxmlformats.org/officeDocument/2006/relationships/image" Target="../media/image27.png"/><Relationship Id="rId5" Type="http://schemas.microsoft.com/office/2011/relationships/inkAction" Target="../ink/inkAction2.xml"/><Relationship Id="rId4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6" Type="http://schemas.openxmlformats.org/officeDocument/2006/relationships/image" Target="../media/image29.png"/><Relationship Id="rId5" Type="http://schemas.microsoft.com/office/2011/relationships/inkAction" Target="../ink/inkAction3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6" Type="http://schemas.openxmlformats.org/officeDocument/2006/relationships/image" Target="../media/image31.png"/><Relationship Id="rId5" Type="http://schemas.microsoft.com/office/2011/relationships/inkAction" Target="../ink/inkAction4.xml"/><Relationship Id="rId4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5" Type="http://schemas.openxmlformats.org/officeDocument/2006/relationships/image" Target="../media/image2.png"/><Relationship Id="rId4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5" Type="http://schemas.openxmlformats.org/officeDocument/2006/relationships/image" Target="../media/image2.png"/><Relationship Id="rId4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5" Type="http://schemas.openxmlformats.org/officeDocument/2006/relationships/image" Target="../media/image2.png"/><Relationship Id="rId4" Type="http://schemas.openxmlformats.org/officeDocument/2006/relationships/image" Target="../media/image3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5" Type="http://schemas.openxmlformats.org/officeDocument/2006/relationships/image" Target="../media/image2.png"/><Relationship Id="rId4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5" Type="http://schemas.openxmlformats.org/officeDocument/2006/relationships/image" Target="../media/image2.png"/><Relationship Id="rId4" Type="http://schemas.openxmlformats.org/officeDocument/2006/relationships/image" Target="../media/image3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5" Type="http://schemas.openxmlformats.org/officeDocument/2006/relationships/image" Target="../media/image2.png"/><Relationship Id="rId4" Type="http://schemas.openxmlformats.org/officeDocument/2006/relationships/image" Target="../media/image3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5" Type="http://schemas.openxmlformats.org/officeDocument/2006/relationships/image" Target="../media/image2.png"/><Relationship Id="rId4" Type="http://schemas.openxmlformats.org/officeDocument/2006/relationships/image" Target="../media/image3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5" Type="http://schemas.openxmlformats.org/officeDocument/2006/relationships/image" Target="../media/image2.png"/><Relationship Id="rId4" Type="http://schemas.openxmlformats.org/officeDocument/2006/relationships/image" Target="../media/image3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5" Type="http://schemas.openxmlformats.org/officeDocument/2006/relationships/image" Target="../media/image2.png"/><Relationship Id="rId4" Type="http://schemas.openxmlformats.org/officeDocument/2006/relationships/image" Target="../media/image4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6.m4a"/><Relationship Id="rId1" Type="http://schemas.microsoft.com/office/2007/relationships/media" Target="../media/media36.m4a"/><Relationship Id="rId5" Type="http://schemas.openxmlformats.org/officeDocument/2006/relationships/image" Target="../media/image2.png"/><Relationship Id="rId4" Type="http://schemas.openxmlformats.org/officeDocument/2006/relationships/image" Target="../media/image4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7.m4a"/><Relationship Id="rId1" Type="http://schemas.microsoft.com/office/2007/relationships/media" Target="../media/media37.m4a"/><Relationship Id="rId5" Type="http://schemas.openxmlformats.org/officeDocument/2006/relationships/image" Target="../media/image2.png"/><Relationship Id="rId4" Type="http://schemas.openxmlformats.org/officeDocument/2006/relationships/image" Target="../media/image4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8.m4a"/><Relationship Id="rId1" Type="http://schemas.microsoft.com/office/2007/relationships/media" Target="../media/media38.m4a"/><Relationship Id="rId6" Type="http://schemas.openxmlformats.org/officeDocument/2006/relationships/image" Target="../media/image44.png"/><Relationship Id="rId5" Type="http://schemas.microsoft.com/office/2011/relationships/inkAction" Target="../ink/inkAction5.xml"/><Relationship Id="rId4" Type="http://schemas.openxmlformats.org/officeDocument/2006/relationships/image" Target="../media/image4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9.m4a"/><Relationship Id="rId1" Type="http://schemas.microsoft.com/office/2007/relationships/media" Target="../media/media39.m4a"/><Relationship Id="rId6" Type="http://schemas.openxmlformats.org/officeDocument/2006/relationships/image" Target="../media/image46.png"/><Relationship Id="rId5" Type="http://schemas.microsoft.com/office/2011/relationships/inkAction" Target="../ink/inkAction6.xml"/><Relationship Id="rId4" Type="http://schemas.openxmlformats.org/officeDocument/2006/relationships/image" Target="../media/image4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0.m4a"/><Relationship Id="rId1" Type="http://schemas.microsoft.com/office/2007/relationships/media" Target="../media/media40.m4a"/><Relationship Id="rId6" Type="http://schemas.openxmlformats.org/officeDocument/2006/relationships/image" Target="../media/image2.png"/><Relationship Id="rId5" Type="http://schemas.openxmlformats.org/officeDocument/2006/relationships/hyperlink" Target="https://www.youtube.com/watch?v=TvMyssfAUx0&amp;t=4s" TargetMode="External"/><Relationship Id="rId4" Type="http://schemas.openxmlformats.org/officeDocument/2006/relationships/image" Target="../media/image4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1.m4a"/><Relationship Id="rId1" Type="http://schemas.microsoft.com/office/2007/relationships/media" Target="../media/media41.m4a"/><Relationship Id="rId6" Type="http://schemas.openxmlformats.org/officeDocument/2006/relationships/image" Target="../media/image2.png"/><Relationship Id="rId5" Type="http://schemas.openxmlformats.org/officeDocument/2006/relationships/hyperlink" Target="https://www.youtube.com/watch?v=R087lYrRpgY" TargetMode="External"/><Relationship Id="rId4" Type="http://schemas.openxmlformats.org/officeDocument/2006/relationships/image" Target="../media/image4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42.m4a"/><Relationship Id="rId1" Type="http://schemas.microsoft.com/office/2007/relationships/media" Target="../media/media42.m4a"/><Relationship Id="rId6" Type="http://schemas.openxmlformats.org/officeDocument/2006/relationships/image" Target="../media/image50.png"/><Relationship Id="rId5" Type="http://schemas.microsoft.com/office/2011/relationships/inkAction" Target="../ink/inkAction7.xml"/><Relationship Id="rId4" Type="http://schemas.openxmlformats.org/officeDocument/2006/relationships/image" Target="../media/image4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3.m4a"/><Relationship Id="rId1" Type="http://schemas.microsoft.com/office/2007/relationships/media" Target="../media/media43.m4a"/><Relationship Id="rId5" Type="http://schemas.openxmlformats.org/officeDocument/2006/relationships/image" Target="../media/image2.png"/><Relationship Id="rId4" Type="http://schemas.openxmlformats.org/officeDocument/2006/relationships/image" Target="../media/image5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4.m4a"/><Relationship Id="rId1" Type="http://schemas.microsoft.com/office/2007/relationships/media" Target="../media/media44.m4a"/><Relationship Id="rId5" Type="http://schemas.openxmlformats.org/officeDocument/2006/relationships/image" Target="../media/image2.png"/><Relationship Id="rId4" Type="http://schemas.openxmlformats.org/officeDocument/2006/relationships/image" Target="../media/image5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5.m4a"/><Relationship Id="rId1" Type="http://schemas.microsoft.com/office/2007/relationships/media" Target="../media/media45.m4a"/><Relationship Id="rId5" Type="http://schemas.openxmlformats.org/officeDocument/2006/relationships/image" Target="../media/image2.png"/><Relationship Id="rId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E787E-8597-40F7-8605-0F2B81CE007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B16618-9029-4A03-8DB4-EDE2311E312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FDE5BCD-2AA2-42BE-A924-FF44327AEF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54B7F19-A60E-42FB-8F3F-97D718ECB6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898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979"/>
    </mc:Choice>
    <mc:Fallback>
      <p:transition spd="slow" advTm="139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FFB4622-1FD2-4017-B7A0-B6EA2A3505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C3BC77D-B6D7-4E8E-9A3E-11A9D9ABAD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502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307"/>
    </mc:Choice>
    <mc:Fallback>
      <p:transition spd="slow" advTm="203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176C2B4-FD1C-46C8-98B2-20DE9A54F4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5782"/>
            <a:ext cx="12192000" cy="680643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9FEB811-A0FA-4D84-9D88-6418F845FC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048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99"/>
    </mc:Choice>
    <mc:Fallback>
      <p:transition spd="slow" advTm="23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5B4DD0-4336-45FE-BC91-B3CBA99CC9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64"/>
            <a:ext cx="12192000" cy="6762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57D7DA7-3D7B-466F-ACC1-19CFD26625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776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22"/>
    </mc:Choice>
    <mc:Fallback>
      <p:transition spd="slow" advTm="19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E891EB1-1ED2-4AA3-80AE-09403321A3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A4402E2-3237-4F9B-8C0D-2C0472B735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188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22"/>
    </mc:Choice>
    <mc:Fallback>
      <p:transition spd="slow" advTm="20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1B1D89-565E-4824-BDCB-FB1DC75E7C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758"/>
            <a:ext cx="12192000" cy="67724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6E93605-B02D-46C8-9B7B-D2BF11CBF4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878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54"/>
    </mc:Choice>
    <mc:Fallback>
      <p:transition spd="slow" advTm="19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2BF434-99E8-4985-9C69-21A710CEE9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229"/>
            <a:ext cx="12192000" cy="675554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A930342-9F48-48CC-8E0B-1B2C727762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625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84"/>
    </mc:Choice>
    <mc:Fallback>
      <p:transition spd="slow" advTm="23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43DCA3-F21C-496C-8C62-6A8CF4A54E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9160"/>
            <a:ext cx="12192000" cy="679967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070708B-6770-4CA4-9AB9-AC59CA8B90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161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44"/>
    </mc:Choice>
    <mc:Fallback>
      <p:transition spd="slow" advTm="24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0E3A1B1-7208-47DF-A41A-19D16F3331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580"/>
            <a:ext cx="12192000" cy="67648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8A0215B-7C0B-48DF-AF89-2CED0ECA61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55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93"/>
    </mc:Choice>
    <mc:Fallback>
      <p:transition spd="slow" advTm="18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0585357-CFD7-43D5-9811-FC014E8ED0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35"/>
            <a:ext cx="12192000" cy="676993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1D2B5A9-62F1-4104-83C6-B4EFA42C68B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2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36"/>
    </mc:Choice>
    <mc:Fallback>
      <p:transition spd="slow" advTm="18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5BE875C-5E58-45BB-815F-49FDADBB04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364"/>
            <a:ext cx="12192000" cy="6779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F1AB644-00E1-46D9-A037-5BF29867F9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439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75"/>
    </mc:Choice>
    <mc:Fallback>
      <p:transition spd="slow" advTm="18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8047FD2-DDB7-49F1-83F0-DFD4804E53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113"/>
            <a:ext cx="12192000" cy="674777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D3DA34E-6D9E-47AD-8564-B22E2F9221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754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67"/>
    </mc:Choice>
    <mc:Fallback>
      <p:transition spd="slow" advTm="21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9E8A0A-C51A-4314-AF2C-455865B6BA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9352"/>
            <a:ext cx="12192000" cy="673929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F590D0F-151D-48EA-B532-770CB57ACF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982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69"/>
    </mc:Choice>
    <mc:Fallback>
      <p:transition spd="slow" advTm="20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373CE38-72F3-46A1-88A1-2905384BB3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2267"/>
            <a:ext cx="12192000" cy="673346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0C6A42A-57EC-4EE8-8E94-2777E7BF78C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692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8"/>
    </mc:Choice>
    <mc:Fallback>
      <p:transition spd="slow" advTm="18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C4B17B7-E471-4D16-AF7E-7663B829D5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6826"/>
            <a:ext cx="12192000" cy="674434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3F79DC8-BFFE-47CC-BD04-61A3DAC44C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6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61"/>
    </mc:Choice>
    <mc:Fallback>
      <p:transition spd="slow" advTm="17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09D6D88-1EE5-4C44-A6EF-F150C0D3B9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9EE6487-1E33-4222-937E-479ADB31AB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387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44"/>
    </mc:Choice>
    <mc:Fallback>
      <p:transition spd="slow" advTm="17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5FF7E90-B1C9-4EA1-9C48-07B165C82A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699"/>
            <a:ext cx="12192000" cy="676060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AACD545-7216-43B5-A2A9-953590716A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580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60"/>
    </mc:Choice>
    <mc:Fallback>
      <p:transition spd="slow" advTm="19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C265BF8-D49D-42AA-A42C-985AF9C4EF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0CF06EA-D2D3-4FD8-A92E-8303385256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862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88"/>
    </mc:Choice>
    <mc:Fallback>
      <p:transition spd="slow" advTm="23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5A3032B-816A-4012-A53B-C990EE32A0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6601BD6-A8E8-40E7-883B-6E67A93B76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621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18"/>
    </mc:Choice>
    <mc:Fallback>
      <p:transition spd="slow" advTm="17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4B2185-70EC-4838-80AC-091DC6053D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2447DC-605B-4BC0-99E1-03CBFE620B9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8A912B-0833-48CB-9F79-11E2D23A2D9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7BB74C-B04C-41F6-8737-0CC3BA604C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"/>
            <a:ext cx="12192000" cy="6824171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780BB9F5-ED35-4381-B0FD-81D1350703C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043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03"/>
    </mc:Choice>
    <mc:Fallback>
      <p:transition spd="slow" advTm="19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E2B40DB-88F8-434A-B7B9-363759369F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BEF7DB6-6A7A-4583-ABDB-638490D28E5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19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79"/>
    </mc:Choice>
    <mc:Fallback>
      <p:transition spd="slow" advTm="16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7AB21A-5362-4ABF-8BE4-2D6D0C1D4B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A8FCDC3-DEB1-4B84-BA88-FACEA2C1C4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473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80"/>
    </mc:Choice>
    <mc:Fallback>
      <p:transition spd="slow" advTm="19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D3B0A5B-E1E2-4DA9-BA2D-BEE5E1DFB0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AE9F0706-4F5B-47F8-B4B1-A367A0FA8C0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908520" y="4716360"/>
              <a:ext cx="4426560" cy="12157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AE9F0706-4F5B-47F8-B4B1-A367A0FA8C0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892680" y="4653000"/>
                <a:ext cx="4457880" cy="13424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07836C0-BFCD-411C-A882-AFAE1727DA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014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865"/>
    </mc:Choice>
    <mc:Fallback>
      <p:transition spd="slow" advTm="218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6D14825-00E9-435D-85FF-EBCDC76B32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C728A7D6-0D92-4681-992C-514A40FE02E8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237120" y="4503960"/>
              <a:ext cx="5115240" cy="113904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C728A7D6-0D92-4681-992C-514A40FE02E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221280" y="4440600"/>
                <a:ext cx="5146560" cy="126576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8E0F542-CA92-4A70-854D-F1DECE1C9F6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843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300"/>
    </mc:Choice>
    <mc:Fallback>
      <p:transition spd="slow" advTm="153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021D482-D60B-4595-9ED8-B82C61C1F3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92EC489B-C338-45C2-BF89-F10779D959B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143880" y="5013720"/>
              <a:ext cx="5267880" cy="88416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92EC489B-C338-45C2-BF89-F10779D959B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128040" y="4950360"/>
                <a:ext cx="5299200" cy="101088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5C5FC85-46A5-4887-B651-9250A88AAF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782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542"/>
    </mc:Choice>
    <mc:Fallback>
      <p:transition spd="slow" advTm="145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98F3A96-31C2-426C-9085-300580651A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F99CE0A9-FBDB-4383-88FC-B5DD5A4CD9CE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211560" y="4809960"/>
              <a:ext cx="5693040" cy="44208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F99CE0A9-FBDB-4383-88FC-B5DD5A4CD9C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195720" y="4746600"/>
                <a:ext cx="5724360" cy="56880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EEE7091-B56B-4DAA-97F2-81A1B2EF38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007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241"/>
    </mc:Choice>
    <mc:Fallback>
      <p:transition spd="slow" advTm="152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B9AEA80-7493-47AC-9A36-79B1ACAA0B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106"/>
            <a:ext cx="12192000" cy="675378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13321C6-B1A4-493B-9283-9D22723EA2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53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752"/>
    </mc:Choice>
    <mc:Fallback>
      <p:transition spd="slow" advTm="197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E28335-B36F-45AF-8A6E-4DEC5A2E63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47316F2-1C8E-420F-A57B-295ABA35E8C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363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34"/>
    </mc:Choice>
    <mc:Fallback>
      <p:transition spd="slow" advTm="24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9BEAF2-DD10-4D5E-9A22-77192965DC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282"/>
            <a:ext cx="12192000" cy="676143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B901A66-A384-483B-A172-7FB6EDED3F0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753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79"/>
    </mc:Choice>
    <mc:Fallback>
      <p:transition spd="slow" advTm="19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F323E9-6316-4443-B78A-1359E77DBE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17B3179-91B9-4D1A-A173-7FA91EABEE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886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49"/>
    </mc:Choice>
    <mc:Fallback>
      <p:transition spd="slow" advTm="23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F5A6AD-8F0C-4C85-A445-453580A615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35"/>
            <a:ext cx="12192000" cy="676993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A04DA67-13C8-4879-946F-4583880D58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380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58"/>
    </mc:Choice>
    <mc:Fallback>
      <p:transition spd="slow" advTm="20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B36F0DF-CC14-417F-80CC-4BED8C5C37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158"/>
            <a:ext cx="12192000" cy="67376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C21F527-7F06-4858-AAC5-7745CB8292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486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79"/>
    </mc:Choice>
    <mc:Fallback>
      <p:transition spd="slow" advTm="19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F3CB3A-580D-4AF3-9202-8C52881E82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64"/>
            <a:ext cx="12192000" cy="6762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96259B7-E5B0-4550-803B-6597798130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208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71"/>
    </mc:Choice>
    <mc:Fallback>
      <p:transition spd="slow" advTm="18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1E465B1-6F53-433A-961B-D29AB18BF3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060"/>
            <a:ext cx="12192000" cy="677588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13FC873-03C5-4B16-9D5B-398FD59445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239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79"/>
    </mc:Choice>
    <mc:Fallback>
      <p:transition spd="slow" advTm="18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4738DF-C1D4-4EC1-80FE-4FC047499E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791"/>
            <a:ext cx="12192000" cy="677841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838D802-3D9C-46B7-B205-F1B3A3B208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083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78"/>
    </mc:Choice>
    <mc:Fallback>
      <p:transition spd="slow" advTm="20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6FC786-EB2D-4306-94AF-B801F5F258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987"/>
            <a:ext cx="12192000" cy="675802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7436640-FDA4-45C7-8E81-A541E3E651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51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17"/>
    </mc:Choice>
    <mc:Fallback>
      <p:transition spd="slow" advTm="20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3145B37-9195-4DBA-9D4E-AB05C83D06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458"/>
            <a:ext cx="12192000" cy="67690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0E8A213-9439-4F8B-914E-8B1DEBA268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396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95"/>
    </mc:Choice>
    <mc:Fallback>
      <p:transition spd="slow" advTm="19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75ACA4-9D98-4D54-BB03-CDF2ECA8E9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5206E1E3-5ECE-428E-902B-62C47DD55CE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035960" y="4835520"/>
              <a:ext cx="4061520" cy="104544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5206E1E3-5ECE-428E-902B-62C47DD55CE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020120" y="4772160"/>
                <a:ext cx="4092840" cy="117216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34116C3-F855-44A9-8D4E-ECDD1BCA51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079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490"/>
    </mc:Choice>
    <mc:Fallback>
      <p:transition spd="slow" advTm="154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9574527-021A-4A73-ACB0-8E05A3B91A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27EF28F8-F8D5-4033-AF4F-CCA5DACC6567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960120" y="628920"/>
              <a:ext cx="11121840" cy="521820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27EF28F8-F8D5-4033-AF4F-CCA5DACC656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50760" y="619560"/>
                <a:ext cx="11140560" cy="523692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9956985-3A10-42C2-80DC-3539954A568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122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033"/>
    </mc:Choice>
    <mc:Fallback>
      <p:transition spd="slow" advTm="450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A9290DF-4352-4842-9878-BE167EFD73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599461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90A8CC3-765B-4C07-AE7C-A456FC3B55E6}"/>
              </a:ext>
            </a:extLst>
          </p:cNvPr>
          <p:cNvSpPr/>
          <p:nvPr/>
        </p:nvSpPr>
        <p:spPr>
          <a:xfrm>
            <a:off x="3363906" y="6223508"/>
            <a:ext cx="54641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hlinkClick r:id="rId5"/>
              </a:rPr>
              <a:t>https://www.youtube.com/watch?v=TvMyssfAUx0&amp;t=4s</a:t>
            </a:r>
            <a:r>
              <a:rPr lang="en-GB" dirty="0">
                <a:solidFill>
                  <a:srgbClr val="000000"/>
                </a:solidFill>
              </a:rPr>
              <a:t> 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D404851-250B-4ECB-AFA6-26CD696A1B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821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86"/>
    </mc:Choice>
    <mc:Fallback>
      <p:transition spd="slow" advTm="57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E84878E-432F-46F9-B202-8ED85AB4BE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589109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3D6F561-BB24-4EF3-882B-2870476A105C}"/>
              </a:ext>
            </a:extLst>
          </p:cNvPr>
          <p:cNvSpPr/>
          <p:nvPr/>
        </p:nvSpPr>
        <p:spPr>
          <a:xfrm>
            <a:off x="3649433" y="6105521"/>
            <a:ext cx="48931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hlinkClick r:id="rId5"/>
              </a:rPr>
              <a:t>https://www.youtube.com/watch?v=R087lYrRpgY</a:t>
            </a:r>
            <a:r>
              <a:rPr lang="en-GB" dirty="0">
                <a:solidFill>
                  <a:srgbClr val="000000"/>
                </a:solidFill>
              </a:rPr>
              <a:t>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3246206-CF65-4024-A6F7-6B1B88C97D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599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54"/>
    </mc:Choice>
    <mc:Fallback>
      <p:transition spd="slow" advTm="61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DE9D01F-9AC5-44FA-B16A-D9F13AC7EF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59A96440-B64A-4E1A-8E9B-EB492A2D14C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475080" y="815760"/>
              <a:ext cx="4885560" cy="497160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59A96440-B64A-4E1A-8E9B-EB492A2D14C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465720" y="806400"/>
                <a:ext cx="4904280" cy="499032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4A2AC25-BCA6-4648-8D3C-0B038C1F4B1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405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7926"/>
    </mc:Choice>
    <mc:Fallback>
      <p:transition spd="slow" advTm="1079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2CC7C82-8417-45B1-B464-189412700C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AAE1D8E-B363-434A-A874-E769B109C6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356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918"/>
    </mc:Choice>
    <mc:Fallback>
      <p:transition spd="slow" advTm="119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AF5A7C2-ACF4-40DA-841E-85A9F94B0D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CD1BB4B-DF08-418C-AC86-49045E286B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772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40"/>
    </mc:Choice>
    <mc:Fallback>
      <p:transition spd="slow" advTm="85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E97295A-91AF-43B6-9683-F5430F0902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0C1D703-F46E-47FF-9A58-CE7E31A5875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919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682"/>
    </mc:Choice>
    <mc:Fallback>
      <p:transition spd="slow" advTm="106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30</Words>
  <Application>Microsoft Office PowerPoint</Application>
  <PresentationFormat>Widescreen</PresentationFormat>
  <Paragraphs>2</Paragraphs>
  <Slides>45</Slides>
  <Notes>0</Notes>
  <HiddenSlides>0</HiddenSlides>
  <MMClips>45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12</cp:revision>
  <dcterms:created xsi:type="dcterms:W3CDTF">2021-01-26T22:09:21Z</dcterms:created>
  <dcterms:modified xsi:type="dcterms:W3CDTF">2021-01-29T11:28:09Z</dcterms:modified>
</cp:coreProperties>
</file>