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4" r:id="rId25"/>
    <p:sldId id="285" r:id="rId26"/>
    <p:sldId id="286" r:id="rId27"/>
    <p:sldId id="28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PJRhEV-kF8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bloom.com/uk/game/odd-sound-out?phase=2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762A52F-8521-4D7D-AD52-DACBB5FAC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813"/>
            <a:ext cx="12192000" cy="675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7B5E43-9C38-471B-ACAE-852AA4B1B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CBC6CCF-01AA-40AD-87F1-31A54B4F3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547"/>
            <a:ext cx="12192000" cy="679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51A55F-CA27-4BC8-802D-B9A5E7BFF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D999DB-BA8A-4842-95AB-FE3C4079D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997E9F-6ACF-4FC6-93BE-699529AE2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630"/>
            <a:ext cx="12192000" cy="668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6BC72A-93CE-4CC4-AD39-862385BFF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426"/>
            <a:ext cx="12192000" cy="670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7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723332-E011-4BFF-88C7-D02CDA38D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9" y="0"/>
            <a:ext cx="12192000" cy="607305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8CFA4E5-61C4-41BF-8D25-B54A7AB1E205}"/>
              </a:ext>
            </a:extLst>
          </p:cNvPr>
          <p:cNvSpPr/>
          <p:nvPr/>
        </p:nvSpPr>
        <p:spPr>
          <a:xfrm>
            <a:off x="3645617" y="6200598"/>
            <a:ext cx="4900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https://www.youtube.com/watch?v=nPJRhEV-kF8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35438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FD26AA-C233-4D8F-A09A-4D6D21C65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353"/>
            <a:ext cx="12192000" cy="666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458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01926D-F37B-4C55-B56D-0F0ED1C85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41" y="0"/>
            <a:ext cx="11443317" cy="61895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58503E-D040-4946-A32E-210C7A298687}"/>
              </a:ext>
            </a:extLst>
          </p:cNvPr>
          <p:cNvSpPr/>
          <p:nvPr/>
        </p:nvSpPr>
        <p:spPr>
          <a:xfrm>
            <a:off x="2439878" y="6292918"/>
            <a:ext cx="73122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https://www.phonicsbloom.com/uk/game/odd-sound-out?phase=2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7889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2FA467-F79A-495E-B3F1-736A2CE4E0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08"/>
            <a:ext cx="12192000" cy="679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343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30</Words>
  <Application>Microsoft Office PowerPoint</Application>
  <PresentationFormat>Widescreen</PresentationFormat>
  <Paragraphs>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4</cp:revision>
  <dcterms:created xsi:type="dcterms:W3CDTF">2020-11-03T22:38:40Z</dcterms:created>
  <dcterms:modified xsi:type="dcterms:W3CDTF">2020-11-03T23:00:09Z</dcterms:modified>
</cp:coreProperties>
</file>