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F8A4-59A5-4DD4-A727-C28CE155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63FAE-BFE1-414B-B15C-AF583DBFC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8F13-FC79-4F93-9F7E-0FBBEA10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4B-DE64-4D6B-B37C-1A5305A22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4BB0E-1D2A-48A1-8DB3-1AB7361A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6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12EEB-1158-4AA7-BE89-E5E756126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13EC-E71C-4F0E-A494-BB2F2E593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788B-FAA3-4DF5-ACC1-E8446ADC1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BD88-EE69-4839-A4BC-3BCB363A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6EDF6-1301-44F8-9DDC-D9589EBE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7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D65D-2D49-444B-8E72-517C4D9A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632A3-8969-4C5E-9779-A76DB0A0A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5F281-690E-4CDE-B8CE-344221CD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901C3-A751-42BB-96AA-EB40B36F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CC18D-AB96-4CB3-BE3E-063F6A2AC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A700-13A0-4543-ACD1-DCA72FE9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7809-0A33-4576-9251-37DCA1DB6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CE6D1-5AF8-429C-B9C4-A2B0429E2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7F5D-E067-4E16-9CF8-F1440A12E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4ED81-7B55-4265-B052-5078FA458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DAE0-B9F5-4879-90F8-C1E52A6F4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1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A06FE-7ACD-48E2-B628-D1BA84CD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35EC4-B4A1-464D-88A0-88B06F937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5D8A5-2388-41C6-9B1E-53A86F3CA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73554-0E35-4EAC-A611-2E65F783F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77546-19F0-4AC4-886E-86394BEEC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ACAC53-424E-48C3-859D-9E7461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556D-2B0C-403D-9FDF-1174ECF0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47BFA-C6FE-4CC2-B7AE-3422C2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008B-7C2F-4476-8D49-B2770382E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B40B3-8D59-4ED4-BC77-C8E0AC25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2C89E-2021-4B8D-A088-2A95BFBC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2DDC0-CFC1-4B38-8D53-0F412575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9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93F45-77E7-40FE-8F0B-3037A8B9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A7DA7-9378-4E80-8A0A-E8838D6B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B9E9C-1449-42E1-802C-73AF9F1C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008E-EC08-4D5E-9205-C9CA187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F861F-593E-43AD-A82E-E56D98F2B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33B26-1847-4522-A806-280C2B670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E4AA-B682-4665-9243-FFD6D175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3042-DEC5-41E0-8AD1-300F4E4DE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A9181-D49B-404D-A67F-DD1CDAB6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BEC-4424-4F73-A7C3-E73FB560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9B99D-792C-4109-9CAD-DA5574D54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9DD177-A736-43DB-A5AE-7EBF1D56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C8E8E-223E-4AAF-9558-B5B2334C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3746A-D44F-436F-9D74-DDD9F456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FFD60-4459-4D1E-ADB9-514168E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3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7A3B-AD26-4DD8-B31B-49B54D41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7FBD1-7B9F-40AA-9E6A-2DCB201D4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6E7A-85F6-4DBD-9A68-EF82B7CA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173E4-7952-4B68-A3E8-F29AE25B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34DA-5B86-4585-8B69-98BCB7B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8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63367-65C8-4CE1-9233-EDF9E2E40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5C9A9-A28C-4B35-BD14-7788805BF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9E6E7-4704-43B6-B368-668AC3D4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BC838-F8C6-4DC4-A70B-CA1CE5D6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EBC9F-4A99-4DF2-B285-B8E5BC30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3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E48D72-8123-4133-A29F-6C1255B3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0D4CB-3933-4DAD-8800-F7C18F35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F09C0-A19F-4944-A213-0C118408C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CE46-4B34-4E70-BCF5-828AD69D749B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C0C37-9B66-40AF-A015-F3AFD0C4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62A63-DB53-4C72-A278-E39652BF3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38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D870-FB0A-4234-A0FC-72DD43F68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A9F17-1F1D-45C7-911C-9E293FEB46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2435A6-677E-4F53-AEAA-C441F0D21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6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A12C7-0B1A-4E01-AF94-89EDD04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15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4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6F3A3-A10D-4365-8EF2-E7A0EE54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67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99792-6C5E-494D-B27B-71EAD8B62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5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1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0111D-1E01-4021-B5C7-BA14FA79C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123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819ACC-C63E-4203-8492-D27B4D56E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5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53D5BA-CAE5-4F41-8355-397443303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60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76BBCD-467F-45E5-9CBE-15192D90F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9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38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A309F8-A870-4C28-BE0A-591CDE217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0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31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0CB771-2D94-4831-92CA-D16FFCDB2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9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12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8D49CE-D526-4B78-8458-3CDB069EC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697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4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2D643D-0F58-48FE-98BA-2348538E8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8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643F59-18C5-4164-B959-3C2E43437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8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6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5A2191-74B0-4AA8-9BE0-CDD604C9D7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7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80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595B80-36AD-4AB1-8687-7F1B76D4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02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CCE398-4B88-4A26-9E7B-4CD9602C1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5632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018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B2703-737D-4D76-9D12-7347191DC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4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92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F4162A-42BA-4D92-B2A1-33D5D6253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1953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EC3EC6-47E8-4975-BACE-B57A59E30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3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95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E2E6B2-8200-4EEE-A797-A4887F4CB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287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0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E56FCA-EE5C-4F74-9D67-0F6048666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C84D4D-F034-40DA-8127-DDA226917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4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4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2021-07-01T15:56:05Z</dcterms:created>
  <dcterms:modified xsi:type="dcterms:W3CDTF">2021-07-05T07:01:44Z</dcterms:modified>
</cp:coreProperties>
</file>