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ink/inkAction1.xml" ContentType="application/vnd.ms-office.inkAction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ink/inkAction2.xml" ContentType="application/vnd.ms-office.inkAction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ink/inkAction3.xml" ContentType="application/vnd.ms-office.inkAction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ink/inkAction4.xml" ContentType="application/vnd.ms-office.inkAction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ink/inkAction5.xml" ContentType="application/vnd.ms-office.inkAction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ink/inkAction6.xml" ContentType="application/vnd.ms-office.inkAction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34" r:id="rId2"/>
    <p:sldId id="490" r:id="rId3"/>
    <p:sldId id="491" r:id="rId4"/>
    <p:sldId id="492" r:id="rId5"/>
    <p:sldId id="493" r:id="rId6"/>
    <p:sldId id="494" r:id="rId7"/>
    <p:sldId id="496" r:id="rId8"/>
    <p:sldId id="499" r:id="rId9"/>
    <p:sldId id="49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E1"/>
    <a:srgbClr val="87BCE4"/>
    <a:srgbClr val="86BAE2"/>
    <a:srgbClr val="7EB0D5"/>
    <a:srgbClr val="F6F9FB"/>
    <a:srgbClr val="EDF1F9"/>
    <a:srgbClr val="00FF00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55" autoAdjust="0"/>
    <p:restoredTop sz="94638" autoAdjust="0"/>
  </p:normalViewPr>
  <p:slideViewPr>
    <p:cSldViewPr snapToGrid="0">
      <p:cViewPr varScale="1">
        <p:scale>
          <a:sx n="82" d="100"/>
          <a:sy n="82" d="100"/>
        </p:scale>
        <p:origin x="60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9405">
    <iact:property name="dataType"/>
    <iact:actionData xml:id="d0">
      <inkml:trace xmlns:inkml="http://www.w3.org/2003/InkML" xml:id="stk0" contextRef="#ctx0" brushRef="#br0">9818 14022 0</inkml:trace>
    </iact:actionData>
  </iact:action>
  <iact:action type="add" startTime="41224">
    <iact:property name="dataType"/>
    <iact:actionData xml:id="d1">
      <inkml:trace xmlns:inkml="http://www.w3.org/2003/InkML" xml:id="stk1" contextRef="#ctx0" brushRef="#br0">12792 13975 0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10504">
    <iact:property name="dataType"/>
    <iact:actionData xml:id="d0">
      <inkml:trace xmlns:inkml="http://www.w3.org/2003/InkML" xml:id="stk0" contextRef="#ctx0" brushRef="#br0">9677 7672 0</inkml:trace>
    </iact:actionData>
  </iact:action>
  <iact:action type="add" startTime="12008">
    <iact:property name="dataType"/>
    <iact:actionData xml:id="d1">
      <inkml:trace xmlns:inkml="http://www.w3.org/2003/InkML" xml:id="stk1" contextRef="#ctx0" brushRef="#br0">12532 7507 0</inkml:trace>
    </iact:actionData>
  </iact:action>
  <iact:action type="add" startTime="13464">
    <iact:property name="dataType"/>
    <iact:actionData xml:id="d2">
      <inkml:trace xmlns:inkml="http://www.w3.org/2003/InkML" xml:id="stk2" contextRef="#ctx0" brushRef="#br0">15647 7625 0</inkml:trace>
    </iact:actionData>
  </iact:action>
  <iact:action type="add" startTime="24729">
    <iact:property name="dataType"/>
    <iact:actionData xml:id="d3">
      <inkml:trace xmlns:inkml="http://www.w3.org/2003/InkML" xml:id="stk3" contextRef="#ctx0" brushRef="#br0">9677 7625 0</inkml:trace>
    </iact:actionData>
  </iact:action>
  <iact:action type="add" startTime="25961">
    <iact:property name="dataType"/>
    <iact:actionData xml:id="d4">
      <inkml:trace xmlns:inkml="http://www.w3.org/2003/InkML" xml:id="stk4" contextRef="#ctx0" brushRef="#br0">12650 7530 0</inkml:trace>
    </iact:actionData>
  </iact:action>
  <iact:action type="add" startTime="27593">
    <iact:property name="dataType"/>
    <iact:actionData xml:id="d5">
      <inkml:trace xmlns:inkml="http://www.w3.org/2003/InkML" xml:id="stk5" contextRef="#ctx0" brushRef="#br0">15718 7743 0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</inkml:definitions>
  <iact:action type="add" startTime="24680">
    <iact:property name="dataType"/>
    <iact:actionData xml:id="d0">
      <inkml:trace xmlns:inkml="http://www.w3.org/2003/InkML" xml:id="stk0" contextRef="#ctx0" brushRef="#br0">5287 6303 0</inkml:trace>
    </iact:actionData>
  </iact:action>
  <iact:action type="add" startTime="25790">
    <iact:property name="dataType"/>
    <iact:actionData xml:id="d1">
      <inkml:trace xmlns:inkml="http://www.w3.org/2003/InkML" xml:id="stk1" contextRef="#ctx0" brushRef="#br0">8001 6373 0</inkml:trace>
    </iact:actionData>
  </iact:action>
  <iact:action type="add" startTime="27036">
    <iact:property name="dataType"/>
    <iact:actionData xml:id="d2">
      <inkml:trace xmlns:inkml="http://www.w3.org/2003/InkML" xml:id="stk2" contextRef="#ctx0" brushRef="#br0">10998 6562 0</inkml:trace>
    </iact:actionData>
  </iact:action>
  <iact:action type="add" startTime="28106">
    <iact:property name="dataType"/>
    <iact:actionData xml:id="d3">
      <inkml:trace xmlns:inkml="http://www.w3.org/2003/InkML" xml:id="stk3" contextRef="#ctx0" brushRef="#br0">13783 6609 0</inkml:trace>
    </iact:actionData>
  </iact:action>
  <iact:action type="add" startTime="29278">
    <iact:property name="dataType"/>
    <iact:actionData xml:id="d4">
      <inkml:trace xmlns:inkml="http://www.w3.org/2003/InkML" xml:id="stk4" contextRef="#ctx0" brushRef="#br0">16662 6397 0</inkml:trace>
    </iact:actionData>
  </iact:action>
  <iact:action type="add" startTime="30616">
    <iact:property name="dataType"/>
    <iact:actionData xml:id="d5">
      <inkml:trace xmlns:inkml="http://www.w3.org/2003/InkML" xml:id="stk5" contextRef="#ctx0" brushRef="#br0">19164 6562 0</inkml:trace>
    </iact:actionData>
  </iact:action>
  <iact:action type="add" startTime="44836">
    <iact:property name="dataType"/>
    <iact:actionData xml:id="d6">
      <inkml:trace xmlns:inkml="http://www.w3.org/2003/InkML" xml:id="stk6" contextRef="#ctx0" brushRef="#br0">5240 7625 0</inkml:trace>
    </iact:actionData>
  </iact:action>
  <iact:action type="add" startTime="46044">
    <iact:property name="dataType"/>
    <iact:actionData xml:id="d7">
      <inkml:trace xmlns:inkml="http://www.w3.org/2003/InkML" xml:id="stk7" contextRef="#ctx0" brushRef="#br0">8048 7601 0</inkml:trace>
    </iact:actionData>
  </iact:action>
  <iact:action type="add" startTime="47138">
    <iact:property name="dataType"/>
    <iact:actionData xml:id="d8">
      <inkml:trace xmlns:inkml="http://www.w3.org/2003/InkML" xml:id="stk8" contextRef="#ctx0" brushRef="#br0">11093 7554 0</inkml:trace>
    </iact:actionData>
  </iact:action>
  <iact:action type="add" startTime="48245">
    <iact:property name="dataType"/>
    <iact:actionData xml:id="d9">
      <inkml:trace xmlns:inkml="http://www.w3.org/2003/InkML" xml:id="stk9" contextRef="#ctx0" brushRef="#br0">13571 7601 0</inkml:trace>
    </iact:actionData>
  </iact:action>
  <iact:action type="add" startTime="49377">
    <iact:property name="dataType"/>
    <iact:actionData xml:id="d10">
      <inkml:trace xmlns:inkml="http://www.w3.org/2003/InkML" xml:id="stk10" contextRef="#ctx0" brushRef="#br0">16285 7577 0</inkml:trace>
    </iact:actionData>
  </iact:action>
  <iact:action type="add" startTime="50739">
    <iact:property name="dataType"/>
    <iact:actionData xml:id="d11">
      <inkml:trace xmlns:inkml="http://www.w3.org/2003/InkML" xml:id="stk11" contextRef="#ctx0" brushRef="#br0">19258 7530 0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15390">
    <iact:property name="dataType"/>
    <iact:actionData xml:id="d0">
      <inkml:trace xmlns:inkml="http://www.w3.org/2003/InkML" xml:id="stk0" contextRef="#ctx0" brushRef="#br0">3352 5217 0</inkml:trace>
    </iact:actionData>
  </iact:action>
  <iact:action type="add" startTime="16414">
    <iact:property name="dataType"/>
    <iact:actionData xml:id="d1">
      <inkml:trace xmlns:inkml="http://www.w3.org/2003/InkML" xml:id="stk1" contextRef="#ctx0" brushRef="#br0">6066 5146 0</inkml:trace>
    </iact:actionData>
  </iact:action>
  <iact:action type="add" startTime="17399">
    <iact:property name="dataType"/>
    <iact:actionData xml:id="d2">
      <inkml:trace xmlns:inkml="http://www.w3.org/2003/InkML" xml:id="stk2" contextRef="#ctx0" brushRef="#br0">9157 5358 0,'0'0'1,"0"-23"36</inkml:trace>
    </iact:actionData>
  </iact:action>
  <iact:action type="add" startTime="18392">
    <iact:property name="dataType"/>
    <iact:actionData xml:id="d3">
      <inkml:trace xmlns:inkml="http://www.w3.org/2003/InkML" xml:id="stk3" contextRef="#ctx0" brushRef="#br0">12013 5406 0</inkml:trace>
    </iact:actionData>
  </iact:action>
  <iact:action type="add" startTime="19370">
    <iact:property name="dataType"/>
    <iact:actionData xml:id="d4">
      <inkml:trace xmlns:inkml="http://www.w3.org/2003/InkML" xml:id="stk4" contextRef="#ctx0" brushRef="#br0">15081 5099 0</inkml:trace>
    </iact:actionData>
  </iact:action>
  <iact:action type="add" startTime="20231">
    <iact:property name="dataType"/>
    <iact:actionData xml:id="d5">
      <inkml:trace xmlns:inkml="http://www.w3.org/2003/InkML" xml:id="stk5" contextRef="#ctx0" brushRef="#br0">17512 5099 0</inkml:trace>
    </iact:actionData>
  </iact:action>
  <iact:action type="add" startTime="21363">
    <iact:property name="dataType"/>
    <iact:actionData xml:id="d6">
      <inkml:trace xmlns:inkml="http://www.w3.org/2003/InkML" xml:id="stk6" contextRef="#ctx0" brushRef="#br0">20273 5311 0</inkml:trace>
    </iact:actionData>
  </iact:action>
  <iact:action type="add" startTime="32438">
    <iact:property name="dataType"/>
    <iact:actionData xml:id="d7">
      <inkml:trace xmlns:inkml="http://www.w3.org/2003/InkML" xml:id="stk7" contextRef="#ctx0" brushRef="#br0">3611 7554 0</inkml:trace>
    </iact:actionData>
  </iact:action>
  <iact:action type="add" startTime="33555">
    <iact:property name="dataType"/>
    <iact:actionData xml:id="d8">
      <inkml:trace xmlns:inkml="http://www.w3.org/2003/InkML" xml:id="stk8" contextRef="#ctx0" brushRef="#br0">6113 7625 0</inkml:trace>
    </iact:actionData>
  </iact:action>
  <iact:action type="add" startTime="34594">
    <iact:property name="dataType"/>
    <iact:actionData xml:id="d9">
      <inkml:trace xmlns:inkml="http://www.w3.org/2003/InkML" xml:id="stk9" contextRef="#ctx0" brushRef="#br0">9063 7695 0</inkml:trace>
    </iact:actionData>
  </iact:action>
  <iact:action type="add" startTime="35656">
    <iact:property name="dataType"/>
    <iact:actionData xml:id="d10">
      <inkml:trace xmlns:inkml="http://www.w3.org/2003/InkML" xml:id="stk10" contextRef="#ctx0" brushRef="#br0">12343 7507 0</inkml:trace>
    </iact:actionData>
  </iact:action>
  <iact:action type="add" startTime="36749">
    <iact:property name="dataType"/>
    <iact:actionData xml:id="d11">
      <inkml:trace xmlns:inkml="http://www.w3.org/2003/InkML" xml:id="stk11" contextRef="#ctx0" brushRef="#br0">15105 7554 0,'47'0'163</inkml:trace>
    </iact:actionData>
  </iact:action>
  <iact:action type="add" startTime="37797">
    <iact:property name="dataType"/>
    <iact:actionData xml:id="d12">
      <inkml:trace xmlns:inkml="http://www.w3.org/2003/InkML" xml:id="stk12" contextRef="#ctx0" brushRef="#br0">18055 7341 0,'23'0'133,"1"0"-128</inkml:trace>
    </iact:actionData>
  </iact:action>
  <iact:action type="add" startTime="38812">
    <iact:property name="dataType"/>
    <iact:actionData xml:id="d13">
      <inkml:trace xmlns:inkml="http://www.w3.org/2003/InkML" xml:id="stk13" contextRef="#ctx0" brushRef="#br0">20108 7200 0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00B0F0"/>
      <inkml:brushProperty name="tip" value="rectangle"/>
      <inkml:brushProperty name="rasterOp" value="maskPen"/>
    </inkml:brush>
    <inkml:brush xml:id="br1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  <inkml:brush xml:id="br2">
      <inkml:brushProperty name="width" value="0.08819" units="cm"/>
      <inkml:brushProperty name="height" value="0.35278" units="cm"/>
      <inkml:brushProperty name="color" value="#00B050"/>
      <inkml:brushProperty name="tip" value="rectangle"/>
      <inkml:brushProperty name="rasterOp" value="maskPen"/>
    </inkml:brush>
  </inkml:definitions>
  <iact:action type="add" startTime="28640">
    <iact:property name="dataType"/>
    <iact:actionData xml:id="d0">
      <inkml:trace xmlns:inkml="http://www.w3.org/2003/InkML" xml:id="stk0" contextRef="#ctx0" brushRef="#br0">2667 7412 0</inkml:trace>
    </iact:actionData>
  </iact:action>
  <iact:action type="add" startTime="29913">
    <iact:property name="dataType"/>
    <iact:actionData xml:id="d1">
      <inkml:trace xmlns:inkml="http://www.w3.org/2003/InkML" xml:id="stk1" contextRef="#ctx0" brushRef="#br0">5169 7365 0</inkml:trace>
    </iact:actionData>
  </iact:action>
  <iact:action type="add" startTime="30883">
    <iact:property name="dataType"/>
    <iact:actionData xml:id="d2">
      <inkml:trace xmlns:inkml="http://www.w3.org/2003/InkML" xml:id="stk2" contextRef="#ctx0" brushRef="#br0">7954 7507 0</inkml:trace>
    </iact:actionData>
  </iact:action>
  <iact:action type="add" startTime="32037">
    <iact:property name="dataType"/>
    <iact:actionData xml:id="d3">
      <inkml:trace xmlns:inkml="http://www.w3.org/2003/InkML" xml:id="stk3" contextRef="#ctx0" brushRef="#br0">10621 7459 0</inkml:trace>
    </iact:actionData>
  </iact:action>
  <iact:action type="add" startTime="33061">
    <iact:property name="dataType"/>
    <iact:actionData xml:id="d4">
      <inkml:trace xmlns:inkml="http://www.w3.org/2003/InkML" xml:id="stk4" contextRef="#ctx0" brushRef="#br0">13476 7200 0</inkml:trace>
    </iact:actionData>
  </iact:action>
  <iact:action type="add" startTime="34030">
    <iact:property name="dataType"/>
    <iact:actionData xml:id="d5">
      <inkml:trace xmlns:inkml="http://www.w3.org/2003/InkML" xml:id="stk5" contextRef="#ctx0" brushRef="#br0">16025 7318 0</inkml:trace>
    </iact:actionData>
  </iact:action>
  <iact:action type="add" startTime="34962">
    <iact:property name="dataType"/>
    <iact:actionData xml:id="d6">
      <inkml:trace xmlns:inkml="http://www.w3.org/2003/InkML" xml:id="stk6" contextRef="#ctx0" brushRef="#br0">18480 7459 0</inkml:trace>
    </iact:actionData>
  </iact:action>
  <iact:action type="add" startTime="35971">
    <iact:property name="dataType"/>
    <iact:actionData xml:id="d7">
      <inkml:trace xmlns:inkml="http://www.w3.org/2003/InkML" xml:id="stk7" contextRef="#ctx0" brushRef="#br0">21784 7365 0</inkml:trace>
    </iact:actionData>
  </iact:action>
  <iact:action type="add" startTime="37155">
    <iact:property name="dataType"/>
    <iact:actionData xml:id="d8">
      <inkml:trace xmlns:inkml="http://www.w3.org/2003/InkML" xml:id="stk8" contextRef="#ctx0" brushRef="#br0">23884 7412 0</inkml:trace>
    </iact:actionData>
  </iact:action>
  <iact:action type="add" startTime="55459">
    <iact:property name="dataType"/>
    <iact:actionData xml:id="d9">
      <inkml:trace xmlns:inkml="http://www.w3.org/2003/InkML" xml:id="stk9" contextRef="#ctx0" brushRef="#br1">2644 5146 0,'0'-24'37,"23"24"9,1 0-22,-1 0-16</inkml:trace>
    </iact:actionData>
  </iact:action>
  <iact:action type="add" startTime="56475">
    <iact:property name="dataType"/>
    <iact:actionData xml:id="d10">
      <inkml:trace xmlns:inkml="http://www.w3.org/2003/InkML" xml:id="stk10" contextRef="#ctx0" brushRef="#br1">5546 5170 0,'0'-24'31</inkml:trace>
    </iact:actionData>
  </iact:action>
  <iact:action type="add" startTime="57452">
    <iact:property name="dataType"/>
    <iact:actionData xml:id="d11">
      <inkml:trace xmlns:inkml="http://www.w3.org/2003/InkML" xml:id="stk11" contextRef="#ctx0" brushRef="#br1">7623 5311 0</inkml:trace>
    </iact:actionData>
  </iact:action>
  <iact:action type="add" startTime="58337">
    <iact:property name="dataType"/>
    <iact:actionData xml:id="d12">
      <inkml:trace xmlns:inkml="http://www.w3.org/2003/InkML" xml:id="stk12" contextRef="#ctx0" brushRef="#br1">10904 5146 0</inkml:trace>
    </iact:actionData>
  </iact:action>
  <iact:action type="add" startTime="59252">
    <iact:property name="dataType"/>
    <iact:actionData xml:id="d13">
      <inkml:trace xmlns:inkml="http://www.w3.org/2003/InkML" xml:id="stk13" contextRef="#ctx0" brushRef="#br1">13571 5004 0</inkml:trace>
    </iact:actionData>
  </iact:action>
  <iact:action type="add" startTime="60184">
    <iact:property name="dataType"/>
    <iact:actionData xml:id="d14">
      <inkml:trace xmlns:inkml="http://www.w3.org/2003/InkML" xml:id="stk14" contextRef="#ctx0" brushRef="#br1">16143 5288 0</inkml:trace>
    </iact:actionData>
  </iact:action>
  <iact:action type="add" startTime="61054">
    <iact:property name="dataType"/>
    <iact:actionData xml:id="d15">
      <inkml:trace xmlns:inkml="http://www.w3.org/2003/InkML" xml:id="stk15" contextRef="#ctx0" brushRef="#br1">18196 5358 0</inkml:trace>
    </iact:actionData>
  </iact:action>
  <iact:action type="add" startTime="62116">
    <iact:property name="dataType"/>
    <iact:actionData xml:id="d16">
      <inkml:trace xmlns:inkml="http://www.w3.org/2003/InkML" xml:id="stk16" contextRef="#ctx0" brushRef="#br1">21028 5311 0</inkml:trace>
    </iact:actionData>
  </iact:action>
  <iact:action type="add" startTime="63048">
    <iact:property name="dataType"/>
    <iact:actionData xml:id="d17">
      <inkml:trace xmlns:inkml="http://www.w3.org/2003/InkML" xml:id="stk17" contextRef="#ctx0" brushRef="#br1">23790 5240 0</inkml:trace>
    </iact:actionData>
  </iact:action>
  <iact:action type="add" startTime="88438">
    <iact:property name="dataType"/>
    <iact:actionData xml:id="d18">
      <inkml:trace xmlns:inkml="http://www.w3.org/2003/InkML" xml:id="stk18" contextRef="#ctx0" brushRef="#br2">2714 7247 0</inkml:trace>
    </iact:actionData>
  </iact:action>
  <iact:action type="add" startTime="89323">
    <iact:property name="dataType"/>
    <iact:actionData xml:id="d19">
      <inkml:trace xmlns:inkml="http://www.w3.org/2003/InkML" xml:id="stk19" contextRef="#ctx0" brushRef="#br2">5263 7412 0</inkml:trace>
    </iact:actionData>
  </iact:action>
  <iact:action type="add" startTime="90131">
    <iact:property name="dataType"/>
    <iact:actionData xml:id="d20">
      <inkml:trace xmlns:inkml="http://www.w3.org/2003/InkML" xml:id="stk20" contextRef="#ctx0" brushRef="#br2">8001 7412 0</inkml:trace>
    </iact:actionData>
  </iact:action>
  <iact:action type="add" startTime="91139">
    <iact:property name="dataType"/>
    <iact:actionData xml:id="d21">
      <inkml:trace xmlns:inkml="http://www.w3.org/2003/InkML" xml:id="stk21" contextRef="#ctx0" brushRef="#br2">10880 7223 0</inkml:trace>
    </iact:actionData>
  </iact:action>
  <iact:action type="add" startTime="92094">
    <iact:property name="dataType"/>
    <iact:actionData xml:id="d22">
      <inkml:trace xmlns:inkml="http://www.w3.org/2003/InkML" xml:id="stk22" contextRef="#ctx0" brushRef="#br2">13287 7200 0,'24'0'6</inkml:trace>
    </iact:actionData>
  </iact:action>
  <iact:action type="add" startTime="92979">
    <iact:property name="dataType"/>
    <iact:actionData xml:id="d23">
      <inkml:trace xmlns:inkml="http://www.w3.org/2003/InkML" xml:id="stk23" contextRef="#ctx0" brushRef="#br2">16001 7318 0</inkml:trace>
    </iact:actionData>
  </iact:action>
  <iact:action type="add" startTime="93948">
    <iact:property name="dataType"/>
    <iact:actionData xml:id="d24">
      <inkml:trace xmlns:inkml="http://www.w3.org/2003/InkML" xml:id="stk24" contextRef="#ctx0" brushRef="#br2">18975 7270 0</inkml:trace>
    </iact:actionData>
  </iact:action>
  <iact:action type="add" startTime="94896">
    <iact:property name="dataType"/>
    <iact:actionData xml:id="d25">
      <inkml:trace xmlns:inkml="http://www.w3.org/2003/InkML" xml:id="stk25" contextRef="#ctx0" brushRef="#br2">21241 7129 0</inkml:trace>
    </iact:actionData>
  </iact:action>
  <iact:action type="add" startTime="95972">
    <iact:property name="dataType"/>
    <iact:actionData xml:id="d26">
      <inkml:trace xmlns:inkml="http://www.w3.org/2003/InkML" xml:id="stk26" contextRef="#ctx0" brushRef="#br2">24191 7341 0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27713">
    <iact:property name="dataType"/>
    <iact:actionData xml:id="d0">
      <inkml:trace xmlns:inkml="http://www.w3.org/2003/InkML" xml:id="stk0" contextRef="#ctx0" brushRef="#br0">8638 7152 0</inkml:trace>
    </iact:actionData>
  </iact:action>
  <iact:action type="add" startTime="28697">
    <iact:property name="dataType"/>
    <iact:actionData xml:id="d1">
      <inkml:trace xmlns:inkml="http://www.w3.org/2003/InkML" xml:id="stk1" contextRef="#ctx0" brushRef="#br0">11352 7105 0</inkml:trace>
    </iact:actionData>
  </iact:action>
  <iact:action type="add" startTime="29760">
    <iact:property name="dataType"/>
    <iact:actionData xml:id="d2">
      <inkml:trace xmlns:inkml="http://www.w3.org/2003/InkML" xml:id="stk2" contextRef="#ctx0" brushRef="#br0">14491 7034 0</inkml:trace>
    </iact:actionData>
  </iact:action>
  <iact:action type="add" startTime="30892">
    <iact:property name="dataType"/>
    <iact:actionData xml:id="d3">
      <inkml:trace xmlns:inkml="http://www.w3.org/2003/InkML" xml:id="stk3" contextRef="#ctx0" brushRef="#br0">17913 7034 0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16T20:32:48.194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31839">
    <iact:property name="dataType"/>
    <iact:actionData xml:id="d0">
      <inkml:trace xmlns:inkml="http://www.w3.org/2003/InkML" xml:id="stk0" contextRef="#ctx0" brushRef="#br0">6160 6161 0</inkml:trace>
    </iact:actionData>
  </iact:action>
  <iact:action type="add" startTime="32896">
    <iact:property name="dataType"/>
    <iact:actionData xml:id="d1">
      <inkml:trace xmlns:inkml="http://www.w3.org/2003/InkML" xml:id="stk1" contextRef="#ctx0" brushRef="#br0">9299 6279 0</inkml:trace>
    </iact:actionData>
  </iact:action>
  <iact:action type="add" startTime="33819">
    <iact:property name="dataType"/>
    <iact:actionData xml:id="d2">
      <inkml:trace xmlns:inkml="http://www.w3.org/2003/InkML" xml:id="stk2" contextRef="#ctx0" brushRef="#br0">12037 6208 0</inkml:trace>
    </iact:actionData>
  </iact:action>
  <iact:action type="add" startTime="34828">
    <iact:property name="dataType"/>
    <iact:actionData xml:id="d3">
      <inkml:trace xmlns:inkml="http://www.w3.org/2003/InkML" xml:id="stk3" contextRef="#ctx0" brushRef="#br0">15482 5996 0,'24'0'162,"-1"0"-155</inkml:trace>
    </iact:actionData>
  </iact:action>
  <iact:action type="add" startTime="35781">
    <iact:property name="dataType"/>
    <iact:actionData xml:id="d4">
      <inkml:trace xmlns:inkml="http://www.w3.org/2003/InkML" xml:id="stk4" contextRef="#ctx0" brushRef="#br0">18149 6114 0</inkml:trace>
    </iact:actionData>
  </iact:action>
  <iact:action type="add" startTime="47728">
    <iact:property name="dataType"/>
    <iact:actionData xml:id="d5">
      <inkml:trace xmlns:inkml="http://www.w3.org/2003/InkML" xml:id="stk5" contextRef="#ctx0" brushRef="#br0">6089 8946 0</inkml:trace>
    </iact:actionData>
  </iact:action>
  <iact:action type="add" startTime="48682">
    <iact:property name="dataType"/>
    <iact:actionData xml:id="d6">
      <inkml:trace xmlns:inkml="http://www.w3.org/2003/InkML" xml:id="stk6" contextRef="#ctx0" brushRef="#br0">9110 8994 0</inkml:trace>
    </iact:actionData>
  </iact:action>
  <iact:action type="add" startTime="49761">
    <iact:property name="dataType"/>
    <iact:actionData xml:id="d7">
      <inkml:trace xmlns:inkml="http://www.w3.org/2003/InkML" xml:id="stk7" contextRef="#ctx0" brushRef="#br0">12367 8781 0</inkml:trace>
    </iact:actionData>
  </iact:action>
  <iact:action type="add" startTime="50791">
    <iact:property name="dataType"/>
    <iact:actionData xml:id="d8">
      <inkml:trace xmlns:inkml="http://www.w3.org/2003/InkML" xml:id="stk8" contextRef="#ctx0" brushRef="#br0">15175 8946 0</inkml:trace>
    </iact:actionData>
  </iact:action>
  <iact:action type="add" startTime="51869">
    <iact:property name="dataType"/>
    <iact:actionData xml:id="d9">
      <inkml:trace xmlns:inkml="http://www.w3.org/2003/InkML" xml:id="stk9" contextRef="#ctx0" brushRef="#br0">18409 8876 0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53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2522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1307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53711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2793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232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16/01/2021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../media/media1.m4a"/><Relationship Id="rId7" Type="http://schemas.microsoft.com/office/2011/relationships/inkAction" Target="../ink/inkAction1.xml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.m4a"/><Relationship Id="rId7" Type="http://schemas.microsoft.com/office/2011/relationships/inkAction" Target="../ink/inkAction2.xml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3.m4a"/><Relationship Id="rId7" Type="http://schemas.microsoft.com/office/2011/relationships/inkAction" Target="../ink/inkAction3.xml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media4.m4a"/><Relationship Id="rId7" Type="http://schemas.microsoft.com/office/2011/relationships/inkAction" Target="../ink/inkAction4.xml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media5.m4a"/><Relationship Id="rId7" Type="http://schemas.microsoft.com/office/2011/relationships/inkAction" Target="../ink/inkAction5.xml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6.m4a"/><Relationship Id="rId7" Type="http://schemas.microsoft.com/office/2011/relationships/inkAction" Target="../ink/inkAction6.xml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audio" Target="../media/media7.m4a"/><Relationship Id="rId7" Type="http://schemas.microsoft.com/office/2011/relationships/inkAction" Target="../ink/inkAction7.xml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2934085" y="1929009"/>
            <a:ext cx="6984355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LO: To divide by 10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6A122D-F1EB-4353-AA04-55A7856E3B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0505" y="3898911"/>
            <a:ext cx="4152900" cy="11525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2687C2-1138-4896-83B7-6B063BC035A3}"/>
              </a:ext>
            </a:extLst>
          </p:cNvPr>
          <p:cNvSpPr txBox="1"/>
          <p:nvPr/>
        </p:nvSpPr>
        <p:spPr>
          <a:xfrm>
            <a:off x="7305870" y="4009262"/>
            <a:ext cx="5131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2</a:t>
            </a: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C4D50F8-56AC-40B3-8B5F-296DCD59ECB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534480" y="5031000"/>
              <a:ext cx="1071000" cy="1728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C4D50F8-56AC-40B3-8B5F-296DCD59EC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18640" y="4967640"/>
                <a:ext cx="1102320" cy="144000"/>
              </a:xfrm>
              <a:prstGeom prst="rect">
                <a:avLst/>
              </a:prstGeom>
            </p:spPr>
          </p:pic>
        </mc:Fallback>
      </mc:AlternateContent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196C9268-5B83-46F9-B95C-27B57029BE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205"/>
    </mc:Choice>
    <mc:Fallback>
      <p:transition spd="slow" advTm="522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03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30?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6100846" y="173874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6665217" y="174271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8097508" y="165154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7419401" y="1738025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509254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30.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571199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461760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705329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8145085" y="1744794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6406AB5-D557-4B17-BFA4-BC7C80820F66}"/>
              </a:ext>
            </a:extLst>
          </p:cNvPr>
          <p:cNvGrpSpPr/>
          <p:nvPr/>
        </p:nvGrpSpPr>
        <p:grpSpPr>
          <a:xfrm>
            <a:off x="2988994" y="1714689"/>
            <a:ext cx="1058543" cy="900000"/>
            <a:chOff x="2988994" y="1694824"/>
            <a:chExt cx="1058543" cy="900000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9A02D1BE-3AF6-412D-B13C-5827B2DF0820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47" name="TextBox 60">
              <a:extLst>
                <a:ext uri="{FF2B5EF4-FFF2-40B4-BE49-F238E27FC236}">
                  <a16:creationId xmlns:a16="http://schemas.microsoft.com/office/drawing/2014/main" id="{7EC8A069-848B-49CC-862C-D9FCC2D8F865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399290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082215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3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7F039CF-B107-4C3A-B22F-B8AB8C2EF09A}"/>
              </a:ext>
            </a:extLst>
          </p:cNvPr>
          <p:cNvGrpSpPr/>
          <p:nvPr/>
        </p:nvGrpSpPr>
        <p:grpSpPr>
          <a:xfrm>
            <a:off x="4048887" y="1714689"/>
            <a:ext cx="1058543" cy="900000"/>
            <a:chOff x="2988994" y="1694824"/>
            <a:chExt cx="1058543" cy="9000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DD680DC-7B09-4038-9A0B-333D576B3833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28" name="TextBox 60">
              <a:extLst>
                <a:ext uri="{FF2B5EF4-FFF2-40B4-BE49-F238E27FC236}">
                  <a16:creationId xmlns:a16="http://schemas.microsoft.com/office/drawing/2014/main" id="{0FAF767A-2713-4952-A489-2D48199D378C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3C6EAFBF-1A70-44CD-86A5-3C2612A2059F}"/>
              </a:ext>
            </a:extLst>
          </p:cNvPr>
          <p:cNvGrpSpPr/>
          <p:nvPr/>
        </p:nvGrpSpPr>
        <p:grpSpPr>
          <a:xfrm>
            <a:off x="5108779" y="1714689"/>
            <a:ext cx="1058543" cy="900000"/>
            <a:chOff x="2988994" y="1694824"/>
            <a:chExt cx="1058543" cy="90000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414214C-AA03-4B69-BE42-1A7A0ED8659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60">
              <a:extLst>
                <a:ext uri="{FF2B5EF4-FFF2-40B4-BE49-F238E27FC236}">
                  <a16:creationId xmlns:a16="http://schemas.microsoft.com/office/drawing/2014/main" id="{397B722E-3802-49D0-BBEE-7E2B29C4EAE1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A75DE9B0-C67F-45DF-B464-6495D1574B2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483720" y="2702520"/>
              <a:ext cx="2175120" cy="8532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A75DE9B0-C67F-45DF-B464-6495D1574B2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467880" y="2639160"/>
                <a:ext cx="2206440" cy="212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83BFE63-ED7F-4DFD-8317-943DBF83E9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4260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408"/>
    </mc:Choice>
    <mc:Fallback>
      <p:transition spd="slow" advTm="52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1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60?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7581569" y="1770319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8145940" y="177428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9578231" y="1683112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8900124" y="1769596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774726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60.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836671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727232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970801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9625808" y="177636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664762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347687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6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5CF44E91-182E-4C52-B600-9225B15DFB4F}"/>
              </a:ext>
            </a:extLst>
          </p:cNvPr>
          <p:cNvGrpSpPr/>
          <p:nvPr/>
        </p:nvGrpSpPr>
        <p:grpSpPr>
          <a:xfrm>
            <a:off x="1371788" y="1728893"/>
            <a:ext cx="1058543" cy="900000"/>
            <a:chOff x="2988994" y="1694824"/>
            <a:chExt cx="1058543" cy="900000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CED67359-FC59-486D-AB57-71C7FC4CD6C7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8" name="TextBox 60">
              <a:extLst>
                <a:ext uri="{FF2B5EF4-FFF2-40B4-BE49-F238E27FC236}">
                  <a16:creationId xmlns:a16="http://schemas.microsoft.com/office/drawing/2014/main" id="{A0198340-D20A-49BF-ABDF-4D94031E65A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48A7F1A4-71DA-45B6-BACA-8255D2E91DD0}"/>
              </a:ext>
            </a:extLst>
          </p:cNvPr>
          <p:cNvGrpSpPr/>
          <p:nvPr/>
        </p:nvGrpSpPr>
        <p:grpSpPr>
          <a:xfrm>
            <a:off x="3376154" y="1728893"/>
            <a:ext cx="1058543" cy="900000"/>
            <a:chOff x="2988994" y="1694824"/>
            <a:chExt cx="1058543" cy="900000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3852CC1D-EBB2-4EFA-A828-30BC2F360CBE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D64F573-908C-4B2C-92E0-9340D25B0569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F9AC1E05-294E-494D-8D76-C0887FCFA857}"/>
              </a:ext>
            </a:extLst>
          </p:cNvPr>
          <p:cNvGrpSpPr/>
          <p:nvPr/>
        </p:nvGrpSpPr>
        <p:grpSpPr>
          <a:xfrm>
            <a:off x="5380520" y="1728893"/>
            <a:ext cx="1058543" cy="900000"/>
            <a:chOff x="2988994" y="1694824"/>
            <a:chExt cx="1058543" cy="900000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5BA233A8-3A40-4B36-9B0B-1294CBB3155A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4" name="TextBox 60">
              <a:extLst>
                <a:ext uri="{FF2B5EF4-FFF2-40B4-BE49-F238E27FC236}">
                  <a16:creationId xmlns:a16="http://schemas.microsoft.com/office/drawing/2014/main" id="{7F3C3E6D-77B8-4E66-AC46-BDEC14858DF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313042AD-AF55-48CC-94CF-2F7975157DB0}"/>
              </a:ext>
            </a:extLst>
          </p:cNvPr>
          <p:cNvGrpSpPr/>
          <p:nvPr/>
        </p:nvGrpSpPr>
        <p:grpSpPr>
          <a:xfrm>
            <a:off x="2373971" y="1728893"/>
            <a:ext cx="1058543" cy="900000"/>
            <a:chOff x="2988994" y="1694824"/>
            <a:chExt cx="1058543" cy="9000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2C6F7AF4-A595-447E-8932-73974AFA5ECC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0">
              <a:extLst>
                <a:ext uri="{FF2B5EF4-FFF2-40B4-BE49-F238E27FC236}">
                  <a16:creationId xmlns:a16="http://schemas.microsoft.com/office/drawing/2014/main" id="{684E3674-F253-4D7C-9824-5721BA2DCF02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2A5ACF81-9184-4363-8C8F-CDCFDEB6B9F9}"/>
              </a:ext>
            </a:extLst>
          </p:cNvPr>
          <p:cNvGrpSpPr/>
          <p:nvPr/>
        </p:nvGrpSpPr>
        <p:grpSpPr>
          <a:xfrm>
            <a:off x="4378337" y="1728893"/>
            <a:ext cx="1058543" cy="900000"/>
            <a:chOff x="2988994" y="1694824"/>
            <a:chExt cx="1058543" cy="90000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2517782C-CA48-4CC0-A480-B348364D8E5B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0">
              <a:extLst>
                <a:ext uri="{FF2B5EF4-FFF2-40B4-BE49-F238E27FC236}">
                  <a16:creationId xmlns:a16="http://schemas.microsoft.com/office/drawing/2014/main" id="{BADE3040-DCF7-4F94-9E9A-10BF5EE8A7E4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AAA8ACA-8AD4-4F21-AB0F-C3CD6B595A83}"/>
              </a:ext>
            </a:extLst>
          </p:cNvPr>
          <p:cNvGrpSpPr/>
          <p:nvPr/>
        </p:nvGrpSpPr>
        <p:grpSpPr>
          <a:xfrm>
            <a:off x="6382703" y="1728893"/>
            <a:ext cx="1058543" cy="900000"/>
            <a:chOff x="2988994" y="1694824"/>
            <a:chExt cx="1058543" cy="90000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8F15ABD6-9B0D-4EAA-A440-FDE4AA03AAD3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60">
              <a:extLst>
                <a:ext uri="{FF2B5EF4-FFF2-40B4-BE49-F238E27FC236}">
                  <a16:creationId xmlns:a16="http://schemas.microsoft.com/office/drawing/2014/main" id="{EC17D08A-0D07-4D16-ACB7-F95AE874CC0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E5CC7768-DE30-4C22-8F02-0E54B753F10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86400" y="2269080"/>
              <a:ext cx="5046840" cy="47628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E5CC7768-DE30-4C22-8F02-0E54B753F10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870560" y="2205720"/>
                <a:ext cx="5078160" cy="603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9FBA3B4-9249-412E-AC2B-405D6E7ED1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507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804"/>
    </mc:Choice>
    <mc:Fallback>
      <p:transition spd="slow" advTm="87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623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70?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8049705" y="1739658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8614076" y="1743625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10046367" y="165245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9368260" y="1738935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587912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70.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649857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540418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783987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10093944" y="1745704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477948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160873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7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E0FDF4E-E6AC-4DDB-AF95-D1C6644182F7}"/>
              </a:ext>
            </a:extLst>
          </p:cNvPr>
          <p:cNvGrpSpPr/>
          <p:nvPr/>
        </p:nvGrpSpPr>
        <p:grpSpPr>
          <a:xfrm>
            <a:off x="707938" y="1708141"/>
            <a:ext cx="1058543" cy="900000"/>
            <a:chOff x="2988994" y="1694824"/>
            <a:chExt cx="1058543" cy="900000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7F8B7D15-646D-47AF-BF17-E72181443292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52F8046E-5A4D-4818-8929-0E330E9DE36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F8A2FE69-4FE0-4803-B8C7-CB85987151DD}"/>
              </a:ext>
            </a:extLst>
          </p:cNvPr>
          <p:cNvGrpSpPr/>
          <p:nvPr/>
        </p:nvGrpSpPr>
        <p:grpSpPr>
          <a:xfrm>
            <a:off x="2732344" y="1708141"/>
            <a:ext cx="1058543" cy="900000"/>
            <a:chOff x="2988994" y="1694824"/>
            <a:chExt cx="1058543" cy="900000"/>
          </a:xfrm>
        </p:grpSpPr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F9D4432E-112C-42D1-96D9-F6C79933404B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5E3CBD39-14E5-4F91-8EF0-9D740E289B7B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AB8BBF7F-5F3C-40D5-8705-35923EDF5D44}"/>
              </a:ext>
            </a:extLst>
          </p:cNvPr>
          <p:cNvGrpSpPr/>
          <p:nvPr/>
        </p:nvGrpSpPr>
        <p:grpSpPr>
          <a:xfrm>
            <a:off x="4756750" y="1708141"/>
            <a:ext cx="1058543" cy="900000"/>
            <a:chOff x="2988994" y="1694824"/>
            <a:chExt cx="1058543" cy="9000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A1BC342D-78D4-4EFE-944A-A16211BEBA93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0">
              <a:extLst>
                <a:ext uri="{FF2B5EF4-FFF2-40B4-BE49-F238E27FC236}">
                  <a16:creationId xmlns:a16="http://schemas.microsoft.com/office/drawing/2014/main" id="{129E2F81-6908-4894-923D-ECCAC6D5EAD7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8638889E-5EE0-4B0D-8338-9412145C5C08}"/>
              </a:ext>
            </a:extLst>
          </p:cNvPr>
          <p:cNvGrpSpPr/>
          <p:nvPr/>
        </p:nvGrpSpPr>
        <p:grpSpPr>
          <a:xfrm>
            <a:off x="1720141" y="1708141"/>
            <a:ext cx="1058543" cy="900000"/>
            <a:chOff x="2988994" y="1694824"/>
            <a:chExt cx="1058543" cy="90000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E96BFF5-EED3-468B-98F6-04FD3748048B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0">
              <a:extLst>
                <a:ext uri="{FF2B5EF4-FFF2-40B4-BE49-F238E27FC236}">
                  <a16:creationId xmlns:a16="http://schemas.microsoft.com/office/drawing/2014/main" id="{0FCCF734-A3D5-4A9B-AD5F-62F4E17CF35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3577B665-23A8-4D8D-9CD6-DA92FFD517B4}"/>
              </a:ext>
            </a:extLst>
          </p:cNvPr>
          <p:cNvGrpSpPr/>
          <p:nvPr/>
        </p:nvGrpSpPr>
        <p:grpSpPr>
          <a:xfrm>
            <a:off x="3744547" y="1708141"/>
            <a:ext cx="1058543" cy="900000"/>
            <a:chOff x="2988994" y="1694824"/>
            <a:chExt cx="1058543" cy="90000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2D6F3EF4-E776-4E92-92B0-0B51D0855502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60">
              <a:extLst>
                <a:ext uri="{FF2B5EF4-FFF2-40B4-BE49-F238E27FC236}">
                  <a16:creationId xmlns:a16="http://schemas.microsoft.com/office/drawing/2014/main" id="{ACED202E-72B5-4A6E-9FB4-559F85A0DC0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61FA319A-40D1-4CE8-A5ED-F92F858B4C07}"/>
              </a:ext>
            </a:extLst>
          </p:cNvPr>
          <p:cNvGrpSpPr/>
          <p:nvPr/>
        </p:nvGrpSpPr>
        <p:grpSpPr>
          <a:xfrm>
            <a:off x="5768953" y="1708141"/>
            <a:ext cx="1058543" cy="900000"/>
            <a:chOff x="2988994" y="1694824"/>
            <a:chExt cx="1058543" cy="900000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CBEB0D57-C692-47C3-AD88-C4E34C616CDD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TextBox 60">
              <a:extLst>
                <a:ext uri="{FF2B5EF4-FFF2-40B4-BE49-F238E27FC236}">
                  <a16:creationId xmlns:a16="http://schemas.microsoft.com/office/drawing/2014/main" id="{D745E93E-05A8-44FE-9D58-B3CF122BB485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AA0ACF32-7E70-4933-8C7F-D02F5EC1EBA4}"/>
              </a:ext>
            </a:extLst>
          </p:cNvPr>
          <p:cNvGrpSpPr/>
          <p:nvPr/>
        </p:nvGrpSpPr>
        <p:grpSpPr>
          <a:xfrm>
            <a:off x="6781158" y="1708141"/>
            <a:ext cx="1058543" cy="900000"/>
            <a:chOff x="2988994" y="1694824"/>
            <a:chExt cx="1058543" cy="900000"/>
          </a:xfrm>
        </p:grpSpPr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43F4B2D8-5B1C-4F4A-86FD-8713BF2998E8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9" name="TextBox 60">
              <a:extLst>
                <a:ext uri="{FF2B5EF4-FFF2-40B4-BE49-F238E27FC236}">
                  <a16:creationId xmlns:a16="http://schemas.microsoft.com/office/drawing/2014/main" id="{98CB83F7-4EB0-490F-A850-976DC74858AC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83ADD008-9D39-420D-8DD9-091439DA58F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06720" y="1835640"/>
              <a:ext cx="6091920" cy="9349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83ADD008-9D39-420D-8DD9-091439DA58F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90880" y="1772280"/>
                <a:ext cx="6123240" cy="106164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598A251-F7CC-4A50-BEA1-D81EA0F1EF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5896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600"/>
    </mc:Choice>
    <mc:Fallback>
      <p:transition spd="slow" advTm="83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19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90?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9057412" y="1792490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9397839" y="1796457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10568862" y="1705283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10021389" y="1791767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774726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90.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836671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727232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970801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10616439" y="179853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664762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347687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9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C99B3AFF-8FFC-4588-8C6D-102A5D059436}"/>
              </a:ext>
            </a:extLst>
          </p:cNvPr>
          <p:cNvGrpSpPr/>
          <p:nvPr/>
        </p:nvGrpSpPr>
        <p:grpSpPr>
          <a:xfrm>
            <a:off x="404051" y="1677225"/>
            <a:ext cx="1058543" cy="900000"/>
            <a:chOff x="2988994" y="1694824"/>
            <a:chExt cx="1058543" cy="900000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EDE8D9A8-6A36-4899-A5D5-CBCCE99A19DE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B0BE62A9-C29C-4F20-97CF-7A753218194D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:a16="http://schemas.microsoft.com/office/drawing/2014/main" id="{29357575-2B15-4818-A641-8371F9ECB574}"/>
              </a:ext>
            </a:extLst>
          </p:cNvPr>
          <p:cNvGrpSpPr/>
          <p:nvPr/>
        </p:nvGrpSpPr>
        <p:grpSpPr>
          <a:xfrm>
            <a:off x="2331451" y="1691090"/>
            <a:ext cx="1058543" cy="900000"/>
            <a:chOff x="2988994" y="1694824"/>
            <a:chExt cx="1058543" cy="900000"/>
          </a:xfrm>
        </p:grpSpPr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D284671D-CB69-4954-A170-295B6277D334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F7A8E546-F6DC-4022-A31B-FE5E0BF38B9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C076DCAA-996A-4A21-AD59-1FA736D9A5E5}"/>
              </a:ext>
            </a:extLst>
          </p:cNvPr>
          <p:cNvGrpSpPr/>
          <p:nvPr/>
        </p:nvGrpSpPr>
        <p:grpSpPr>
          <a:xfrm>
            <a:off x="4258851" y="1691090"/>
            <a:ext cx="1058543" cy="900000"/>
            <a:chOff x="2988994" y="1694824"/>
            <a:chExt cx="1058543" cy="900000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A8EF858F-1F0E-403F-B545-085147AE1A04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60">
              <a:extLst>
                <a:ext uri="{FF2B5EF4-FFF2-40B4-BE49-F238E27FC236}">
                  <a16:creationId xmlns:a16="http://schemas.microsoft.com/office/drawing/2014/main" id="{7F040574-F6B9-491B-9A8F-11F6871E13E3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A3375221-E595-48F1-880E-937672A3EAAF}"/>
              </a:ext>
            </a:extLst>
          </p:cNvPr>
          <p:cNvGrpSpPr/>
          <p:nvPr/>
        </p:nvGrpSpPr>
        <p:grpSpPr>
          <a:xfrm>
            <a:off x="1367751" y="1691090"/>
            <a:ext cx="1058543" cy="900000"/>
            <a:chOff x="2988994" y="1694824"/>
            <a:chExt cx="1058543" cy="900000"/>
          </a:xfrm>
        </p:grpSpPr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FAFDB13-156A-436E-A7E1-3BA7187A1C6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6" name="TextBox 60">
              <a:extLst>
                <a:ext uri="{FF2B5EF4-FFF2-40B4-BE49-F238E27FC236}">
                  <a16:creationId xmlns:a16="http://schemas.microsoft.com/office/drawing/2014/main" id="{3A611CA5-8319-4701-95C3-B0002DD3835F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6F15BFD4-CA94-4BB2-A15F-245798BB44D0}"/>
              </a:ext>
            </a:extLst>
          </p:cNvPr>
          <p:cNvGrpSpPr/>
          <p:nvPr/>
        </p:nvGrpSpPr>
        <p:grpSpPr>
          <a:xfrm>
            <a:off x="3295151" y="1691090"/>
            <a:ext cx="1058543" cy="900000"/>
            <a:chOff x="2988994" y="1694824"/>
            <a:chExt cx="1058543" cy="900000"/>
          </a:xfrm>
        </p:grpSpPr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D3AF4F9E-C87F-43E8-A9C8-3029AB02CFFC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79" name="TextBox 60">
              <a:extLst>
                <a:ext uri="{FF2B5EF4-FFF2-40B4-BE49-F238E27FC236}">
                  <a16:creationId xmlns:a16="http://schemas.microsoft.com/office/drawing/2014/main" id="{DB1A5305-132D-47C8-AD34-146C83713328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0" name="Group 79">
            <a:extLst>
              <a:ext uri="{FF2B5EF4-FFF2-40B4-BE49-F238E27FC236}">
                <a16:creationId xmlns:a16="http://schemas.microsoft.com/office/drawing/2014/main" id="{6B8B6242-3BCF-4EF0-A94D-70407456D887}"/>
              </a:ext>
            </a:extLst>
          </p:cNvPr>
          <p:cNvGrpSpPr/>
          <p:nvPr/>
        </p:nvGrpSpPr>
        <p:grpSpPr>
          <a:xfrm>
            <a:off x="5222551" y="1691090"/>
            <a:ext cx="1058543" cy="900000"/>
            <a:chOff x="2988994" y="1694824"/>
            <a:chExt cx="1058543" cy="900000"/>
          </a:xfrm>
        </p:grpSpPr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14267C67-C71E-4659-9B37-6BFB81CB06D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82" name="TextBox 60">
              <a:extLst>
                <a:ext uri="{FF2B5EF4-FFF2-40B4-BE49-F238E27FC236}">
                  <a16:creationId xmlns:a16="http://schemas.microsoft.com/office/drawing/2014/main" id="{584562FD-21CA-4669-8659-30C8143C1E6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3" name="Group 82">
            <a:extLst>
              <a:ext uri="{FF2B5EF4-FFF2-40B4-BE49-F238E27FC236}">
                <a16:creationId xmlns:a16="http://schemas.microsoft.com/office/drawing/2014/main" id="{E7DF3458-7828-4F01-8F9F-C68767F27FDD}"/>
              </a:ext>
            </a:extLst>
          </p:cNvPr>
          <p:cNvGrpSpPr/>
          <p:nvPr/>
        </p:nvGrpSpPr>
        <p:grpSpPr>
          <a:xfrm>
            <a:off x="6186251" y="1691090"/>
            <a:ext cx="1058543" cy="900000"/>
            <a:chOff x="2988994" y="1694824"/>
            <a:chExt cx="1058543" cy="900000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EE7593B8-75D3-4AED-A331-94A6B180E128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85" name="TextBox 60">
              <a:extLst>
                <a:ext uri="{FF2B5EF4-FFF2-40B4-BE49-F238E27FC236}">
                  <a16:creationId xmlns:a16="http://schemas.microsoft.com/office/drawing/2014/main" id="{A61AF110-FC6A-4FB2-91F4-F4D2ECC43168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468653CB-58A6-4399-B00C-5F3DA5BABD6D}"/>
              </a:ext>
            </a:extLst>
          </p:cNvPr>
          <p:cNvGrpSpPr/>
          <p:nvPr/>
        </p:nvGrpSpPr>
        <p:grpSpPr>
          <a:xfrm>
            <a:off x="7149951" y="1691090"/>
            <a:ext cx="1058543" cy="900000"/>
            <a:chOff x="2988994" y="1694824"/>
            <a:chExt cx="1058543" cy="900000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47CD9039-3D01-4B1C-AD49-16865D31D098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88" name="TextBox 60">
              <a:extLst>
                <a:ext uri="{FF2B5EF4-FFF2-40B4-BE49-F238E27FC236}">
                  <a16:creationId xmlns:a16="http://schemas.microsoft.com/office/drawing/2014/main" id="{521BE849-BA7B-40A6-83C5-543F866B1381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89" name="Group 88">
            <a:extLst>
              <a:ext uri="{FF2B5EF4-FFF2-40B4-BE49-F238E27FC236}">
                <a16:creationId xmlns:a16="http://schemas.microsoft.com/office/drawing/2014/main" id="{161D429C-3829-4C33-AFF8-3369E9DD88B2}"/>
              </a:ext>
            </a:extLst>
          </p:cNvPr>
          <p:cNvGrpSpPr/>
          <p:nvPr/>
        </p:nvGrpSpPr>
        <p:grpSpPr>
          <a:xfrm>
            <a:off x="8113653" y="1691090"/>
            <a:ext cx="1058543" cy="900000"/>
            <a:chOff x="2988994" y="1694824"/>
            <a:chExt cx="1058543" cy="900000"/>
          </a:xfrm>
        </p:grpSpPr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AB8EE5A3-AFC5-4132-8D3F-B0756737E240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91" name="TextBox 60">
              <a:extLst>
                <a:ext uri="{FF2B5EF4-FFF2-40B4-BE49-F238E27FC236}">
                  <a16:creationId xmlns:a16="http://schemas.microsoft.com/office/drawing/2014/main" id="{7501386F-FF06-40ED-8C4B-9023CD4FD74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38CE2C8-3EA7-4363-9F68-A4D296E4EB9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51840" y="1801440"/>
              <a:ext cx="7757280" cy="90144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38CE2C8-3EA7-4363-9F68-A4D296E4EB9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36000" y="1738080"/>
                <a:ext cx="7788600" cy="102816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3D07EE5-074F-4F14-990F-E7D5390437C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899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290"/>
    </mc:Choice>
    <mc:Fallback>
      <p:transition spd="slow" advTm="103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40799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10s in 40?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6871832" y="1792490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7212259" y="1796457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8383282" y="1705283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7835809" y="1791767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C0119BB-CD3B-4FE5-BC2A-7C319DF1D25C}"/>
              </a:ext>
            </a:extLst>
          </p:cNvPr>
          <p:cNvSpPr txBox="1"/>
          <p:nvPr/>
        </p:nvSpPr>
        <p:spPr>
          <a:xfrm>
            <a:off x="3587912" y="5193614"/>
            <a:ext cx="493073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There are _____ tens in 40. 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0F99DF-279C-4628-AD45-B198D7805685}"/>
              </a:ext>
            </a:extLst>
          </p:cNvPr>
          <p:cNvSpPr txBox="1"/>
          <p:nvPr/>
        </p:nvSpPr>
        <p:spPr>
          <a:xfrm>
            <a:off x="3649857" y="3483950"/>
            <a:ext cx="4710837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 _____ = _____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A4A1C53-85AF-4EA2-86B5-371D3466C7B8}"/>
              </a:ext>
            </a:extLst>
          </p:cNvPr>
          <p:cNvSpPr txBox="1"/>
          <p:nvPr/>
        </p:nvSpPr>
        <p:spPr>
          <a:xfrm>
            <a:off x="5540418" y="5070503"/>
            <a:ext cx="850849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F3EDFA-C177-4E56-8225-4A6884A0F05E}"/>
              </a:ext>
            </a:extLst>
          </p:cNvPr>
          <p:cNvSpPr txBox="1"/>
          <p:nvPr/>
        </p:nvSpPr>
        <p:spPr>
          <a:xfrm>
            <a:off x="3783987" y="3474816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8430859" y="1798536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C0C69425-8D65-471E-A913-686E5C86892D}"/>
              </a:ext>
            </a:extLst>
          </p:cNvPr>
          <p:cNvSpPr txBox="1"/>
          <p:nvPr/>
        </p:nvSpPr>
        <p:spPr>
          <a:xfrm>
            <a:off x="5477948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18EED8A-2D3A-44C4-B267-BDF9D900ED74}"/>
              </a:ext>
            </a:extLst>
          </p:cNvPr>
          <p:cNvSpPr txBox="1"/>
          <p:nvPr/>
        </p:nvSpPr>
        <p:spPr>
          <a:xfrm>
            <a:off x="7160873" y="3473491"/>
            <a:ext cx="1058543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4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8E88DB8-6159-4D7F-AF26-9DC544BDDE2B}"/>
              </a:ext>
            </a:extLst>
          </p:cNvPr>
          <p:cNvGrpSpPr/>
          <p:nvPr/>
        </p:nvGrpSpPr>
        <p:grpSpPr>
          <a:xfrm>
            <a:off x="2494764" y="1669246"/>
            <a:ext cx="1058543" cy="900000"/>
            <a:chOff x="2988994" y="1694824"/>
            <a:chExt cx="1058543" cy="9000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9FA7D06C-9DAF-4366-ACBF-FD9E5177B31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5ADE95B-3C6B-4C28-8C90-DB02930F410B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F99A223-C338-44F0-A8EC-35B1A5954646}"/>
              </a:ext>
            </a:extLst>
          </p:cNvPr>
          <p:cNvGrpSpPr/>
          <p:nvPr/>
        </p:nvGrpSpPr>
        <p:grpSpPr>
          <a:xfrm>
            <a:off x="4674028" y="1666987"/>
            <a:ext cx="1058543" cy="900000"/>
            <a:chOff x="2988994" y="1694824"/>
            <a:chExt cx="1058543" cy="900000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4B60C0FF-0DC1-4180-BCE6-56841098F39C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BF34E81-734F-4A9A-8F21-45AAA6082C6F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82FCE011-822F-4F94-A509-B189BE592183}"/>
              </a:ext>
            </a:extLst>
          </p:cNvPr>
          <p:cNvGrpSpPr/>
          <p:nvPr/>
        </p:nvGrpSpPr>
        <p:grpSpPr>
          <a:xfrm>
            <a:off x="3584396" y="1666987"/>
            <a:ext cx="1058543" cy="900000"/>
            <a:chOff x="2988994" y="1694824"/>
            <a:chExt cx="1058543" cy="900000"/>
          </a:xfrm>
        </p:grpSpPr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8BD338AF-EF84-4746-A293-D5A26A749435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40" name="TextBox 60">
              <a:extLst>
                <a:ext uri="{FF2B5EF4-FFF2-40B4-BE49-F238E27FC236}">
                  <a16:creationId xmlns:a16="http://schemas.microsoft.com/office/drawing/2014/main" id="{AFB4F151-FDAA-4EEB-B61F-6EFF3CE6C60C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C095D69-F281-4EB1-B916-853323E42C07}"/>
              </a:ext>
            </a:extLst>
          </p:cNvPr>
          <p:cNvGrpSpPr/>
          <p:nvPr/>
        </p:nvGrpSpPr>
        <p:grpSpPr>
          <a:xfrm>
            <a:off x="5763661" y="1666987"/>
            <a:ext cx="1058543" cy="900000"/>
            <a:chOff x="2988994" y="1694824"/>
            <a:chExt cx="1058543" cy="900000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6D48ACAE-0EFE-4E83-AFD9-75FDF87378AD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60">
              <a:extLst>
                <a:ext uri="{FF2B5EF4-FFF2-40B4-BE49-F238E27FC236}">
                  <a16:creationId xmlns:a16="http://schemas.microsoft.com/office/drawing/2014/main" id="{1105D941-ACED-44D6-8A8F-92F426D084D8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D4B88AC8-BB79-4C2B-9E68-5728CDEAA78A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09680" y="2532240"/>
              <a:ext cx="3339360" cy="4284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D4B88AC8-BB79-4C2B-9E68-5728CDEAA78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093840" y="2468880"/>
                <a:ext cx="3370680" cy="16956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9B1FC0F-CCF1-4EF3-BB78-5BB73E84B60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5866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887"/>
    </mc:Choice>
    <mc:Fallback>
      <p:transition spd="slow" advTm="498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1" grpId="0"/>
      <p:bldP spid="32" grpId="0"/>
      <p:bldP spid="34" grpId="0"/>
      <p:bldP spid="55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9175910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This representation shows there are 5 tens in 50.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68BC2F-33AF-4F3F-B464-5A8C06E8C20E}"/>
              </a:ext>
            </a:extLst>
          </p:cNvPr>
          <p:cNvSpPr txBox="1"/>
          <p:nvPr/>
        </p:nvSpPr>
        <p:spPr>
          <a:xfrm>
            <a:off x="7208582" y="2270974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1FC14C-6E64-44F4-ACD5-3450925C2B37}"/>
              </a:ext>
            </a:extLst>
          </p:cNvPr>
          <p:cNvSpPr txBox="1"/>
          <p:nvPr/>
        </p:nvSpPr>
        <p:spPr>
          <a:xfrm>
            <a:off x="7549009" y="2274941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10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39D56F-CFEF-450D-B2D8-D15EC1BF31B8}"/>
              </a:ext>
            </a:extLst>
          </p:cNvPr>
          <p:cNvSpPr/>
          <p:nvPr/>
        </p:nvSpPr>
        <p:spPr>
          <a:xfrm>
            <a:off x="8720032" y="2183767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EED67E-4F87-43D8-B2B7-BC517BD5EEAE}"/>
              </a:ext>
            </a:extLst>
          </p:cNvPr>
          <p:cNvSpPr txBox="1"/>
          <p:nvPr/>
        </p:nvSpPr>
        <p:spPr>
          <a:xfrm>
            <a:off x="8172559" y="2270251"/>
            <a:ext cx="497845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=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79725AB-D420-463F-8FAD-A1AB22DE9BAF}"/>
              </a:ext>
            </a:extLst>
          </p:cNvPr>
          <p:cNvSpPr txBox="1"/>
          <p:nvPr/>
        </p:nvSpPr>
        <p:spPr>
          <a:xfrm>
            <a:off x="8767609" y="2277020"/>
            <a:ext cx="802968" cy="7078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50</a:t>
            </a:r>
            <a:endParaRPr lang="en-GB" sz="4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A5992A1-D54C-4C0D-8968-446CA7F2E277}"/>
              </a:ext>
            </a:extLst>
          </p:cNvPr>
          <p:cNvSpPr/>
          <p:nvPr/>
        </p:nvSpPr>
        <p:spPr>
          <a:xfrm>
            <a:off x="343155" y="4490485"/>
            <a:ext cx="115056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answer should be 5 (not 50).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 ÷ 10 = 5 tens.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1DFD740-6E6F-416F-AB89-F349BD5F2FFE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33" name="Teardrop 32">
              <a:extLst>
                <a:ext uri="{FF2B5EF4-FFF2-40B4-BE49-F238E27FC236}">
                  <a16:creationId xmlns:a16="http://schemas.microsoft.com/office/drawing/2014/main" id="{3E4BFA6D-2961-46DB-BE9D-DA3581542C25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590A388B-A95B-4A45-9125-42F2C455C169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583339E-F10C-4369-9B69-D6379295FEC4}"/>
              </a:ext>
            </a:extLst>
          </p:cNvPr>
          <p:cNvGrpSpPr/>
          <p:nvPr/>
        </p:nvGrpSpPr>
        <p:grpSpPr>
          <a:xfrm>
            <a:off x="1684804" y="2183767"/>
            <a:ext cx="1058543" cy="900000"/>
            <a:chOff x="2988994" y="1694824"/>
            <a:chExt cx="1058543" cy="900000"/>
          </a:xfrm>
        </p:grpSpPr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D658671-C2D5-4C40-9173-B68F07AFE34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DE8267A-50E9-4239-AAEB-931A943D2B06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323FB855-615A-4659-90C6-424BA57851A9}"/>
              </a:ext>
            </a:extLst>
          </p:cNvPr>
          <p:cNvGrpSpPr/>
          <p:nvPr/>
        </p:nvGrpSpPr>
        <p:grpSpPr>
          <a:xfrm>
            <a:off x="3851054" y="2181508"/>
            <a:ext cx="1058543" cy="900000"/>
            <a:chOff x="2988994" y="1694824"/>
            <a:chExt cx="1058543" cy="9000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873F06F-52FA-466D-88B2-1C528EEAD905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22D06BCF-3028-4174-92FC-BCD5299E52F2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E352D779-4539-4BDF-BD47-4581B2EDCE92}"/>
              </a:ext>
            </a:extLst>
          </p:cNvPr>
          <p:cNvGrpSpPr/>
          <p:nvPr/>
        </p:nvGrpSpPr>
        <p:grpSpPr>
          <a:xfrm>
            <a:off x="2767929" y="2181508"/>
            <a:ext cx="1058543" cy="900000"/>
            <a:chOff x="2988994" y="1694824"/>
            <a:chExt cx="1058543" cy="90000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C3783754-73A2-44E9-B664-305CB95F524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4" name="TextBox 60">
              <a:extLst>
                <a:ext uri="{FF2B5EF4-FFF2-40B4-BE49-F238E27FC236}">
                  <a16:creationId xmlns:a16="http://schemas.microsoft.com/office/drawing/2014/main" id="{753188F4-32A1-4A33-AAD0-14F91D318AF7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03C530A-C219-441A-BA1B-75ED662E4D7C}"/>
              </a:ext>
            </a:extLst>
          </p:cNvPr>
          <p:cNvGrpSpPr/>
          <p:nvPr/>
        </p:nvGrpSpPr>
        <p:grpSpPr>
          <a:xfrm>
            <a:off x="4934179" y="2181508"/>
            <a:ext cx="1058543" cy="900000"/>
            <a:chOff x="2988994" y="1694824"/>
            <a:chExt cx="1058543" cy="90000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188C8168-ED4F-4AA1-9580-35BCD1F3B9E1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60">
              <a:extLst>
                <a:ext uri="{FF2B5EF4-FFF2-40B4-BE49-F238E27FC236}">
                  <a16:creationId xmlns:a16="http://schemas.microsoft.com/office/drawing/2014/main" id="{33576A74-F7C5-418E-B0B7-BAB3454BB9A1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8AFF6229-4A87-43D1-8761-305407EAB86A}"/>
              </a:ext>
            </a:extLst>
          </p:cNvPr>
          <p:cNvGrpSpPr/>
          <p:nvPr/>
        </p:nvGrpSpPr>
        <p:grpSpPr>
          <a:xfrm>
            <a:off x="6017303" y="2181508"/>
            <a:ext cx="1058543" cy="900000"/>
            <a:chOff x="2988994" y="1694824"/>
            <a:chExt cx="1058543" cy="90000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9357F9F2-1487-49D7-B474-161F7962B3C7}"/>
                </a:ext>
              </a:extLst>
            </p:cNvPr>
            <p:cNvSpPr/>
            <p:nvPr/>
          </p:nvSpPr>
          <p:spPr>
            <a:xfrm>
              <a:off x="3052371" y="1694824"/>
              <a:ext cx="931793" cy="900000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700" b="1" dirty="0">
                <a:solidFill>
                  <a:schemeClr val="tx1"/>
                </a:solidFill>
              </a:endParaRPr>
            </a:p>
          </p:txBody>
        </p:sp>
        <p:sp>
          <p:nvSpPr>
            <p:cNvPr id="60" name="TextBox 60">
              <a:extLst>
                <a:ext uri="{FF2B5EF4-FFF2-40B4-BE49-F238E27FC236}">
                  <a16:creationId xmlns:a16="http://schemas.microsoft.com/office/drawing/2014/main" id="{2E3FCB5A-CA15-4A42-9B83-E072A3EA67EA}"/>
                </a:ext>
              </a:extLst>
            </p:cNvPr>
            <p:cNvSpPr txBox="1"/>
            <p:nvPr/>
          </p:nvSpPr>
          <p:spPr>
            <a:xfrm>
              <a:off x="2988994" y="1744794"/>
              <a:ext cx="1058543" cy="80005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3200" b="1" dirty="0"/>
                <a:t>10</a:t>
              </a: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1812953-CD20-4F8C-9290-BCD1EC93FD6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92040" y="2158560"/>
              <a:ext cx="4435560" cy="10796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1812953-CD20-4F8C-9290-BCD1EC93FD6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176200" y="2095200"/>
                <a:ext cx="4466880" cy="12063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7918C3D-66AD-4EAC-BCE0-F6C8D6A956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8479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21"/>
    </mc:Choice>
    <mc:Fallback>
      <p:transition spd="slow" advTm="72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7A8180E-A949-4055-99B3-98964ED27B1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087" y="2640563"/>
            <a:ext cx="6971469" cy="42174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32501E-9A2E-430B-8AB3-1DF5DC0E8155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525114" y="3085476"/>
            <a:ext cx="3431066" cy="32686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469C07-DB3E-46C1-BD63-FA7112B3E43B}"/>
              </a:ext>
            </a:extLst>
          </p:cNvPr>
          <p:cNvSpPr txBox="1"/>
          <p:nvPr/>
        </p:nvSpPr>
        <p:spPr>
          <a:xfrm>
            <a:off x="693065" y="420183"/>
            <a:ext cx="10148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your activity use the squared paper in the folder or your Maths book if you have collected it. </a:t>
            </a:r>
          </a:p>
          <a:p>
            <a:r>
              <a:rPr lang="en-GB" dirty="0"/>
              <a:t>Alternatively use the 1 Star sheet in the folder for extra support. </a:t>
            </a:r>
          </a:p>
          <a:p>
            <a:endParaRPr lang="en-GB" dirty="0"/>
          </a:p>
          <a:p>
            <a:r>
              <a:rPr lang="en-GB" dirty="0"/>
              <a:t>Answer the division questions on this slide by drawing groups of 10, in circles,  to represent the tens number (coloured in red). </a:t>
            </a:r>
          </a:p>
          <a:p>
            <a:r>
              <a:rPr lang="en-GB" dirty="0"/>
              <a:t>Then count how many groups you have made and write this as you answer.  Now show this representation as a sum and complete a sentence to explain how many tens are in each number. </a:t>
            </a:r>
          </a:p>
          <a:p>
            <a:endParaRPr lang="en-GB" dirty="0"/>
          </a:p>
          <a:p>
            <a:r>
              <a:rPr lang="en-GB" dirty="0"/>
              <a:t>Set your work out like this: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501CE70-E696-4875-820C-3F1FBDEE6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89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767"/>
    </mc:Choice>
    <mc:Fallback>
      <p:transition spd="slow" advTm="587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E0C8DB-5EE8-4FF1-8A31-D8688F47CE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43" y="289249"/>
            <a:ext cx="10519682" cy="598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6655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4|10.4|3.3|2.3|1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3.2|19.2|3.5|3.9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8.1|18.7|4.5|5.4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7|26.1|6.6|9.4|1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8|6.8|1.2|3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9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9868</TotalTime>
  <Words>320</Words>
  <Application>Microsoft Office PowerPoint</Application>
  <PresentationFormat>Widescreen</PresentationFormat>
  <Paragraphs>125</Paragraphs>
  <Slides>9</Slides>
  <Notes>6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Sassoon Infant Std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4</dc:title>
  <dc:creator>PRIMARY STARS EDUCATION</dc:creator>
  <cp:lastModifiedBy>Michelle Edwards</cp:lastModifiedBy>
  <cp:revision>432</cp:revision>
  <dcterms:created xsi:type="dcterms:W3CDTF">2018-08-10T10:44:35Z</dcterms:created>
  <dcterms:modified xsi:type="dcterms:W3CDTF">2021-01-16T21:01:32Z</dcterms:modified>
</cp:coreProperties>
</file>