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120" d="100"/>
          <a:sy n="120" d="100"/>
        </p:scale>
        <p:origin x="2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99D5E-4FF1-8D49-B1BD-81E514F352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E0547B-53DB-9744-83FC-E369F896EB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393E3-43D1-AA4B-BE58-DA19CD02F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F523E-0E7C-9249-B29D-4472756A6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D7FC6-0BAD-6740-A766-1D0EB8D16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3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82B52-1D37-8B4D-8AEB-1EA5D2C2E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F85EE-8CD1-6A47-81C1-7CBD0FE38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3D93-F442-D244-9E98-AE9ABA04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51DB7-673D-E840-93FB-09E2BC996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CDB02-CFE1-BC4C-B56C-9AB3DB4AE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56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B41BE-8F21-BC44-8AE8-6993B44C8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4804D-9954-7347-BBD3-FB6C8BD06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E2E2C-823E-F84D-8F69-4B190096C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E84F0-7CFC-F84E-8EC2-3BC34487B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9AE1B-0A9D-AE41-8D50-59F271673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190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562DC-C5E9-D044-8C21-8A77BA4A6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FEA23-0F79-6746-96D3-9B48954523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CC3D5-74CB-E548-8A46-293DEB3D0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3FF25D-0A2E-8E41-B69F-A3AF9B62C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A58C3E-7B67-3D4B-9554-8188D174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E8470-3BAC-484F-A1E4-0E46BB306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618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A7515-DC11-3D45-A76B-68DB2629C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45DBE-1C85-F54D-87EF-5AF3DA352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99649-4CFC-234F-B389-A2CD1F746C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2D2B6E-6B4D-2643-B131-4FE279731C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587645-FF45-134C-8F4D-F64590E34E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06C5B-B6E8-8044-AC91-B2E347CB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578508-944A-4748-925E-E84035B26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6E3FB9-6E78-3E43-AC65-DB6600AD1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211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B2865-EF99-7E4C-9939-07D94A437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CA9993-E42D-AC4D-8717-33190F73D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CF9FF8-A4EB-004B-9FA6-715BE1BE4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FCFC25-19E4-3D43-BD3D-61DC5C5A3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869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D4A548-0A78-904E-88AD-3729E252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037321-EC1E-E640-B66E-419C3A5A6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C039DB-954D-1C4E-95B0-C29E5E0FE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51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118B4-6501-D04F-966A-AFAC75121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A2AD1-ADCF-484D-9C41-B633F1472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BF1A9D-C0F1-BD45-9AFE-E38B3A3C98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295487-17F5-E04F-AC72-63EA133D9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735E0C-EE2F-8D4E-9657-E25B2B868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A9E1FA-6C64-6243-9541-813FAF833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04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5DE60-6063-7D48-9FC9-B6F5531AD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B90ED0-85F7-554E-939F-116468996D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339D49-1880-2F45-8C54-EC69498B5D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4E8147-8E8C-B34E-901E-A8564F340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C23114-C25B-FA42-9C59-D4367A150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1F777C-DA4E-3F41-A9AA-AC6615CCE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34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9DD66-C07F-EA40-8440-9E475972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614AAC-652F-5749-9F67-27AE30E270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9CA03B-C85F-834D-A22A-A50D50C77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D76765-39CF-2C4B-ADC1-82DA19921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3FE0D-8678-AC42-8FEA-0C41A0F19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911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4B82A7-110D-6D41-BBBA-EDEB2838C4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10730-75F7-8649-96EE-67DCB4FEFA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72792-6E25-6648-948B-082A5F005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FFFBC-7CE7-884D-9BB2-022218995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9862F-2F27-004C-93D8-B91691F1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70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080770-5FD2-724B-B5D0-635502E79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949DC2-4776-CF4A-88DB-4ED8A49EF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E7872-22C3-834A-9280-B26C73BB86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34B40-9469-FE4C-A6FF-09ABFA3D0C42}" type="datetimeFigureOut">
              <a:rPr lang="en-US" smtClean="0"/>
              <a:t>2/3/21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0F19E-6859-0945-AB0F-466636FD99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DFB565-987B-924C-911D-75BF4D0737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2F5BA-9CA9-164B-8ED9-D8D530F4E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59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0C2DC-CABE-FB42-9AE9-77A63C55D6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A71633-0F43-C544-A982-91EB2A95C9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55AF-4681-8542-891E-DD0A9121DF23}"/>
              </a:ext>
            </a:extLst>
          </p:cNvPr>
          <p:cNvSpPr/>
          <p:nvPr/>
        </p:nvSpPr>
        <p:spPr>
          <a:xfrm>
            <a:off x="642938" y="685800"/>
            <a:ext cx="11158537" cy="56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31C88C-7FFB-5B44-ADD0-2161605F6467}"/>
              </a:ext>
            </a:extLst>
          </p:cNvPr>
          <p:cNvSpPr txBox="1"/>
          <p:nvPr/>
        </p:nvSpPr>
        <p:spPr>
          <a:xfrm>
            <a:off x="2314575" y="1857375"/>
            <a:ext cx="73580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latin typeface="Comic Sans MS" panose="030F0902030302020204" pitchFamily="66" charset="0"/>
              </a:rPr>
              <a:t>Instructions for on how to log into Twinkle Go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55ACA428-6843-A847-AAEB-129F6208E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1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66"/>
    </mc:Choice>
    <mc:Fallback xmlns="">
      <p:transition spd="slow" advTm="15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0C2DC-CABE-FB42-9AE9-77A63C55D6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A71633-0F43-C544-A982-91EB2A95C9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55AF-4681-8542-891E-DD0A9121DF23}"/>
              </a:ext>
            </a:extLst>
          </p:cNvPr>
          <p:cNvSpPr/>
          <p:nvPr/>
        </p:nvSpPr>
        <p:spPr>
          <a:xfrm>
            <a:off x="642938" y="685800"/>
            <a:ext cx="11158537" cy="56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C8E27AF-A5A3-8849-B25A-BFFF8BD0F6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5813" y="1778000"/>
            <a:ext cx="8699500" cy="3302000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CF63A5C-13E3-9449-AE6B-07BFC096F460}"/>
              </a:ext>
            </a:extLst>
          </p:cNvPr>
          <p:cNvCxnSpPr/>
          <p:nvPr/>
        </p:nvCxnSpPr>
        <p:spPr>
          <a:xfrm>
            <a:off x="1319260" y="3318763"/>
            <a:ext cx="941294" cy="56655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F224F8BB-1F37-F249-A7F5-E00A595F48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128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66"/>
    </mc:Choice>
    <mc:Fallback xmlns="">
      <p:transition spd="slow" advTm="14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0C2DC-CABE-FB42-9AE9-77A63C55D6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A71633-0F43-C544-A982-91EB2A95C9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55AF-4681-8542-891E-DD0A9121DF23}"/>
              </a:ext>
            </a:extLst>
          </p:cNvPr>
          <p:cNvSpPr/>
          <p:nvPr/>
        </p:nvSpPr>
        <p:spPr>
          <a:xfrm>
            <a:off x="642938" y="685800"/>
            <a:ext cx="11158537" cy="56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619587-0115-484D-8127-384C35CB1B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926" y="1122363"/>
            <a:ext cx="5976559" cy="49183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92E9850-C821-3841-83BA-DDF2F2D1F3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9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4"/>
    </mc:Choice>
    <mc:Fallback xmlns="">
      <p:transition spd="slow" advTm="7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0C2DC-CABE-FB42-9AE9-77A63C55D6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A71633-0F43-C544-A982-91EB2A95C9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55AF-4681-8542-891E-DD0A9121DF23}"/>
              </a:ext>
            </a:extLst>
          </p:cNvPr>
          <p:cNvSpPr/>
          <p:nvPr/>
        </p:nvSpPr>
        <p:spPr>
          <a:xfrm>
            <a:off x="642938" y="685800"/>
            <a:ext cx="11158537" cy="56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CA346D-FF39-104D-BC4A-C3D7F6689B8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863" y="1200341"/>
            <a:ext cx="6176686" cy="471132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6B2043B-15CA-5E46-A648-6C00A251FD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2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2"/>
    </mc:Choice>
    <mc:Fallback xmlns="">
      <p:transition spd="slow" advTm="7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0C2DC-CABE-FB42-9AE9-77A63C55D6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A71633-0F43-C544-A982-91EB2A95C9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855AF-4681-8542-891E-DD0A9121DF23}"/>
              </a:ext>
            </a:extLst>
          </p:cNvPr>
          <p:cNvSpPr/>
          <p:nvPr/>
        </p:nvSpPr>
        <p:spPr>
          <a:xfrm>
            <a:off x="642938" y="685800"/>
            <a:ext cx="11158537" cy="56578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4A3234-7FD7-6143-8227-99182DEA5C6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413" y="926385"/>
            <a:ext cx="4930116" cy="5005229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CCA9FC6-4EEB-6F46-8716-144C01CD0245}"/>
              </a:ext>
            </a:extLst>
          </p:cNvPr>
          <p:cNvCxnSpPr/>
          <p:nvPr/>
        </p:nvCxnSpPr>
        <p:spPr>
          <a:xfrm>
            <a:off x="3429000" y="4943475"/>
            <a:ext cx="1514475" cy="714375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6722449-46C5-FF44-AE8E-EFBC053468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9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49"/>
    </mc:Choice>
    <mc:Fallback xmlns="">
      <p:transition spd="slow" advTm="18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9</Words>
  <Application>Microsoft Macintosh PowerPoint</Application>
  <PresentationFormat>Widescreen</PresentationFormat>
  <Paragraphs>1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5</cp:revision>
  <dcterms:created xsi:type="dcterms:W3CDTF">2021-02-03T12:43:21Z</dcterms:created>
  <dcterms:modified xsi:type="dcterms:W3CDTF">2021-02-03T13:14:04Z</dcterms:modified>
</cp:coreProperties>
</file>