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3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70355-D8BD-46B8-9EF4-9C41BF30FF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AFBEE5-7C8D-44E2-B8EF-49867FD3F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89D2C-C9FB-4B17-838D-E01621314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A092BD-22EF-4B94-9FA0-6426B4480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93B08-DF36-4E73-8468-17B98C115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94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97C39-1AAD-492A-8B09-3CA0ECBB8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D726E-C8C3-4B4D-AD6B-2F208FADAC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C2307-6387-4AE7-B702-94684BF9B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6638D-7682-4BA0-9900-645A26856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30C79-35F2-4096-A1B5-AABBF8639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085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44603-865A-4C1A-82D8-D7D46B274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1AC3DE-D119-4AD0-92A6-65D64E9AC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BF5E79-FC12-4D4F-A645-383A7C932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70BDB7-9840-4629-A1B2-D60661228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B37B5-F681-4124-9624-9D708FACC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37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57119-8C34-4B4F-B1AA-DC6C3BF57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2C637A-7D5B-4833-A383-BE5906B8F1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D0F956-555D-4FC4-B7A7-8F82788E8F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99FECE-545D-4544-89DF-0566A3F52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2E277C-C6BA-46D1-88E0-D74813091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54C06A-3C2F-4198-AA8D-BB6BA1378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915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BD6F0-2ACD-4818-BBCB-F2F7E023E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0D9B40-21AF-433D-8A0B-A735EA55C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5CC9D-B1D6-4218-9285-2C2A209AE7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17F997-05B1-4693-8B8A-C154C1F576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060EB9-A98B-48A5-8CC2-AE91264E3C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401730-F898-49CC-B863-2348FA1CA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508AF3-D638-460B-9FA3-83AE0AA5E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B2F1C3-DDF0-450A-9804-0EBA001FD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66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EC401-82B1-4C25-B4A0-DE90341F8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22CF56-BCF3-40F1-8BC0-B51F0F12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714135-1FF4-4E5B-B74A-3B7EAD304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86B42-432D-4325-8468-31337B66E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085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59EA45-E48B-434F-853B-1DC720722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71A7A2-79C6-4EB7-92CC-3564C9DF3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7C8CED-A33C-4BA8-972E-6BBF4C45E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296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CA06C-326F-4369-BA12-C25CCBA64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9081F-7E08-46A7-935D-9A401067B5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36D825-852C-4FB0-A315-36A98223F2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1FF4E2-0904-45E1-8588-383AB16F1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94D80-0633-496D-89C4-0D52ABAF2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00D65-3BA2-4F89-8AE0-7508AF152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723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DA34E-ED8A-48B1-953D-6179E2926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E1A70C-7324-4DFF-A97E-DD5EF97B4C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A7EF15-D23E-43DC-BE63-818A0C90E0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B30979-35F4-453A-B7B3-54994051A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6DABD0-CDBC-4F1C-930E-BCB5AB38A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A35605-C5D1-4CD8-AA8D-C57DDB1B5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132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2E82E-2133-4CC7-AD26-4A5A2B95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BA6FDD-B827-42D4-B439-A5C2EF4F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5DAA90-5561-4656-8524-723B7E5B1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A26115-72CC-4897-86D8-82D7C0675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08287-E7CC-46D9-B804-4EF32BB6C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2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7681D8-9887-469E-88F2-160FC7CDDA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F0D335-EBA8-477B-BD23-05F9A89154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B359E4-29AC-4AC0-82FD-5ABE60E5F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BCC72-674E-41C3-8392-8365E8B3C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44778-F414-4E39-B958-2ED148627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689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1104BB-0468-4ACC-A751-1026C583D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9DD85-56E3-4DB6-B6B3-B9AC584B6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E747F-E288-4769-B3FB-4CFCBCFD2A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62EF5-18E3-48B4-9F2F-01F3F6F5CD5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8965E6-5E52-45C3-B8D6-C3489659BB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B35CE-393F-42DB-A265-BAD9209D2A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BF5E7-684C-44D5-A957-0CBB12884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30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5D8CB5B-0A3E-4602-8FC1-E0B27CCCFD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37297"/>
            <a:ext cx="9144000" cy="1655762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Sassoon Infant Std" panose="020B0503020103030203" pitchFamily="34" charset="0"/>
              </a:rPr>
              <a:t>Wednesday 3</a:t>
            </a:r>
            <a:r>
              <a:rPr lang="en-GB" sz="4400" b="1" baseline="30000" dirty="0">
                <a:latin typeface="Sassoon Infant Std" panose="020B0503020103030203" pitchFamily="34" charset="0"/>
              </a:rPr>
              <a:t>rd</a:t>
            </a:r>
            <a:r>
              <a:rPr lang="en-GB" sz="4400" b="1" dirty="0">
                <a:latin typeface="Sassoon Infant Std" panose="020B0503020103030203" pitchFamily="34" charset="0"/>
              </a:rPr>
              <a:t> February 2021</a:t>
            </a:r>
          </a:p>
          <a:p>
            <a:r>
              <a:rPr lang="en-GB" sz="4400" b="1" dirty="0">
                <a:latin typeface="Sassoon Infant Std" panose="020B0503020103030203" pitchFamily="34" charset="0"/>
              </a:rPr>
              <a:t>L.O To write facts</a:t>
            </a:r>
          </a:p>
        </p:txBody>
      </p:sp>
      <p:pic>
        <p:nvPicPr>
          <p:cNvPr id="1026" name="Picture 2" descr="Literacy On Books Display Cut Outs (teacher made)">
            <a:extLst>
              <a:ext uri="{FF2B5EF4-FFF2-40B4-BE49-F238E27FC236}">
                <a16:creationId xmlns:a16="http://schemas.microsoft.com/office/drawing/2014/main" id="{1A499289-5FF5-4792-A4E1-8A209E86D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093" y="324933"/>
            <a:ext cx="7037814" cy="351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DC44BD3-A1C0-497E-BA36-4F271FD1EC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19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17"/>
    </mc:Choice>
    <mc:Fallback>
      <p:transition spd="slow" advTm="9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02E99D2-C6AB-499A-8601-FBE4532F2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5746" y="365125"/>
            <a:ext cx="6358054" cy="6102582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Sassoon Infant Std" panose="020B0503020103030203" pitchFamily="34" charset="0"/>
              </a:rPr>
              <a:t>This week we are looking at everyday superheroes. There are lots of people that help keep us safe. We will be reading the book Emergency! </a:t>
            </a:r>
          </a:p>
        </p:txBody>
      </p:sp>
      <p:pic>
        <p:nvPicPr>
          <p:cNvPr id="2052" name="Picture 4" descr="https://attachments.office.net/owa/ipitman27%40chalfontstpeterinfantschool.co.uk/service.svc/s/GetAttachmentThumbnail?id=AAMkADVlZjRjMDQ3LTUzMmItNDVlNy05OGY3LTM0YThlNDNmMjk0MgBGAAAAAAC%2FeaqxQZsoTbtcF9%2F5v44%2BBwCpx8IXleZQTaiob2dA0xymAAAAAAEMAACpx8IXleZQTaiob2dA0xymAAUY%2FNvAAAABEgAQAHYth8vpVHtEusSjxkgKAmI%3D&amp;thumbnailType=2&amp;token=eyJhbGciOiJSUzI1NiIsImtpZCI6IjMwODE3OUNFNUY0QjUyRTc4QjJEQjg5NjZCQUY0RUNDMzcyN0FFRUUiLCJ0eXAiOiJKV1QiLCJ4NXQiOiJNSUY1emw5TFV1ZUxMYmlXYTY5T3pEY25ydTQifQ.eyJvcmlnaW4iOiJodHRwczovL291dGxvb2sub2ZmaWNlLmNvbSIsInVjIjoiZjY4OWI4MjNkODk1NGExNzk2YzMyMGY5MTQyOWFlZjIiLCJzaWduaW5fc3RhdGUiOiJbXCJrbXNpXCJdIiwidmVyIjoiRXhjaGFuZ2UuQ2FsbGJhY2suVjEiLCJhcHBjdHhzZW5kZXIiOiJPd2FEb3dubG9hZEAyNWNmMDdlZC1kODQwLTQzNmMtYjgzYy0xNTZiZjc0OTRmOTMiLCJpc3NyaW5nIjoiV1ciLCJhcHBjdHgiOiJ7XCJtc2V4Y2hwcm90XCI6XCJvd2FcIixcInB1aWRcIjpcIjExNTM3NjU5MzE5ODA5MzQwMTJcIixcInNjb3BlXCI6XCJPd2FEb3dubG9hZFwiLFwib2lkXCI6XCJjODA5NTEyMS0xMThlLTQ4ZjAtOGI4Ny1kMTM5ZDc1M2NhZWRcIixcInByaW1hcnlzaWRcIjpcIlMtMS01LTIxLTIyNjg5MjEwMjQtMjQ3MzQ0NjU4My0xNjE1NTkyMzA0LTYwMzg4MThcIn0iLCJuYmYiOjE2MTE4MzMxMzMsImV4cCI6MTYxMTgzMzczMywiaXNzIjoiMDAwMDAwMDItMDAwMC0wZmYxLWNlMDAtMDAwMDAwMDAwMDAwQDI1Y2YwN2VkLWQ4NDAtNDM2Yy1iODNjLTE1NmJmNzQ5NGY5MyIsImF1ZCI6IjAwMDAwMDAyLTAwMDAtMGZmMS1jZTAwLTAwMDAwMDAwMDAwMC9hdHRhY2htZW50cy5vZmZpY2UubmV0QDI1Y2YwN2VkLWQ4NDAtNDM2Yy1iODNjLTE1NmJmNzQ5NGY5MyIsImhhcHAiOiJvd2EifQ.SctrhV0P8dBZp_gZ-c1m6VUkqpwGkCZ7qbfNTx8cOVSaRXOi9EhH7EJdOBdV-IxaW29Py9QegDpV3-Dqvp7s6pdKIw3__ePeEh9KQIed0rTUVsvx0-jm9L7Io42Y933yxI3k0ywn8bbf7J4otopo9I0H3ROI1TM_uj5RlfFTjlCIldNQylC1iHbFDZO3vUs4OJ2osq3qwUuvoZpYI4eY1FHuOJsu--UZ3fwUSpdwTa2WCDAu-pRuTZGsyz4mAqjukEclkIS4R8_QQjAyhvmXcunEtZFfGX1ZyrOgXWn0HQ4xS8wB-tNoEcGtnscpbRxcPiRsOWqzUMGX_8z6h7paMA&amp;X-OWA-CANARY=l7q09DPNw0e4E-Pb_iBnSgC95HN_w9gYYQusleOR3w0uHZ_YlVFEZN05E_vnR73aeNWC7AaKPls.&amp;owa=outlook.office.com&amp;scriptVer=20210118002.08&amp;animation=true">
            <a:extLst>
              <a:ext uri="{FF2B5EF4-FFF2-40B4-BE49-F238E27FC236}">
                <a16:creationId xmlns:a16="http://schemas.microsoft.com/office/drawing/2014/main" id="{A8126D4E-A125-4B56-A0E7-A39D9A7065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73"/>
          <a:stretch/>
        </p:blipFill>
        <p:spPr bwMode="auto">
          <a:xfrm rot="5400000">
            <a:off x="-81308" y="1127203"/>
            <a:ext cx="5550513" cy="460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3A8D495-50EF-49F6-9568-9B8CABD307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678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35"/>
    </mc:Choice>
    <mc:Fallback>
      <p:transition spd="slow" advTm="11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ttachments.office.net/owa/ipitman27%40chalfontstpeterinfantschool.co.uk/service.svc/s/GetAttachmentThumbnail?id=AAMkADVlZjRjMDQ3LTUzMmItNDVlNy05OGY3LTM0YThlNDNmMjk0MgBGAAAAAAC%2FeaqxQZsoTbtcF9%2F5v44%2BBwCpx8IXleZQTaiob2dA0xymAAAAAAEMAACpx8IXleZQTaiob2dA0xymAAUY%2FNvAAAABEgAQAL9oF0GGwdlEp5Fnnih1EvI%3D&amp;thumbnailType=2&amp;token=eyJhbGciOiJSUzI1NiIsImtpZCI6IjMwODE3OUNFNUY0QjUyRTc4QjJEQjg5NjZCQUY0RUNDMzcyN0FFRUUiLCJ0eXAiOiJKV1QiLCJ4NXQiOiJNSUY1emw5TFV1ZUxMYmlXYTY5T3pEY25ydTQifQ.eyJvcmlnaW4iOiJodHRwczovL291dGxvb2sub2ZmaWNlLmNvbSIsInVjIjoiZjY4OWI4MjNkODk1NGExNzk2YzMyMGY5MTQyOWFlZjIiLCJzaWduaW5fc3RhdGUiOiJbXCJrbXNpXCJdIiwidmVyIjoiRXhjaGFuZ2UuQ2FsbGJhY2suVjEiLCJhcHBjdHhzZW5kZXIiOiJPd2FEb3dubG9hZEAyNWNmMDdlZC1kODQwLTQzNmMtYjgzYy0xNTZiZjc0OTRmOTMiLCJpc3NyaW5nIjoiV1ciLCJhcHBjdHgiOiJ7XCJtc2V4Y2hwcm90XCI6XCJvd2FcIixcInB1aWRcIjpcIjExNTM3NjU5MzE5ODA5MzQwMTJcIixcInNjb3BlXCI6XCJPd2FEb3dubG9hZFwiLFwib2lkXCI6XCJjODA5NTEyMS0xMThlLTQ4ZjAtOGI4Ny1kMTM5ZDc1M2NhZWRcIixcInByaW1hcnlzaWRcIjpcIlMtMS01LTIxLTIyNjg5MjEwMjQtMjQ3MzQ0NjU4My0xNjE1NTkyMzA0LTYwMzg4MThcIn0iLCJuYmYiOjE2MTE4MzMxMzMsImV4cCI6MTYxMTgzMzczMywiaXNzIjoiMDAwMDAwMDItMDAwMC0wZmYxLWNlMDAtMDAwMDAwMDAwMDAwQDI1Y2YwN2VkLWQ4NDAtNDM2Yy1iODNjLTE1NmJmNzQ5NGY5MyIsImF1ZCI6IjAwMDAwMDAyLTAwMDAtMGZmMS1jZTAwLTAwMDAwMDAwMDAwMC9hdHRhY2htZW50cy5vZmZpY2UubmV0QDI1Y2YwN2VkLWQ4NDAtNDM2Yy1iODNjLTE1NmJmNzQ5NGY5MyIsImhhcHAiOiJvd2EifQ.SctrhV0P8dBZp_gZ-c1m6VUkqpwGkCZ7qbfNTx8cOVSaRXOi9EhH7EJdOBdV-IxaW29Py9QegDpV3-Dqvp7s6pdKIw3__ePeEh9KQIed0rTUVsvx0-jm9L7Io42Y933yxI3k0ywn8bbf7J4otopo9I0H3ROI1TM_uj5RlfFTjlCIldNQylC1iHbFDZO3vUs4OJ2osq3qwUuvoZpYI4eY1FHuOJsu--UZ3fwUSpdwTa2WCDAu-pRuTZGsyz4mAqjukEclkIS4R8_QQjAyhvmXcunEtZFfGX1ZyrOgXWn0HQ4xS8wB-tNoEcGtnscpbRxcPiRsOWqzUMGX_8z6h7paMA&amp;X-OWA-CANARY=l7q09DPNw0e4E-Pb_iBnSgC95HN_w9gYYQusleOR3w0uHZ_YlVFEZN05E_vnR73aeNWC7AaKPls.&amp;owa=outlook.office.com&amp;scriptVer=20210118002.08&amp;animation=true">
            <a:extLst>
              <a:ext uri="{FF2B5EF4-FFF2-40B4-BE49-F238E27FC236}">
                <a16:creationId xmlns:a16="http://schemas.microsoft.com/office/drawing/2014/main" id="{2D4C6133-6C85-463A-B309-E6B866C50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57251" y="857250"/>
            <a:ext cx="685799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attachments.office.net/owa/ipitman27%40chalfontstpeterinfantschool.co.uk/service.svc/s/GetAttachmentThumbnail?id=AAMkADVlZjRjMDQ3LTUzMmItNDVlNy05OGY3LTM0YThlNDNmMjk0MgBGAAAAAAC%2FeaqxQZsoTbtcF9%2F5v44%2BBwCpx8IXleZQTaiob2dA0xymAAAAAAEMAACpx8IXleZQTaiob2dA0xymAAUY%2FNvAAAABEgAQALRHky%2FNvFRCgfC2ixyzCno%3D&amp;thumbnailType=2&amp;token=eyJhbGciOiJSUzI1NiIsImtpZCI6IjMwODE3OUNFNUY0QjUyRTc4QjJEQjg5NjZCQUY0RUNDMzcyN0FFRUUiLCJ0eXAiOiJKV1QiLCJ4NXQiOiJNSUY1emw5TFV1ZUxMYmlXYTY5T3pEY25ydTQifQ.eyJvcmlnaW4iOiJodHRwczovL291dGxvb2sub2ZmaWNlLmNvbSIsInVjIjoiZjY4OWI4MjNkODk1NGExNzk2YzMyMGY5MTQyOWFlZjIiLCJzaWduaW5fc3RhdGUiOiJbXCJrbXNpXCJdIiwidmVyIjoiRXhjaGFuZ2UuQ2FsbGJhY2suVjEiLCJhcHBjdHhzZW5kZXIiOiJPd2FEb3dubG9hZEAyNWNmMDdlZC1kODQwLTQzNmMtYjgzYy0xNTZiZjc0OTRmOTMiLCJpc3NyaW5nIjoiV1ciLCJhcHBjdHgiOiJ7XCJtc2V4Y2hwcm90XCI6XCJvd2FcIixcInB1aWRcIjpcIjExNTM3NjU5MzE5ODA5MzQwMTJcIixcInNjb3BlXCI6XCJPd2FEb3dubG9hZFwiLFwib2lkXCI6XCJjODA5NTEyMS0xMThlLTQ4ZjAtOGI4Ny1kMTM5ZDc1M2NhZWRcIixcInByaW1hcnlzaWRcIjpcIlMtMS01LTIxLTIyNjg5MjEwMjQtMjQ3MzQ0NjU4My0xNjE1NTkyMzA0LTYwMzg4MThcIn0iLCJuYmYiOjE2MTE4MzMxMzMsImV4cCI6MTYxMTgzMzczMywiaXNzIjoiMDAwMDAwMDItMDAwMC0wZmYxLWNlMDAtMDAwMDAwMDAwMDAwQDI1Y2YwN2VkLWQ4NDAtNDM2Yy1iODNjLTE1NmJmNzQ5NGY5MyIsImF1ZCI6IjAwMDAwMDAyLTAwMDAtMGZmMS1jZTAwLTAwMDAwMDAwMDAwMC9hdHRhY2htZW50cy5vZmZpY2UubmV0QDI1Y2YwN2VkLWQ4NDAtNDM2Yy1iODNjLTE1NmJmNzQ5NGY5MyIsImhhcHAiOiJvd2EifQ.SctrhV0P8dBZp_gZ-c1m6VUkqpwGkCZ7qbfNTx8cOVSaRXOi9EhH7EJdOBdV-IxaW29Py9QegDpV3-Dqvp7s6pdKIw3__ePeEh9KQIed0rTUVsvx0-jm9L7Io42Y933yxI3k0ywn8bbf7J4otopo9I0H3ROI1TM_uj5RlfFTjlCIldNQylC1iHbFDZO3vUs4OJ2osq3qwUuvoZpYI4eY1FHuOJsu--UZ3fwUSpdwTa2WCDAu-pRuTZGsyz4mAqjukEclkIS4R8_QQjAyhvmXcunEtZFfGX1ZyrOgXWn0HQ4xS8wB-tNoEcGtnscpbRxcPiRsOWqzUMGX_8z6h7paMA&amp;X-OWA-CANARY=l7q09DPNw0e4E-Pb_iBnSgC95HN_w9gYYQusleOR3w0uHZ_YlVFEZN05E_vnR73aeNWC7AaKPls.&amp;owa=outlook.office.com&amp;scriptVer=20210118002.08&amp;animation=true">
            <a:extLst>
              <a:ext uri="{FF2B5EF4-FFF2-40B4-BE49-F238E27FC236}">
                <a16:creationId xmlns:a16="http://schemas.microsoft.com/office/drawing/2014/main" id="{32D4AA73-F2A0-4032-9CD5-35577F242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86248" y="857249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0041B8B-8A56-439C-82BD-B45A6459ED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16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51"/>
    </mc:Choice>
    <mc:Fallback>
      <p:transition spd="slow" advTm="10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ttachments.office.net/owa/ipitman27%40chalfontstpeterinfantschool.co.uk/service.svc/s/GetAttachmentThumbnail?id=AAMkADVlZjRjMDQ3LTUzMmItNDVlNy05OGY3LTM0YThlNDNmMjk0MgBGAAAAAAC%2FeaqxQZsoTbtcF9%2F5v44%2BBwCpx8IXleZQTaiob2dA0xymAAAAAAEMAACpx8IXleZQTaiob2dA0xymAAUY%2FNvAAAABEgAQAMV6g5BUGYhFnk7SLbJHefk%3D&amp;thumbnailType=2&amp;token=eyJhbGciOiJSUzI1NiIsImtpZCI6IjMwODE3OUNFNUY0QjUyRTc4QjJEQjg5NjZCQUY0RUNDMzcyN0FFRUUiLCJ0eXAiOiJKV1QiLCJ4NXQiOiJNSUY1emw5TFV1ZUxMYmlXYTY5T3pEY25ydTQifQ.eyJvcmlnaW4iOiJodHRwczovL291dGxvb2sub2ZmaWNlLmNvbSIsInVjIjoiZjY4OWI4MjNkODk1NGExNzk2YzMyMGY5MTQyOWFlZjIiLCJzaWduaW5fc3RhdGUiOiJbXCJrbXNpXCJdIiwidmVyIjoiRXhjaGFuZ2UuQ2FsbGJhY2suVjEiLCJhcHBjdHhzZW5kZXIiOiJPd2FEb3dubG9hZEAyNWNmMDdlZC1kODQwLTQzNmMtYjgzYy0xNTZiZjc0OTRmOTMiLCJpc3NyaW5nIjoiV1ciLCJhcHBjdHgiOiJ7XCJtc2V4Y2hwcm90XCI6XCJvd2FcIixcInB1aWRcIjpcIjExNTM3NjU5MzE5ODA5MzQwMTJcIixcInNjb3BlXCI6XCJPd2FEb3dubG9hZFwiLFwib2lkXCI6XCJjODA5NTEyMS0xMThlLTQ4ZjAtOGI4Ny1kMTM5ZDc1M2NhZWRcIixcInByaW1hcnlzaWRcIjpcIlMtMS01LTIxLTIyNjg5MjEwMjQtMjQ3MzQ0NjU4My0xNjE1NTkyMzA0LTYwMzg4MThcIn0iLCJuYmYiOjE2MTE4MzMxMzMsImV4cCI6MTYxMTgzMzczMywiaXNzIjoiMDAwMDAwMDItMDAwMC0wZmYxLWNlMDAtMDAwMDAwMDAwMDAwQDI1Y2YwN2VkLWQ4NDAtNDM2Yy1iODNjLTE1NmJmNzQ5NGY5MyIsImF1ZCI6IjAwMDAwMDAyLTAwMDAtMGZmMS1jZTAwLTAwMDAwMDAwMDAwMC9hdHRhY2htZW50cy5vZmZpY2UubmV0QDI1Y2YwN2VkLWQ4NDAtNDM2Yy1iODNjLTE1NmJmNzQ5NGY5MyIsImhhcHAiOiJvd2EifQ.SctrhV0P8dBZp_gZ-c1m6VUkqpwGkCZ7qbfNTx8cOVSaRXOi9EhH7EJdOBdV-IxaW29Py9QegDpV3-Dqvp7s6pdKIw3__ePeEh9KQIed0rTUVsvx0-jm9L7Io42Y933yxI3k0ywn8bbf7J4otopo9I0H3ROI1TM_uj5RlfFTjlCIldNQylC1iHbFDZO3vUs4OJ2osq3qwUuvoZpYI4eY1FHuOJsu--UZ3fwUSpdwTa2WCDAu-pRuTZGsyz4mAqjukEclkIS4R8_QQjAyhvmXcunEtZFfGX1ZyrOgXWn0HQ4xS8wB-tNoEcGtnscpbRxcPiRsOWqzUMGX_8z6h7paMA&amp;X-OWA-CANARY=l7q09DPNw0e4E-Pb_iBnSgC95HN_w9gYYQusleOR3w0uHZ_YlVFEZN05E_vnR73aeNWC7AaKPls.&amp;owa=outlook.office.com&amp;scriptVer=20210118002.08&amp;animation=true">
            <a:extLst>
              <a:ext uri="{FF2B5EF4-FFF2-40B4-BE49-F238E27FC236}">
                <a16:creationId xmlns:a16="http://schemas.microsoft.com/office/drawing/2014/main" id="{52671C19-96D4-4140-82BD-161294F7D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57250" y="85725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ttachments.office.net/owa/ipitman27%40chalfontstpeterinfantschool.co.uk/service.svc/s/GetAttachmentThumbnail?id=AAMkADVlZjRjMDQ3LTUzMmItNDVlNy05OGY3LTM0YThlNDNmMjk0MgBGAAAAAAC%2FeaqxQZsoTbtcF9%2F5v44%2BBwCpx8IXleZQTaiob2dA0xymAAAAAAEMAACpx8IXleZQTaiob2dA0xymAAUY%2FNvAAAABEgAQAETySG%2BOBodHpUKhp2sjBpw%3D&amp;thumbnailType=2&amp;token=eyJhbGciOiJSUzI1NiIsImtpZCI6IjMwODE3OUNFNUY0QjUyRTc4QjJEQjg5NjZCQUY0RUNDMzcyN0FFRUUiLCJ0eXAiOiJKV1QiLCJ4NXQiOiJNSUY1emw5TFV1ZUxMYmlXYTY5T3pEY25ydTQifQ.eyJvcmlnaW4iOiJodHRwczovL291dGxvb2sub2ZmaWNlLmNvbSIsInVjIjoiZjY4OWI4MjNkODk1NGExNzk2YzMyMGY5MTQyOWFlZjIiLCJzaWduaW5fc3RhdGUiOiJbXCJrbXNpXCJdIiwidmVyIjoiRXhjaGFuZ2UuQ2FsbGJhY2suVjEiLCJhcHBjdHhzZW5kZXIiOiJPd2FEb3dubG9hZEAyNWNmMDdlZC1kODQwLTQzNmMtYjgzYy0xNTZiZjc0OTRmOTMiLCJpc3NyaW5nIjoiV1ciLCJhcHBjdHgiOiJ7XCJtc2V4Y2hwcm90XCI6XCJvd2FcIixcInB1aWRcIjpcIjExNTM3NjU5MzE5ODA5MzQwMTJcIixcInNjb3BlXCI6XCJPd2FEb3dubG9hZFwiLFwib2lkXCI6XCJjODA5NTEyMS0xMThlLTQ4ZjAtOGI4Ny1kMTM5ZDc1M2NhZWRcIixcInByaW1hcnlzaWRcIjpcIlMtMS01LTIxLTIyNjg5MjEwMjQtMjQ3MzQ0NjU4My0xNjE1NTkyMzA0LTYwMzg4MThcIn0iLCJuYmYiOjE2MTE4MzMxMzMsImV4cCI6MTYxMTgzMzczMywiaXNzIjoiMDAwMDAwMDItMDAwMC0wZmYxLWNlMDAtMDAwMDAwMDAwMDAwQDI1Y2YwN2VkLWQ4NDAtNDM2Yy1iODNjLTE1NmJmNzQ5NGY5MyIsImF1ZCI6IjAwMDAwMDAyLTAwMDAtMGZmMS1jZTAwLTAwMDAwMDAwMDAwMC9hdHRhY2htZW50cy5vZmZpY2UubmV0QDI1Y2YwN2VkLWQ4NDAtNDM2Yy1iODNjLTE1NmJmNzQ5NGY5MyIsImhhcHAiOiJvd2EifQ.SctrhV0P8dBZp_gZ-c1m6VUkqpwGkCZ7qbfNTx8cOVSaRXOi9EhH7EJdOBdV-IxaW29Py9QegDpV3-Dqvp7s6pdKIw3__ePeEh9KQIed0rTUVsvx0-jm9L7Io42Y933yxI3k0ywn8bbf7J4otopo9I0H3ROI1TM_uj5RlfFTjlCIldNQylC1iHbFDZO3vUs4OJ2osq3qwUuvoZpYI4eY1FHuOJsu--UZ3fwUSpdwTa2WCDAu-pRuTZGsyz4mAqjukEclkIS4R8_QQjAyhvmXcunEtZFfGX1ZyrOgXWn0HQ4xS8wB-tNoEcGtnscpbRxcPiRsOWqzUMGX_8z6h7paMA&amp;X-OWA-CANARY=l7q09DPNw0e4E-Pb_iBnSgC95HN_w9gYYQusleOR3w0uHZ_YlVFEZN05E_vnR73aeNWC7AaKPls.&amp;owa=outlook.office.com&amp;scriptVer=20210118002.08&amp;animation=true">
            <a:extLst>
              <a:ext uri="{FF2B5EF4-FFF2-40B4-BE49-F238E27FC236}">
                <a16:creationId xmlns:a16="http://schemas.microsoft.com/office/drawing/2014/main" id="{46F90A51-F9F7-433D-A7F4-D3FBFA670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86250" y="85725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3FA00A-BEE4-40EA-8DA2-7050705C58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4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99"/>
    </mc:Choice>
    <mc:Fallback>
      <p:transition spd="slow" advTm="13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321F4A-568E-4841-8FD4-D01CF23759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61849" y="861848"/>
            <a:ext cx="6894787" cy="51710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B9D1C4-3FD7-4B4A-8E2F-BA25CCBECB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313840" y="857250"/>
            <a:ext cx="6858000" cy="51435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E202C0-9E1A-4401-877C-A35DBF04A1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471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94"/>
    </mc:Choice>
    <mc:Fallback>
      <p:transition spd="slow" advTm="13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285E86-326C-40BE-991F-37B57CC4FC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9221" y="859220"/>
            <a:ext cx="6873765" cy="51553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B3D6D93-DCA7-4CB1-8FC6-57E056FF73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298073" y="857248"/>
            <a:ext cx="6858001" cy="514350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08DE6F9-300B-4DEA-8C56-000F50826F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3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19"/>
    </mc:Choice>
    <mc:Fallback>
      <p:transition spd="slow" advTm="13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E74FEE-3266-4870-B94E-E22E8A5E19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9221" y="859220"/>
            <a:ext cx="6873765" cy="51553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4554B7-61BF-4BFF-BB8C-072C7735BA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298074" y="857250"/>
            <a:ext cx="6858000" cy="51435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5D77FE8-A0B3-441B-8BF3-B464556411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598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14"/>
    </mc:Choice>
    <mc:Fallback>
      <p:transition spd="slow" advTm="12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A06899-FAA6-4C38-BC72-C80A68F9E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1D819D-62D3-482F-8CC8-60F985248A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286250" y="857250"/>
            <a:ext cx="6858000" cy="51435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E5F0F64-E86D-4C74-9945-A57481C94D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3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19"/>
    </mc:Choice>
    <mc:Fallback>
      <p:transition spd="slow" advTm="12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C00625-85A8-4617-B4EC-B9F214B498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6265" y="864147"/>
            <a:ext cx="6850117" cy="51375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ED6B16-EBA7-42BD-BB6C-C8A33E743B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281323" y="856264"/>
            <a:ext cx="6850118" cy="513758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3D62DFD-FD00-4339-90C5-E5641420BC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55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94"/>
    </mc:Choice>
    <mc:Fallback>
      <p:transition spd="slow" advTm="12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70E6D8-FA18-489D-9D2A-7A005E2280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0DCB53-4745-487B-981A-30FA3A6D4E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286250" y="857250"/>
            <a:ext cx="6858000" cy="51435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9C7AB05-48B7-4B98-8FF6-265589F29D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4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04"/>
    </mc:Choice>
    <mc:Fallback>
      <p:transition spd="slow" advTm="12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9553B0-A936-4869-B58E-D3634E56B9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BC814E-D889-4E29-99F8-38A6031209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286250" y="857250"/>
            <a:ext cx="6858000" cy="51435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CE02C4-784A-4B2D-990B-1113DBC05B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67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17"/>
    </mc:Choice>
    <mc:Fallback>
      <p:transition spd="slow" advTm="11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CBBC53-BFA6-44CF-9ED7-CFA79E478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6FD9B1-D8A4-4FA2-A3DD-D33715B055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286250" y="857250"/>
            <a:ext cx="6858000" cy="51435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8555450-EBE6-4624-8B36-4888DF801B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70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61"/>
    </mc:Choice>
    <mc:Fallback>
      <p:transition spd="slow" advTm="13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84BD64-7785-4E9D-A316-301C3ED78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CCE82A-6D16-4203-B8BB-704083CF1F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286250" y="857250"/>
            <a:ext cx="6858000" cy="51435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95154E-FF9F-4D53-AE90-9BB12EB763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49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17"/>
    </mc:Choice>
    <mc:Fallback>
      <p:transition spd="slow" advTm="13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ADD365-D252-47B2-A6E4-28FE955540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871373" y="758387"/>
            <a:ext cx="6970986" cy="5228240"/>
          </a:xfrm>
          <a:prstGeom prst="rect">
            <a:avLst/>
          </a:prstGeom>
        </p:spPr>
      </p:pic>
      <p:pic>
        <p:nvPicPr>
          <p:cNvPr id="5122" name="Picture 2" descr="https://attachments.office.net/owa/ipitman27%40chalfontstpeterinfantschool.co.uk/service.svc/s/GetAttachmentThumbnail?id=AAMkADVlZjRjMDQ3LTUzMmItNDVlNy05OGY3LTM0YThlNDNmMjk0MgBGAAAAAAC%2FeaqxQZsoTbtcF9%2F5v44%2BBwCpx8IXleZQTaiob2dA0xymAAAAAAEMAACpx8IXleZQTaiob2dA0xymAAUY%2FNvAAAABEgAQAKsC5ppp9NhBlepXhR%2FIkN8%3D&amp;thumbnailType=2&amp;token=eyJhbGciOiJSUzI1NiIsImtpZCI6IjMwODE3OUNFNUY0QjUyRTc4QjJEQjg5NjZCQUY0RUNDMzcyN0FFRUUiLCJ0eXAiOiJKV1QiLCJ4NXQiOiJNSUY1emw5TFV1ZUxMYmlXYTY5T3pEY25ydTQifQ.eyJvcmlnaW4iOiJodHRwczovL291dGxvb2sub2ZmaWNlLmNvbSIsInVjIjoiZjY4OWI4MjNkODk1NGExNzk2YzMyMGY5MTQyOWFlZjIiLCJzaWduaW5fc3RhdGUiOiJbXCJrbXNpXCJdIiwidmVyIjoiRXhjaGFuZ2UuQ2FsbGJhY2suVjEiLCJhcHBjdHhzZW5kZXIiOiJPd2FEb3dubG9hZEAyNWNmMDdlZC1kODQwLTQzNmMtYjgzYy0xNTZiZjc0OTRmOTMiLCJpc3NyaW5nIjoiV1ciLCJhcHBjdHgiOiJ7XCJtc2V4Y2hwcm90XCI6XCJvd2FcIixcInB1aWRcIjpcIjExNTM3NjU5MzE5ODA5MzQwMTJcIixcInNjb3BlXCI6XCJPd2FEb3dubG9hZFwiLFwib2lkXCI6XCJjODA5NTEyMS0xMThlLTQ4ZjAtOGI4Ny1kMTM5ZDc1M2NhZWRcIixcInByaW1hcnlzaWRcIjpcIlMtMS01LTIxLTIyNjg5MjEwMjQtMjQ3MzQ0NjU4My0xNjE1NTkyMzA0LTYwMzg4MThcIn0iLCJuYmYiOjE2MTE4MzMxMzMsImV4cCI6MTYxMTgzMzczMywiaXNzIjoiMDAwMDAwMDItMDAwMC0wZmYxLWNlMDAtMDAwMDAwMDAwMDAwQDI1Y2YwN2VkLWQ4NDAtNDM2Yy1iODNjLTE1NmJmNzQ5NGY5MyIsImF1ZCI6IjAwMDAwMDAyLTAwMDAtMGZmMS1jZTAwLTAwMDAwMDAwMDAwMC9hdHRhY2htZW50cy5vZmZpY2UubmV0QDI1Y2YwN2VkLWQ4NDAtNDM2Yy1iODNjLTE1NmJmNzQ5NGY5MyIsImhhcHAiOiJvd2EifQ.SctrhV0P8dBZp_gZ-c1m6VUkqpwGkCZ7qbfNTx8cOVSaRXOi9EhH7EJdOBdV-IxaW29Py9QegDpV3-Dqvp7s6pdKIw3__ePeEh9KQIed0rTUVsvx0-jm9L7Io42Y933yxI3k0ywn8bbf7J4otopo9I0H3ROI1TM_uj5RlfFTjlCIldNQylC1iHbFDZO3vUs4OJ2osq3qwUuvoZpYI4eY1FHuOJsu--UZ3fwUSpdwTa2WCDAu-pRuTZGsyz4mAqjukEclkIS4R8_QQjAyhvmXcunEtZFfGX1ZyrOgXWn0HQ4xS8wB-tNoEcGtnscpbRxcPiRsOWqzUMGX_8z6h7paMA&amp;X-OWA-CANARY=l7q09DPNw0e4E-Pb_iBnSgC95HN_w9gYYQusleOR3w0uHZ_YlVFEZN05E_vnR73aeNWC7AaKPls.&amp;owa=outlook.office.com&amp;scriptVer=20210118002.08&amp;animation=true">
            <a:extLst>
              <a:ext uri="{FF2B5EF4-FFF2-40B4-BE49-F238E27FC236}">
                <a16:creationId xmlns:a16="http://schemas.microsoft.com/office/drawing/2014/main" id="{DA2E646C-1A8C-4A81-95ED-7F6067734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56867" y="758387"/>
            <a:ext cx="6970986" cy="5228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272909A-08D7-4552-BD30-64DAA37AD4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41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74"/>
    </mc:Choice>
    <mc:Fallback>
      <p:transition spd="slow" advTm="14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67368-CC56-4857-AA11-1CCCE42AB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7828"/>
            <a:ext cx="10515600" cy="1325563"/>
          </a:xfrm>
        </p:spPr>
        <p:txBody>
          <a:bodyPr/>
          <a:lstStyle/>
          <a:p>
            <a:r>
              <a:rPr lang="en-GB" b="1" dirty="0">
                <a:latin typeface="Sassoon Infant Std" panose="020B0503020103030203" pitchFamily="34" charset="0"/>
              </a:rPr>
              <a:t>Writing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B31485-4530-4D15-B8D0-A418D9D0C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614" y="1895585"/>
            <a:ext cx="4522076" cy="4351338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A fact is something that is true. 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For example: Firefighters put out fires. 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Look at the picture what facts d you know about these people and what they do? </a:t>
            </a:r>
          </a:p>
        </p:txBody>
      </p:sp>
      <p:pic>
        <p:nvPicPr>
          <p:cNvPr id="6146" name="Picture 2" descr="People who help us jobs uk play and learn - YouTube">
            <a:extLst>
              <a:ext uri="{FF2B5EF4-FFF2-40B4-BE49-F238E27FC236}">
                <a16:creationId xmlns:a16="http://schemas.microsoft.com/office/drawing/2014/main" id="{DC050009-6E03-4DDC-8770-60CFF9984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917" y="599090"/>
            <a:ext cx="7356083" cy="565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DE7EAA3-B939-4BCB-BA84-32B0D43971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7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787"/>
    </mc:Choice>
    <mc:Fallback>
      <p:transition spd="slow" advTm="747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1E35F2F-D774-48BB-B40B-CD30C1765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Sassoon Infant Std" panose="020B0503020103030203" pitchFamily="34" charset="0"/>
              </a:rPr>
              <a:t>Today’s activity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37B0939-4A26-4F8F-952F-84E4347080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655" y="1690688"/>
            <a:ext cx="5862145" cy="4802187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Sassoon Infant Std" panose="020B0503020103030203" pitchFamily="34" charset="0"/>
              </a:rPr>
              <a:t>Choose a real life superhero 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Draw a picture of that person 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Write a fact about that person and what they do. </a:t>
            </a:r>
          </a:p>
          <a:p>
            <a:endParaRPr lang="en-GB" sz="3200" dirty="0">
              <a:latin typeface="Sassoon Infant Std" panose="020B0503020103030203" pitchFamily="34" charset="0"/>
            </a:endParaRPr>
          </a:p>
          <a:p>
            <a:r>
              <a:rPr lang="en-GB" sz="3200" dirty="0">
                <a:latin typeface="Sassoon Infant Std" panose="020B0503020103030203" pitchFamily="34" charset="0"/>
              </a:rPr>
              <a:t>Remember to use you robot arms to sound out words and remember to use capital letters, finger spaces and full stops. 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48AE9895-A7D9-43EB-9404-CA90CED6ED4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172202" y="1418897"/>
            <a:ext cx="5806602" cy="461112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564B35D-C828-4184-BDE8-206549ABD4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8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257"/>
    </mc:Choice>
    <mc:Fallback>
      <p:transition spd="slow" advTm="382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120</Words>
  <Application>Microsoft Office PowerPoint</Application>
  <PresentationFormat>Widescreen</PresentationFormat>
  <Paragraphs>13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This week we are looking at everyday superheroes. There are lots of people that help keep us safe. We will be reading the book Emergency!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Writing Facts</vt:lpstr>
      <vt:lpstr>Today’s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Amber Thompson</cp:lastModifiedBy>
  <cp:revision>4</cp:revision>
  <dcterms:created xsi:type="dcterms:W3CDTF">2021-01-28T11:34:09Z</dcterms:created>
  <dcterms:modified xsi:type="dcterms:W3CDTF">2021-01-29T14:41:19Z</dcterms:modified>
</cp:coreProperties>
</file>