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6T12:39:54.826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132 875,'24'-129,"-21"-314,-3 299,0 783,-1-636,1 0,0 0,0 0,0 0,0 0,0 0,0 0,1 0,0 0,0 0,0 0,0 0,0 0,0-1,1 1,-1 0,1-1,-1 1,1-1,0 0,0 0,1 1,-1-1,0 0,1-1,-1 1,1 0,-1-1,1 1,0-1,0 0,-1 0,1 0,0 0,0-1,0 1,0-1,0 0,0 0,0 0,0 0,0 0,1 1,0 0,-1 0,1-1,0 1,-1-1,1 0,0 0,0 0,-1 0,1-1,0 1,-1-1,1 0,0 0,-1 0,1-1,-1 1,0-1,1 0,-1 0,0 0,0 0,0-1,-1 1,1-1,0 0,-1 0,0 0,0 0,0 0,0 0,0 0,0-1,-1 1,1-3,2-13,-3 3,1-1,1 1,0 0,2 1,-1-1,2 1,0 0,1 0,0 0,1 1,1 0,0 1,1 0,0 0,1 1,9-7,30-1,-81 21,27-1,1-1,0 0,0 1,-1 0,1 0,0 0,-1 0,1 0,0 1,-1 0,1-1,0 1,0 0,0 1,0-1,0 0,0 1,0 0,0 0,1 0,-1 0,1 0,-1 0,1 1,0-1,0 1,-1 1,-1 7,1 0,0 1,0 0,2 0,-1 0,1 0,1 0,1 0,-1 0,3 11,0 16,-4-36,1 0,0 0,0 0,0 0,0 1,0-1,1 0,0 0,-1 0,1 0,0 0,0 0,1 0,-1 0,1-1,-1 1,1 0,0-1,0 1,0-1,0 0,0 0,1 0,-1 0,1 0,-1 0,1-1,0 1,0-1,0 1,0-1,-1 0,2 0,-1-1,0 1,0-1,0 1,0-1,0 0,0 0,1 0,0 1,1 0,-1 0,1 0,0-1,-1 0,1 0,0 0,-1 0,1-1,0 1,-1-1,1 0,-1-1,1 1,-1-1,1 0,-1 0,0 0,0-1,0 0,0 1,-1-1,1 0,-1-1,0 1,0-1,0 1,0-1,0 0,-1 0,0 0,0 0,0-1,0 1,-1-1,1 1,-1-4,-3-221,2 431,1-199,0 0,0 0,1 0,-1 0,0 0,1 0,0 0,0-1,0 1,0-1,0 1,0-1,0 0,1 1,0-1,-1 0,1-1,0 1,0 0,0-1,0 0,0 0,0 0,0 0,0 0,0 0,1-1,-1 0,0 1,0-1,1 0,-1-1,0 1,0-1,1 1,-1-1,0 0,0 0,0 0,0-1,0 1,0-1,0 1,-1-1,1 0,0 0,-1-1,0 1,1 0,-1-1,0 1,0-1,-1 0,1 0,0 1,-1-2,7-12,-1 0,0-1,-1 0,-1 0,-1 0,0-1,-2 1,0-1,0 0,-2 0,0 1,-3-18,2 264,4-219,0 0,1-1,0 1,0-1,1 0,0 0,1-1,0 1,0-1,0 0,1-1,1 0,-1 0,1 0,0-1,1 0,-1-1,1 0,0 0,1-1,4 2,-9-4,1 2,1 0,-1-1,1 0,0-1,0 0,0 0,0 0,0-1,1 0,-1 0,0-1,1 1,-1-2,1 1,-1-1,0 0,0-1,0 0,1 0,-2 0,1-1,0 0,0-1,-1 1,0-1,0 0,0-1,0 0,-1 1,1-2,1-2,0-8,-1-1,-1 0,0-1,-1 1,-1-1,-1 0,0 1,-2-1,0 0,0 0,-2 0,-1-2,1-44,1-492,1 1222,0-663,-1 0,1 0,0 0,0 0,0 0,0 0,1 0,-1 0,1 0,0 0,0 0,0 0,0-1,0 1,1 0,-1-1,1 1,0 0,0-1,-1 0,2 1,-1-1,0 0,0 0,1 0,-1-1,1 1,0-1,-1 1,1-1,0 0,0 0,0 0,0 0,0 0,0-1,0 1,0-1,0 0,0 0,2 0,1 0,0 0,0 0,0-1,0 1,-1-1,1 0,0-1,0 1,-1-1,1-1,-1 1,0-1,1 0,-1 0,-1 0,1 0,0-1,-1 0,0 0,0 0,0-1,0 0,-1 1,1-3,5-10</inkml:trace>
  <inkml:trace contextRef="#ctx0" brushRef="#br0" timeOffset="718.558">820 320,'0'0</inkml:trace>
  <inkml:trace contextRef="#ctx0" brushRef="#br0" timeOffset="2874.541">0 427,'4'0,"7"0,5 0,5 0,3 0,2 0,1 0,1 0,0 0,-1 0,0 0,0 0,0 0,0 0,-5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6T12:40:10.36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0 744,'6'1,"0"0,0 0,0-1,0 0,0 0,0 0,-1-1,1 0,0 0,0-1,0 1,-1-1,1 0,-1-1,1 1,-1-1,0 0,0 0,0-1,-1 0,1 0,-1 0,0 0,0 0,0-1,-1 0,1 0,-1 0,-1 0,1 0,0-3,12-137,-6 97,-3 1,-2-1,-2-1,-2 1,-3-16,0-41,4-2,-1 535,31-307,-14-79,-12-35,1 0,0-1,0 0,0 0,1 0,0-1,1 0,-1 0,1-1,0 0,0 0,0-1,0 0,1 0,-1-1,1 0,-1-1,1 0,0 0,0 0,0-2,-1 1,1-1,0 0,0-1,3-1,-7 1,-1-1,1 1,-1-1,0 0,0-1,0 1,0-1,0 0,-1 0,0 0,0 0,0 0,0-1,-1 1,1-1,-1 0,0 0,-1 0,1 0,-1 0,0 0,0 0,-1 0,1-1,-1 1,-1 0,1 0,0-1,-1 1,0 0,-1 0,1 0,-1 0,-1-2,1-21,-1-159,3 188,-1 0,1 0,-1 0,1-1,-1 1,1 0,-1 0,0 0,1-1,-1 1,0 0,1-1,-1 1,0-1,0 1,0-1,0 1,0-1,1 1,-1-1,0 0,0 1,0-1,0 0,0 0,0 0,0 0,0 0,0 0,0 0,0 0,0 0,0 0,0-1,0 1,0 0,0-1,0 1,0-1,0 1,1-1,-1 1,0-1,0 0,0 1,1-1,-1 0,0 1,1-1,-1 0,1 0,-1 0,1 0,-1 0,1 0,0 1,-1-1,1 0,0-1,-5 27,0 0,2 1,1-1,2 1,0-1,3 23,0 24,-3-69,-1 0,1 0,0 0,0 0,0 0,1 0,-1 0,1 0,-1 0,1 0,0-1,0 1,0 0,1 0,-1-1,1 1,-1 0,1-1,0 0,0 1,0-1,0 0,1 0,-1 0,0 0,1 0,-1-1,1 1,0-1,0 0,-1 0,1 0,0 0,0 0,0 0,0-1,0 0,0 1,0-1,0 0,3-1,209-4,-207 2,-1 0,0 0,0 0,-1-1,1 0,-1 0,1-1,-1 0,-1 0,1 0,-1-1,0 1,0-2,0 1,-1 0,0-1,-1 0,1 1,-1-2,0 1,-1 0,0 0,0-1,-1 1,1-1,-2 0,1-3,0 8,24-146,-21 128,-5 18,1-1,0 1,0-1,1 1,-1-1,1 1,-1-1,1 1,0-1,1 1,-1 0,1 0,-1 0,1-1,0 1,0 1,0-1,0 0,1 1,-1-1,1 1,0-1,-1 1,1 0,0 0,0 1,0-1,1 1,-1-1,3 0,9-2,-26 5,-13 2,19-4,-1 1,0 0,1 0,-1 1,1 0,-1 0,1 0,-1 1,1-1,0 1,-1 1,1-1,0 1,1 0,-1 0,0 0,1 0,0 1,-1 0,2 0,-1 0,0 0,1 1,0 0,0-1,0 1,0 0,1 0,0 1,0-1,1 0,-1 1,0 2,4 232,-2-237,-1 0,1 0,0 0,0 0,0 0,0 0,1 0,-1 0,1 0,-1 0,1 0,0-1,0 1,1 0,-1-1,1 1,-1 0,1-1,0 0,0 1,0-1,0 0,0 0,0 0,1 0,-1 0,1-1,-1 1,1-1,0 0,-1 0,1 0,0 0,0 0,0 0,0-1,0 1,0-1,0 0,0 0,0 0,2-1,1 0,1-2,-1 1,1-1,-1 0,0 0,0 0,0-1,-1 0,0 0,1-1,-1 0,-1 1,1-2,-1 1,0 0,0-1,0 0,-1 0,0 0,0 0,0-1,-1 1,0-1,0 1,-1-1,0 0,0 1,-1-1,1 0,-1 0,-1 0,0-4,7-29,8-109,-14 829,-1-672,0 1,-1-1,0 1,0-1,0 0,-1 0,-1 0,1 0,-1 0,-1-1,1 1,-1-1,0 0,-1-1,0 0,0 1,0-2,-1 1,1-1,-1 0,-1 0,1-1,-1 0,0 0,0-1,0 0,0 0,0-1,-1 0,1-1,-1 0,1 0,-1 0,1-1,-2-1,7 1,0-1,0 1,0-1,1 0,-1 0,0 0,0 0,1-1,-1 1,1-1,-1 1,1-1,0 0,0 0,-1 0,1 0,1 0,-1-1,0 1,0 0,1-1,0 0,-1 1,1-1,0 0,0 0,0 1,1-1,-1 0,1 0,-1 0,1 0,0-2,15-99,54 35,114-97,-168 150,1 0,0 1,1 1,1 1,0 0,0 1,2 1,6-2,21-18,-34 22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6T12:39:01.80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477 44,'-2'2,"-1"0,1 1,0-1,0 1,0-1,0 1,0 0,1 0,-1 0,1 0,0 0,0 0,0 0,0 1,0-1,1 0,0 0,-1 1,1-1,0 0,1 1,-1-1,1 0,-2 2,1 529,0 101,-1-632,1 0,0 0,0 0,0 0,0 0,0 0,0 0,1 0,0 0,-1 0,1 0,0 0,1-1,-1 1,0 0,1-1,0 1,-1-1,1 1,0-1,0 0,0 0,1 1,-1-2,0 1,1 0,-1 0,1-1,0 0,-1 1,1-1,0 0,0 0,0 0,0-1,0 1,0-1,0 0,0 0,0 0,0 0,0 0,320-5,-113 5,-187 0</inkml:trace>
  <inkml:trace contextRef="#ctx0" brushRef="#br0" timeOffset="2218.224">477 785,'4'0,"7"0,5 0,5 0,3 0,2 0,1 0,1 0,0 0,-1 0,0 0,0 0,0 0,0 0,-5 0</inkml:trace>
  <inkml:trace contextRef="#ctx0" brushRef="#br0" timeOffset="4434.464">425 96,'424'0,"-402"0</inkml:trace>
  <inkml:trace contextRef="#ctx0" brushRef="#br0" timeOffset="9172.026">1244 1235,'9'-3,"-2"0,1-1,0 0,-1 0,0-1,0 0,0 0,-1 0,1-1,-1 0,0 0,-1-1,0 0,0 0,0 0,-1 0,0-1,-1 0,1 1,-2-2,1 1,-1 0,0 0,0-1,-1 1,-1-1,1-3,26-175,-1 28,-26-544,0 1462,26-601,39 17,-62-169,0 0,0 0,1 0,0 0,1-1,-1 1,1-1,0 0,0-1,0 1,1-1,0 0,0 0,0-1,0 0,0 0,1 0,0-1,-1 0,1 0,0-1,0 0,0 0,0 0,0-1,0 0,0-1,-1 1,1-1,0 0,0-1,0 0,-1 0,1-1,-1 1,1-1,-1-1,1 0,6-7</inkml:trace>
  <inkml:trace contextRef="#ctx0" brushRef="#br0" timeOffset="13280.487">1906 1208,'47'0,"-27"2,0-2,1 0,-1-1,0-1,0-1,0-1,15-5,-28 5,-1-1,1 1,0-1,-1-1,0 1,0-1,-1 0,0 0,0-1,0 1,-1-1,0 0,0-1,0 1,-1-1,-1 1,1-1,-1 0,0 0,-1 0,0 0,0 0,-1-7,12-50,-9 56,0 0,-1 0,-1 0,1 0,-1-1,-1 1,0 0,0-1,0 1,-2 0,0-7,-2 12,0 1,0-1,-1 1,1 0,0 0,-1 1,0-1,0 1,0 0,0 0,0 1,0-1,0 1,0 0,-1 1,1-1,0 1,-1 0,1 0,0 1,-1 0,1 0,0 0,0 0,0 1,0 0,0 0,0 0,0 1,0-1,1 1,-2 1,1 0,-1 0,1 0,0 0,0 1,0-1,1 1,0 0,0 1,0-1,0 1,1 0,0-1,0 1,1 1,0-1,0 0,0 1,1-1,0 1,0-1,0 1,1-1,0 1,0 0,1-1,0 1,0-1,1 1,-1-1,2 3,43 82,19 14,-39-69,-23-31,0 0,0 0,0-1,1 1,-1-1,1 0,0 0,1 0,-1 0,0-1,1 1,0-1,0 0,0-1,0 1,1-1,-1 0,0 0,1-1,3 1,-1-1,0 1,1-1,-1-1,1 0,-1 0,0-1,1 0,-1 0,0-1,1 0,-1 0,0-1,0 0,-1-1,6-2,-1-5</inkml:trace>
  <inkml:trace contextRef="#ctx0" brushRef="#br0" timeOffset="18778.987">2595 1261,'38'-48,"-23"29,-1 0,-1-2,-1 1,-1-2,-1 1,0-1,-2-1,-1 0,0 0,-2 0,-1-1,-1 0,0 0,-2-19,-4-104,14 430,5 34,10-131,-26 200,-16-670,6 40,9 65,-26-60,29-24,0 259,1-1,0 1,0-1,0 1,0 0,0 1,1-1,0 0,0 1,0 0,0 0,0 0,1 1,-1-1,1 1,0 0,0 0,0 1,-1-1,1 1,1 0,-1 0,0 1,0 0,0 0,0 0,0 0,0 1,1 0,-1 0,0 0,0 1,-1-1,3 2,21-1,-22-2,0 0,-1 1,1-1,0 1,-1 0,1 1,-1 0,0-1,1 2,-1-1,0 1,0-1,0 1,-1 1,1-1,-1 1,1-1,-1 1,-1 1,1-1,0 0,-1 1,0 0,0 0,0 0,-1 0,0 0,0 0,0 1,0-1,-1 1,0-1,0 1,-1 0,0-1,0 4,27 230,-33-85,0-148,1 0,-1 0,0-1,0 0,0 0,-1-1,1 1,-1-1,0-1,-1 1,1-1,-1 0,1-1,-1 0,0 0,0-1,0 0,1 0,-1-1,0 0,0 0,0-1,0 0,0 0,0-1,-5-2,-21 2,-72 0,83 2</inkml:trace>
  <inkml:trace contextRef="#ctx0" brushRef="#br0" timeOffset="24240.931">3123 1235,'7'1,"-1"-1,1 1,-1-1,1-1,-1 1,1-1,-1 0,1-1,-1 0,0 0,0 0,0 0,0-1,0 0,0-1,-1 1,1-1,-1 0,0 0,0-1,-1 1,1-1,-1-1,2-2,0-1,-1 1,0-1,0-1,-1 1,0-1,-1 1,0-1,-1 0,0 0,0 0,-1-8,24-195,-26-532,1 1467,26-538,-26-9,0-538,0 356,1 0,0 0,0 0,1 1,0-1,0 0,1 1,0-1,0 1,0 0,1 0,0 0,0 0,0 1,1-1,0 1,0 0,0 1,1-1,-1 1,1 0,0 1,1-1,-1 1,0 0,1 1,4-2,136-5,-143 9,-1 1,1 1,0-1,-1 0,1 1,-1 0,0 0,1 0,-1 0,0 0,0 1,0-1,-1 1,1 0,-1 0,1 0,-1 0,0 0,0 1,-1-1,1 1,0-1,-1 1,0-1,0 1,0 0,0 1,12 106,-13-65,-1-25,1 0,1-1,0 1,2-1,0 1,2-1,0 0,4 8,-8-23,0-1,0 0,1 0,-1 0,1 1,0-2,0 1,1 0,-1 0,1-1,0 1,0-1,0 0,0 0,0 0,1 0,0-1,-1 1,1-1,0 0,0 0,0 0,0-1,0 1,1-1,-1 0,0 0,1-1,-1 1,1-1,0 0,47 0,-29 0</inkml:trace>
  <inkml:trace contextRef="#ctx0" brushRef="#br0" timeOffset="30267.476">4023 1235,'6'1,"0"0,0-1,1 0,-1 0,0 0,0-1,0 0,0 0,0 0,0-1,-1 0,1 0,0-1,-1 1,1-1,-1-1,0 1,0 0,0-1,-1 0,1-1,-1 1,0 0,3-5,87-254,-84 237,-7 18,0-1,0 1,1 0,0 0,0 0,1 1,0-1,0 1,1 0,0 1,0-1,0 1,1 0,1 1,6-6,1 2,0 0,1 1,0 0,0 2,1 0,0 0,0 2,0 0,1 1,-1 1,1 0,7 1,97 3,-351-1,140 44,61-24,22-14,1-1,0 1,0 0,1 0,-1 1,2-1,-1 1,1 0,0 0,1 0,0 0,0 1,1-1,0 1,0-1,1 1,0-1,0 1,1-1,1 0,-1 1,2 1,-1 31,16 129,-17-166,-1 1,1 1,-1-1,1 0,0 0,0 0,1 0,0 0,0 0,0-1,0 1,1 0,-1-1,1 0,0 1,1-1,-1-1,1 1,-1 0,1-1,1 0,-1 0,0 0,1 0,-1-1,1 1,0-1,-1 0,1-1,3 1,-1 1,1-1,0 0,0 0,-1-1,1 0,1 0,-1-1,0 0,0-1,0 0,0 0,-1 0,1-1,0 0,0-1,-1 0,1 0,-1 0,0-1,0 0,0-1,-1 1,0-1,1-1,-2 1,1-1,-1 0,0 0,0-1,0 1,0-2,8-25,-1 0,-2-1,-1 0,-2 0,-1-1,-2 1,-1-1,-2-9,-2-78,1 485,-1-360,1 0,0 0,0 0,0 0,0 0,0 0,0 0,1 0,0-1,-1 1,1 0,0 0,1 0,-1 0,0-1,1 1,0-1,-1 1,1-1,0 0,0 1,0-1,1 0,-1 0,0 0,1-1,-1 1,1-1,0 1,-1-1,1 0,0 0,0 0,0 0,0-1,0 1,0-1,0 0,0 1,0-1,0-1,0 1,100-7,-86 0</inkml:trace>
  <inkml:trace contextRef="#ctx0" brushRef="#br0" timeOffset="35360.139">5107 1208,'5'-2,"-1"0,0 1,1-1,-1-1,0 1,0-1,0 1,0-1,-1 0,1-1,-1 1,1-1,-1 1,-1-1,1 0,0 0,-1 0,0 0,0-1,5-4,0-6,0 0,0 0,-2 0,0-1,0 1,-2-1,0 0,0-8,1 4,3-314,-7 869,0-976,0 435,0 0,-1-1,2 1,-1 0,1 0,0-1,0 1,1 0,0 0,0 0,0 0,1 1,0-1,0 1,0-1,1 1,-1 0,1 0,1 1,-1-1,0 1,1 0,0 0,0 0,1 1,-1 0,1 0,4-2,16-4,-17 4,1 2,-1-1,1 1,-1 0,1 1,0 0,0 1,0 0,0 1,0 0,0 0,0 1,8 1,-14 1,-1-1,0 1,0 0,0 0,0 0,0 0,-1 0,1 1,-1-1,0 1,0-1,0 1,0 0,-1 0,0 0,0 0,0 0,1 3,12 30,-3-10,-1-1,0 2,-3-1,0 2,-1-1,-2 0,-1 1,-1 0,-2 0,-1-1,-2 15,2 28,0-66,0 0,1 0,-1 0,1 0,0 0,1-1,-1 1,1 0,0 0,0 0,1-1,-1 1,1 0,0-1,0 0,0 1,1-1,0 0,0 0,0 0,0-1,0 1,1-1,0 0,-1 0,1 0,1 0,-1-1,0 1,0-1,1 0,-1 0,4 0,41 1,-25-4</inkml:trace>
  <inkml:trace contextRef="#ctx0" brushRef="#br0" timeOffset="39531.005">5901 1235,'239'-1,"-234"-1,-1-1,0 1,1-1,-1 0,0-1,0 1,-1-1,1 1,-1-1,0 0,0 0,0-1,0 1,-1-1,0 1,0-1,0 0,0 0,-1 0,0 0,0 0,0 0,0 0,-1 0,0 0,0-1,-1 1,1 0,-1 0,0 0,0 0,-1 0,0 0,-1-2,1-22,0-915,2 1624,54-442,-53-225,0 0,2 0,-1-1,1 1,1-1,0 1,1-1,0 0,1-1,4 8,31 97,-38-113,0 0,1 0,-1 0,1 0,-1 0,1 0,0-1,0 0,0 0,0 0,0 0,1-1,-1 0,0 1,1-2,-1 1,1 0,-1-1,1 0,-1 0,1 0,-1-1,1 1,-1-1,1 0,-1 0,0-1,1 1,-1-1,0 0,0 0,0-1,-1 1,1-1,0 0,-1 0,0 0,1 0,-1 0,-1-1,1 0,0 1,-1-1,1-2,22-111,-21 98</inkml:trace>
  <inkml:trace contextRef="#ctx0" brushRef="#br0" timeOffset="41155.495">5954 653,'6'-4,"-1"0,1 1,0 0,0 1,0-1,0 1,1 0,-1 1,0-1,1 1,-1 1,1-1,-1 1,1 0,1 1,43-6,115-18,-81 3,-65 17</inkml:trace>
  <inkml:trace contextRef="#ctx0" brushRef="#br0" timeOffset="80853.253">1 2558,'33'0,"100"-11,-129 10,0-1,1 1,-1-1,0 0,-1 0,1-1,0 1,-1-1,1 0,-1 0,0 0,0 0,0 0,0-1,0 1,-1-1,0 0,0 0,0 0,0 0,-1 0,1 0,-1-1,0 1,0 0,-1-1,1 1,-1-2,-1-206,0 212,0 1,0 0,0-1,0 1,1-1,-1 1,0-1,0 1,0-1,0 1,0-1,0 0,0 0,0 1,0-1,0 0,0 0,-1 0,1 0,0 0,0-1,0 1,0 0,0 0,0-1,0 1,0 0,0-1,0 1,0-1,1 0,-1 1,0-1,0 1,0-1,1 0,-1 0,0 0,1 1,-1-1,0 0,1 0,-1 0,1 0,0 0,-1 0,1 0,0 0,0 0,-1 0,1 0,0 0,0 0,0 0,0 0,0 0,0 0,1-1,-1 1,0 0,1 0,-1 0,0 0,1 1,-1-1,1 0,-1 0,1-1,-8 11,-1-1,1 1,1 0,-1 1,2-1,-1 1,1 1,1-1,0 1,0-1,1 1,1 0,-1 0,2 1,0-1,0 0,1 0,0 1,1-1,0 0,1 0,0 1,1-1,1-1,3 11,-1-14,1 0,0-1,0 1,1-1,0-1,0 0,0 0,1 0,-1-1,1 0,0-1,0 0,0 0,1-1,-1 0,1-1,-1 0,1 0,-1-1,1 0,0-1,-1 0,1-1,4-1,-10 2,0 0,0-1,-1 1,1-1,-1 0,1 0,-1 0,0 0,0-1,0 1,0-1,0 0,0 0,-1 0,0 0,1-1,-1 1,0 0,-1-1,1 0,0 1,-1-1,0 0,0 0,0 1,0-5,23-46,26-69,-23 41,-15 51,-11 25,1 1,0-1,0 0,0 1,1-1,-1 1,1 0,1 0,-1 0,1 0,0 1,0-1,0 1,1 0,-1 0,1 1,0-1,0 1,0 0,0 1,5-3,59-6,-242 19,167-4,1 1,-1-1,1 1,0 1,1-1,-1 1,1-1,0 1,0 1,1-1,-1 0,1 1,1 0,0-1,0 1,0 0,0 0,1 1,1-1,-1 0,1 0,0 0,1 0,-1 1,1-1,1 0,0 0,0 0,1 2,0 30,4 115,-3-149,1-1,1 0,-1 0,0-1,1 0,0 0,0 0,0 0,0-1,0 0,0-1,0 1,1-1,-1 0,1-1,-1 1,1-1,-1-1,1 1,-1-1,0 0,1-1,-1 1,0-1,0 0,-1-1,0 1,0-1,0 0,0-1,0 1,-1-1,0 0,1 0,-1 0,-1 0,1-1,-1 1,1-1,-1 0,-1 0,1-1,-1 1,0 0,0-1,0 1,-1-1,0 0,0 0,-1 1,1-1,-1 0,-1-3,10-34,6-173,-15 192,0 281,0-253,0-1,1 1,-1 0,1-1,0 1,0 0,1-1,-1 1,1-1,-1 0,1 1,0-1,1 0,-1 0,0 0,1-1,0 1,-1 0,1-1,0 0,0 0,0 0,1 0,-1 0,0 0,1-1,-1 0,1 0,0 0,-1 0,1 0,0-1,0 1,-1-1,1 0,0-1,0 1,2-1,-1 2,0 0,0-1,-1 1,1-1,0 0,0 0,0-1,-1 1,1-1,0 0,0-1,-1 1,1-1,-1 0,0 0,1 0,-1-1,0 1,0-1,0 0,-1 0,1 0,-1-1,0 1,0-1,0 0,0 0,0 0,-1 0,0-1,0 1,0 0,0-1,-1 0,1-3,27-244,-30 483,2-473,0 237,1 0,-1 0,1 0,1 0,-1 1,1-1,-1 1,1 0,0 0,1 0,-1 0,1 0,0 1,0 0,0-1,0 1,0 1,1-1,-1 1,1 0,0 0,0 0,0 0,0 1,0 0,0 0,0 0,0 1,0 0,0 0,0 0,0 0,1 1,-1 0,0 0,0 0,2 2,17-2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6T12:40:37.79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53 759,'4'-2,"1"0,-1 0,1 0,-1 0,0-1,0 1,-1-1,1 0,0 0,-1-1,0 1,1-1,-2 1,1-1,0 0,-1 0,1 0,-1-3,4-10,-1-1,-2 0,0 0,0 0,-2 0,0-1,-1 1,-1 0,-3-15,1-30,3-123,0 640,-1-450,0 1,0 0,1-1,0 1,0 0,0-1,0 1,1 0,0 0,0-1,0 1,1-1,-1 1,1-1,0 0,0 1,1-1,-1 0,1 0,0-1,0 1,0 0,0-1,1 0,-1 0,1 0,0 0,0-1,0 1,0-1,1 0,-1 0,0-1,1 1,0-1,-1 0,1 0,0 0,-1-1,1 0,1 0,0-1,0 0,0 0,0 0,-1-1,1 0,-1 0,1 0,-1-1,0 0,0 0,0 0,0-1,-1 1,1-1,-1 0,0-1,0 1,0-1,-1 0,1 0,-1 0,-1 0,1 0,-1-1,1 1,-1-2,37-103,-40 207,1-199,-1 129,0-22,-1-1,1 0,1 1,-1-1,0 1,1-1,0 1,0-1,1 0,-1 1,1-1,0 1,0-1,0 0,1 1,-1-1,1 0,0 0,0 0,1 0,-1-1,1 1,0-1,0 1,0-1,0 0,0 0,1 0,0-1,-1 1,1-1,3 2,152-4,-153-2,-1 0,0-1,0 1,0-1,0 0,0 0,0 0,-1-1,0 0,1 0,-1 0,-1 0,1-1,-1 1,0-1,0 0,0 0,0 0,-1 0,0-1,0 1,0-1,-1 1,0-1,0 1,0-1,-1 0,0 0,0 1,-1-1,1 0,-1 1,0-1,0 1,-1-1,-2-3,3 40,-1-27,0 1,1-1,-1 1,1 0,0-1,1 1,-1 0,1 0,0-1,0 1,1 0,-1 0,1-1,0 1,0 0,1-1,-1 1,1-1,0 1,0-1,1 0,-1 0,1 0,0 0,0 0,0-1,1 1,-1-1,1 0,0 0,0 0,0-1,3 3,-3-6,-1-1,1 1,-1-1,1 1,-1-1,0 0,1 0,-1 0,0-1,-1 1,1-1,0 0,-1 1,1-1,-1 0,0-1,0 1,0 0,0-1,-1 1,0-1,1 1,-1-1,0 1,-1-1,1 0,-1 0,1 1,-1-1,0 0,-1 0,1 0,-1 1,1-1,-1 0,0 1,-1-1,5-35,-1 23,1 0,1 0,0 0,1 1,0 0,1 0,1 0,1 1,0-1,1 2,0-1,1 2,0-1,1 1,3-2,-6 9,0-1,0 2,0-1,1 1,0 0,-1 1,1 0,0 0,1 1,-1 0,0 1,1 0,-1 1,1-1,-1 2,6 0,-129 9,111-10,0 0,1 1,-1-1,0 1,0-1,1 1,-1 0,0 0,1 1,-1-1,1 0,-1 1,1-1,0 1,0 0,0 0,0 0,0 0,0 0,0 0,0 1,1-1,0 1,-1-1,1 1,0-1,0 1,0 0,0-1,1 1,-1 0,1 0,0 0,0 0,0-1,0 1,0 0,0 0,1 0,0-1,-1 1,1 0,1 0,0 1,0-1,1 0,-1 0,1 0,0-1,0 1,0-1,0 1,0-1,0 0,1 0,-1-1,1 1,0-1,-1 1,1-1,0 0,0 0,0-1,-1 1,1-1,0 0,0 0,0 0,2-1,66 19,-67-11,-1 1,0 0,-1 0,1 0,-2 0,1 0,-1 1,0-1,-1 1,0-1,-1 1,1 0,-2-1,1 1,-1 0,0-1,-1 1,-1 1,3-8,-1 1,1 0,-1 0,0 0,0 0,0-1,-1 1,1 0,-1-1,1 1,-1-1,0 0,0 1,0-1,0 0,0 0,-1 0,1 0,0-1,-1 1,0-1,1 1,-1-1,0 0,1 0,-1 0,0-1,0 1,0-1,0 1,0-1,0 0,167-10,-159 5,-1 1,0-1,0 0,0 0,-1 0,1 0,-2 0,1-1,0 0,-1 1,0-1,0 0,-1 0,0 0,0 0,0-1,-1 1,1 0,-2 0,1 0,-1 0,0-1,0 1,0 0,-2-4,1-17,-1-520,4 857,24-178,2 24,-26-138,-2-46,1-10,0-260,1 294,-1 0,1 1,0-1,0 0,1 0,-1 0,1 1,0-1,0 1,0-1,0 1,0 0,1 0,0 0,-1 0,1 0,0 1,0-1,1 1,-1 0,0 0,1 0,0 0,-1 0,1 1,0 0,0 0,0 0,-1 0,1 0,0 1,0 0,0 0,0 0,0 0,0 1,0-1,0 1,0 0,4 2,-4 1,1 1,-1 1,0-1,-1 1,1-1,-1 1,0 0,0 0,-1 0,0 1,0-1,0 1,-1-1,0 1,0-1,0 1,-1 0,0 0,-1-1,0 1,0-1,0 1,0-1,-2 3,2-5,0 0,-1 0,1 0,-1 0,0 0,0-1,0 1,-1 0,1-1,-1 0,0 0,0 0,0 0,0 0,-1 0,1-1,-1 0,1 1,-1-1,0-1,0 1,0 0,0-1,0 0,0 0,0 0,-1-1,-2 1,-32 12,40-13,-1 0,0 0,1 0,-1 0,0 1,0-1,1 0,-1 0,0 1,0-1,1 0,-1 0,0 1,0-1,0 0,0 1,0-1,1 0,-1 1,0-1,0 0,0 1,0-1,0 0,0 1,0-1,0 0,0 1,0-1,0 0,0 1,0-1,0 0,0 1,-1-1,1 0,0 1,0-1,0 0,0 0,-1 1,1-1,0 0,0 1,-1-1,1 0,0 0,0 0,-1 1,1-1,0 0,-1 0,1 0,0 0,-1 0,1 0,-1 1,37 5,-30-6,3 1,0 1,0 0,0 0,-1 1,1 0,-1 1,0 0,0 0,0 1,0 0,-1 0,0 1,1 0,26 13,-17-13</inkml:trace>
  <inkml:trace contextRef="#ctx0" brushRef="#br0" timeOffset="1531.105">0 467,'5'0,"5"0,7-4,4-2,3 0,2 2,1 0,0 2,1-3,0-1,-1 0,-5 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6T12:40:53.04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81 1410,'7'-2,"0"0,-1-1,1 1,0-1,-1 0,1-1,-1 0,0 0,0 0,0-1,-1 0,0 0,0 0,0 0,0-1,-1 0,0 0,0 0,-1-1,1 1,-2-1,1 0,-1 0,0 0,1-4,1-203,-48 92,33 159,29 195,5-70,-21-159,1 0,-1 0,1 0,0 0,0 0,0 0,0-1,1 0,-1 0,1 1,0-2,-1 1,1 0,0-1,0 0,0 0,0 0,0 0,0-1,0 0,0 1,0-1,0-1,0 1,1-1,-1 1,0-1,-1-1,1 1,0 0,0-1,0 0,-1 0,1 0,-1 0,1 0,-1-1,0 0,0 1,0-1,0 0,-1 0,1-1,-1 1,0-1,0 1,0-2,3-12,-1 0,-1 0,0 0,-1-1,-1 1,-1-1,-1 1,0 0,-2-3,2-10,10 126,5-118,-10-194,-4 213,0 1,0-1,0 0,0 1,0-1,1 0,0 1,-1-1,1 1,0-1,0 0,0 1,0 0,1-1,-1 1,1 0,0 0,-1 0,1 0,0 0,0 0,0 0,0 1,1-1,-1 1,0-1,1 1,-1 0,1 0,-1 0,1 0,-1 0,1 1,0-1,-1 1,1 0,0 0,-1 0,1 0,0 0,-1 0,1 1,0 0,-1-1,1 1,-1 0,1 0,-1 0,1 1,-1-1,0 0,1 1,-1 0,0-1,0 1,0 0,0 0,-1 0,1 0,-1 1,1-1,-1 0,0 1,1-1,-1 1,0-1,0 3,30 155,-30-155,1-1,0 0,0 1,0-1,1 0,-1 0,1-1,0 1,0-1,1 1,-1-1,0 0,1 0,0 0,0-1,0 1,0-1,0 0,0 0,1 0,-1-1,1 0,-1 1,1-2,0 1,-1 0,1-1,0 0,-1 0,1 0,0-1,-1 0,4-1,-3-2,0-1,-1 1,1-1,-1-1,0 1,-1-1,1 1,-1-1,0 0,-1 0,1-1,-1 1,-1 0,1-1,-1 1,0-1,0 1,-1-1,0 0,2-3,5-169,23 205,-13 29,-17-50,0-1,1 1,0-1,0 0,0 1,0-1,0 0,1 0,0 0,0 0,0 0,0 0,1-1,-1 1,1-1,0 1,0-1,0 0,1 0,-1 0,1-1,0 1,-1-1,1 0,2 1,-2-2,0 0,-1 0,1 0,0 0,-1-1,1 0,0 0,0 0,-1 0,1 0,0-1,-1 0,1 1,0-1,-1-1,1 1,-1 0,1-1,-1 0,0 0,0 0,0 0,0 0,0-1,0 1,-1-1,1 0,-1 0,0 0,1 0,-2 0,1 0,0-1,0 1,-1-1,0 1,0-1,0 1,0-1,-1 0,1 0,13-149,-5 220,4-89,-10-15,-3 33,-1-1,1 1,0-1,0 0,0 1,0-1,1 0,0 1,0-1,0 1,1-1,-1 1,1 0,0-1,0 1,1 0,-1 0,1 1,0-1,0 0,0 1,0 0,1 0,0 0,-1 0,1 0,0 1,0-1,0 1,1 0,-1 1,5-2,4 0,0 0,0 2,0-1,0 2,1 0,-1 0,0 1,0 1,0 0,13 4,-23-4,0 0,0 1,0 0,0-1,0 1,-1 0,1 0,-1 0,0 1,0-1,0 0,0 1,-1 0,1-1,-1 1,0 0,0 0,0-1,0 1,-1 0,0 0,0 0,0 0,0 2,-1-2,1 0,0 0,0 0,1 0,-1 0,1 0,-1-1,1 1,1 0,-1 0,0-1,1 1,0 0,0-1,0 0,0 1,0-1,1 0,-1 0,1 0,0-1,0 1,0-1,0 1,1-1,2 1,-2-1,-1 0,1-1,0 0,0 0,0 0,0 0,0-1,0 0,0 1,0-1,0-1,0 1,0-1,0 1,0-1,0 0,0-1,0 1,-1-1,1 1,0-1,-1 0,0 0,1-1,-1 1,0-1,0 0,0 0,-1 0,1 0,-1 0,1 0,-1-1,0 1,0-1,-1 1,2-4,3-10,-1 0,0 0,-1 0,-1 0,-1-1,-1 1,0-1,-1-3,1-38,0 17,-1 0,-3 0,-1 0,-1 0,-4-3,-51-99,32 87,-26-87,41 86,1 87,13-19,1 0,-1 0,2 0,-1 0,1-1,1 1,0-1,0 1,1-1,0-1,0 1,1-1,0 0,1 0,0 0,7 6,34 48,175 283,-186-256,-3-9,-42-133,-137-229,139 267,0-2,1 1,0-1,2 1,0-1,1 0,0-1,2 1,0 0,1 0,-1 13,1 1,1 0,-1-1,0 1,1 0,0 0,-1 0,1 0,0 0,1 1,-1-1,0 0,1 1,0 0,-1 0,1 0,0 0,0 0,0 0,0 1,1-1,-1 1,0 0,0 0,1 0,-1 0,1 1,-1 0,1-1,-1 1,1 0,1 1,1-2,-1 1,1 0,0 0,0 1,0 0,-1 0,1 0,0 1,-1-1,1 1,-1 1,0-1,1 1,-1 0,0 0,-1 0,1 1,-1 0,3 2,-2 7,0 1,-1-1,0 1,-1 0,-1 0,-1 0,0 0,0 0,-1 1,-1-1,-1 0,0 0,-2 6,3-12,0-2,0 0,-1-1,1 1,-2 0,1 0,-1-1,1 0,-1 1,-1-1,1 0,-1 0,0-1,0 1,-3 1,-20 27,27-32,0 0,0 0,1 0,-1 0,0 0,1 0,-1 0,0 0,1 0,-1 0,1 0,0 0,-1 0,1 0,0-1,-1 1,1 0,0 0,0-1,0 1,0 0,-1-1,1 1,0-1,0 0,0 1,0-1,0 1,0-1,0 0,1 0,-1 0,0 0,0 0,0 0,0 0,0 0,0 0,0 0,0-1,0 1,0 0,0-1,0 1,1-1,0 1,134-2,-112 2</inkml:trace>
  <inkml:trace contextRef="#ctx0" brushRef="#br0" timeOffset="2186.995">0 1198,'13'1,"-1"-1,0 0,1-1,-1 0,0-1,0 0,0-1,0-1,-1 0,1 0,2-2,53-48,36 0,-89 45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BC65F-8FC2-440F-9BA6-A34B8101F0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DD084F-2CA8-46CE-83D9-C2E70279F7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0506B1-5D22-4172-86F0-3115E7007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1A6AD-6B11-4326-BCF8-2722DE5B7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F92AC-C74E-4F0C-BBF6-A46F71F15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218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730A9-CC63-4502-B4D4-DDC462D11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9B2C4-5D0F-4817-995F-5CC18543B8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1DBF6-EC6C-43C8-825F-5DC306DA7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8D1448-1E2B-4491-9050-6292A860D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8A50FE-18DF-4207-8384-16E2ED22A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86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607CE-92F7-4348-B174-DAC43ECF0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20527E-3CF1-4EB6-B2B0-A0174FEAC4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6B8ED-BF03-405C-953A-F013B36A3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EE4583-C42D-46BD-A2A9-565B1953F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32337B-5795-46D5-92DC-150F20B87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240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7C885-0B7D-43C3-9503-D187FA5B7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59715-5A72-4FED-9A3B-835BF0B6F6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5B3EC6-6EC2-4DB9-90C6-DF6F11ADC9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22BFF1-16B9-4E3D-B195-1AC36ED66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F36AAA-1E26-49CF-B8BC-C67B56EE0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02B177-4912-4ABE-9693-3231E24F1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195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52CB6-4B10-4F46-BFEB-D48A3816B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FF7E58-345A-4D55-84F0-B6869925F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AC047D-82D7-4200-A0ED-B617115CBD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4843C8-BAD6-414C-8975-8E520E85A2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A138CD-A7AB-4BCA-A2FB-19A2465D8D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EA441A-18D5-4585-8495-7620D9F9A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54D234-C4C1-4E7D-80E4-A6B9D535E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1844F4-1A9C-41AD-80A4-CBA5576A7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86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E86E7-2DF8-4B99-83CF-09B7A56F2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2E5885-2510-414E-9996-9243888FC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084E6C-017A-42B7-972F-D76320DC8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F4B9B0-90FF-4A06-B1B4-15104AD13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845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9BC5E7-E8BF-4461-94EE-932735029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27B5B0-DA30-4F3D-8E87-E3A48057D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1FE001-A719-43FB-9C6D-E40AFFE9F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146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D6368-01EA-4EB0-9E80-A0D725A77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DE619-8008-4786-B862-466635C9A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0760A1-049D-4AFB-9B46-F95B1293C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BEBBCD-44CB-4180-9A18-D13E397DE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B1222-39BC-469F-BC19-648362A49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D34055-AEC5-4845-AB9A-CBAEDF9AB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218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332F0-2F45-483D-A29A-96169E18C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344DE3-FAAE-4EDE-8DCB-0406C8F500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A69BCC-AB07-43F7-8612-2EAFE0ACB2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18A101-A8A3-43D8-8BAB-0D860B3A7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4FB488-28EF-4F6B-870A-2DA894741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7B4404-CE8C-44F9-961D-4B91B9206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20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7B2CE-07B5-4E47-8BC8-F8ECA9148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40DDB4-701B-4F22-BAB0-8A640F766C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594E73-6C27-4001-B55E-B3871B96C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802DCC-7754-492C-B35B-FB2237A23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763DD3-41E8-4EFD-9BB1-A40D4DB88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658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024D89-2812-4AA9-A70F-C252F201BB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E5A58C-0DAE-423B-B20D-C3CD7C96B8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2EAB5-137D-407C-853C-0F7560F0D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4A4F9-CDF5-491B-8D03-7D0D7510D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2D322-4987-4C64-BAF4-237EC4CD3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188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8BAAFD-97A8-4A93-B099-0289265E2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0C504A-08DE-4C5C-B9F2-92212ACC80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6EE62-960C-464A-AF05-E69ED7C463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0915C-84E1-4708-9D99-E2E4F3224F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C6C173-ACF8-4964-81FA-DB1F1231C7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144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13" Type="http://schemas.openxmlformats.org/officeDocument/2006/relationships/image" Target="../media/image24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1.png"/><Relationship Id="rId12" Type="http://schemas.openxmlformats.org/officeDocument/2006/relationships/customXml" Target="../ink/ink4.xml"/><Relationship Id="rId2" Type="http://schemas.openxmlformats.org/officeDocument/2006/relationships/audio" Target="../media/media17.m4a"/><Relationship Id="rId16" Type="http://schemas.openxmlformats.org/officeDocument/2006/relationships/image" Target="../media/image2.png"/><Relationship Id="rId1" Type="http://schemas.microsoft.com/office/2007/relationships/media" Target="../media/media17.m4a"/><Relationship Id="rId6" Type="http://schemas.openxmlformats.org/officeDocument/2006/relationships/customXml" Target="../ink/ink1.xml"/><Relationship Id="rId11" Type="http://schemas.openxmlformats.org/officeDocument/2006/relationships/image" Target="../media/image23.png"/><Relationship Id="rId5" Type="http://schemas.openxmlformats.org/officeDocument/2006/relationships/image" Target="../media/image20.png"/><Relationship Id="rId15" Type="http://schemas.openxmlformats.org/officeDocument/2006/relationships/image" Target="../media/image25.png"/><Relationship Id="rId10" Type="http://schemas.openxmlformats.org/officeDocument/2006/relationships/customXml" Target="../ink/ink3.xml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customXml" Target="../ink/ink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3DA8B4A-B313-455C-BD90-3294D05944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78363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Sassoon Infant Std" panose="020B0503020103030203" pitchFamily="34" charset="0"/>
              </a:rPr>
              <a:t>Tuesday 9</a:t>
            </a:r>
            <a:r>
              <a:rPr lang="en-GB" sz="3600" b="1" baseline="30000" dirty="0">
                <a:latin typeface="Sassoon Infant Std" panose="020B0503020103030203" pitchFamily="34" charset="0"/>
              </a:rPr>
              <a:t>th</a:t>
            </a:r>
            <a:r>
              <a:rPr lang="en-GB" sz="3600" b="1" dirty="0">
                <a:latin typeface="Sassoon Infant Std" panose="020B0503020103030203" pitchFamily="34" charset="0"/>
              </a:rPr>
              <a:t> February 2021</a:t>
            </a:r>
          </a:p>
          <a:p>
            <a:r>
              <a:rPr lang="en-GB" sz="3600" b="1" dirty="0">
                <a:latin typeface="Sassoon Infant Std" panose="020B0503020103030203" pitchFamily="34" charset="0"/>
              </a:rPr>
              <a:t>L.O To write a letter.</a:t>
            </a:r>
          </a:p>
        </p:txBody>
      </p:sp>
      <p:pic>
        <p:nvPicPr>
          <p:cNvPr id="4" name="Picture 3" descr="Literacy On Books Display Cut Outs (teacher made)">
            <a:extLst>
              <a:ext uri="{FF2B5EF4-FFF2-40B4-BE49-F238E27FC236}">
                <a16:creationId xmlns:a16="http://schemas.microsoft.com/office/drawing/2014/main" id="{1A499289-5FF5-4792-A4E1-8A209E86D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093" y="764671"/>
            <a:ext cx="7037814" cy="3518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BFC8653-1619-4CAF-9378-418FD05CA4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714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56"/>
    </mc:Choice>
    <mc:Fallback>
      <p:transition spd="slow" advTm="11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ttachments.office.net/owa/ipitman27%40chalfontstpeterinfantschool.co.uk/service.svc/s/GetAttachmentThumbnail?id=AAMkADVlZjRjMDQ3LTUzMmItNDVlNy05OGY3LTM0YThlNDNmMjk0MgBGAAAAAAC%2FeaqxQZsoTbtcF9%2F5v44%2BBwCpx8IXleZQTaiob2dA0xymAAAAAAEMAACpx8IXleZQTaiob2dA0xymAAUhuUX7AAABEgAQAHTqiQNGZm5CkEv2b6cbqps%3D&amp;thumbnailType=2&amp;token=eyJhbGciOiJSUzI1NiIsImtpZCI6IjMwODE3OUNFNUY0QjUyRTc4QjJEQjg5NjZCQUY0RUNDMzcyN0FFRUUiLCJ0eXAiOiJKV1QiLCJ4NXQiOiJNSUY1emw5TFV1ZUxMYmlXYTY5T3pEY25ydTQifQ.eyJvcmlnaW4iOiJodHRwczovL291dGxvb2sub2ZmaWNlLmNvbSIsInVjIjoiMWUxNjY0N2I2M2E0NDY2MmFhMTBlNTU5ODdhNTM3NzEiLCJzaWduaW5fc3RhdGUiOiJbXCJrbXNpXCJdIiwidmVyIjoiRXhjaGFuZ2UuQ2FsbGJhY2suVjEiLCJhcHBjdHhzZW5kZXIiOiJPd2FEb3dubG9hZEAyNWNmMDdlZC1kODQwLTQzNmMtYjgzYy0xNTZiZjc0OTRmOTMiLCJpc3NyaW5nIjoiV1ciLCJhcHBjdHgiOiJ7XCJtc2V4Y2hwcm90XCI6XCJvd2FcIixcInB1aWRcIjpcIjExNTM3NjU5MzE5ODA5MzQwMTJcIixcInNjb3BlXCI6XCJPd2FEb3dubG9hZFwiLFwib2lkXCI6XCJjODA5NTEyMS0xMThlLTQ4ZjAtOGI4Ny1kMTM5ZDc1M2NhZWRcIixcInByaW1hcnlzaWRcIjpcIlMtMS01LTIxLTIyNjg5MjEwMjQtMjQ3MzQ0NjU4My0xNjE1NTkyMzA0LTYwMzg4MThcIn0iLCJuYmYiOjE2MTI2MDM4MDMsImV4cCI6MTYxMjYwNDQwMywiaXNzIjoiMDAwMDAwMDItMDAwMC0wZmYxLWNlMDAtMDAwMDAwMDAwMDAwQDI1Y2YwN2VkLWQ4NDAtNDM2Yy1iODNjLTE1NmJmNzQ5NGY5MyIsImF1ZCI6IjAwMDAwMDAyLTAwMDAtMGZmMS1jZTAwLTAwMDAwMDAwMDAwMC9hdHRhY2htZW50cy5vZmZpY2UubmV0QDI1Y2YwN2VkLWQ4NDAtNDM2Yy1iODNjLTE1NmJmNzQ5NGY5MyIsImhhcHAiOiJvd2EifQ.QMgC1Lh3L6JZW7avY-3eyxzIl4gaRerwTxVzUChjo5wi3TFIu28MmoD58l1M-TacojPCMBWtjwxI5_EjSqeJDWjhgE9Z7-er6MQTZ2jKa-Kp1KrKSoFV8D3asUKMyWOoRag63bKsQWJ-vLpEuFp5K835j62RjBv1H5BD0ygVVPWt94no15K69et-l01xuQVJ54_3TX6uV539FePg4rKeE3mZ5FPLWDblGnn5zoQOdRhFAS2dEwVohNJ3efBbVG8pxPsxPwyao6oC1n0WCHoOPew-IYfN_DJhCY1bJbuT1zOnmHZRrQXdi46Dpi0_7yICo2gOa4sNa7pSby8OtqZRLQ&amp;X-OWA-CANARY=qqh3OBQVXEuqB5z1MM9uP_Dx5sqBytgYySKTnYdlKifJuqZUAahfXesOirGX-gP0SGz4K7k1BOw.&amp;owa=outlook.office.com&amp;scriptVer=20210125001.10&amp;animation=true">
            <a:extLst>
              <a:ext uri="{FF2B5EF4-FFF2-40B4-BE49-F238E27FC236}">
                <a16:creationId xmlns:a16="http://schemas.microsoft.com/office/drawing/2014/main" id="{E4E828CD-7CC0-4396-908A-F355CFC79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857250" y="85725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0F0F2CD-22E7-4141-ABDC-CD20E813BD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278" y="22194"/>
            <a:ext cx="6056544" cy="34068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BC1CC1D-4BF6-44CF-9F6C-1C86D35CB16A}"/>
              </a:ext>
            </a:extLst>
          </p:cNvPr>
          <p:cNvSpPr txBox="1"/>
          <p:nvPr/>
        </p:nvSpPr>
        <p:spPr>
          <a:xfrm>
            <a:off x="5372100" y="3600450"/>
            <a:ext cx="68199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Infant Std" panose="020B0503020103030203" pitchFamily="34" charset="0"/>
              </a:rPr>
              <a:t>This week we are learning about a real life superhero called Sir David Attenborough. He has helped us to understand how to save after our planet and the animals on it. Today we are going to write a letter to Sir David Attenborough. </a:t>
            </a:r>
          </a:p>
          <a:p>
            <a:endParaRPr lang="en-GB" sz="2400" dirty="0">
              <a:latin typeface="Sassoon Infant Std" panose="020B0503020103030203" pitchFamily="34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5780F78-C5B9-400F-B696-485CE12449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55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98"/>
    </mc:Choice>
    <mc:Fallback>
      <p:transition spd="slow" advTm="167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11D3EF-DDC2-4C16-8544-F29D2FB292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2666531" y="-2666530"/>
            <a:ext cx="6858942" cy="12192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076E2B5-9C27-4430-AC0C-9A40A46474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0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48"/>
    </mc:Choice>
    <mc:Fallback>
      <p:transition spd="slow" advTm="11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AF10DF-4F44-4F59-A818-D1F8CD63FD6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09"/>
          <a:stretch/>
        </p:blipFill>
        <p:spPr>
          <a:xfrm rot="16200000">
            <a:off x="2663581" y="-2663581"/>
            <a:ext cx="6864840" cy="121920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E7B3EB0-6FBA-4842-83B3-0F4CC9A405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313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46"/>
    </mc:Choice>
    <mc:Fallback>
      <p:transition spd="slow" advTm="9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16C7B1-B8BA-477D-9E1F-10C1A11815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294"/>
          <a:stretch/>
        </p:blipFill>
        <p:spPr>
          <a:xfrm rot="16200000">
            <a:off x="2663238" y="-2663241"/>
            <a:ext cx="6865523" cy="1219200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7A36D22-D412-44B7-BBC8-CF4578D1EE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42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43"/>
    </mc:Choice>
    <mc:Fallback>
      <p:transition spd="slow" advTm="9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5C904F-F1F3-4A2F-BB74-5642DAAF31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582"/>
          <a:stretch/>
        </p:blipFill>
        <p:spPr>
          <a:xfrm rot="16200000">
            <a:off x="2664999" y="-2665002"/>
            <a:ext cx="6862001" cy="1219200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A9CEDA-E115-4711-B357-C19FE240E8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125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20"/>
    </mc:Choice>
    <mc:Fallback>
      <p:transition spd="slow" advTm="11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45E7A1-7724-4355-AAFF-BC39BFA7C30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319"/>
          <a:stretch/>
        </p:blipFill>
        <p:spPr>
          <a:xfrm rot="16200000">
            <a:off x="2667000" y="-2667001"/>
            <a:ext cx="6858000" cy="121919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E5BD7D-1A39-4F7B-80B6-F42A3EF65D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37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23"/>
    </mc:Choice>
    <mc:Fallback>
      <p:transition spd="slow" advTm="91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187964-5E15-404E-8A8B-46136782B5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07"/>
          <a:stretch/>
        </p:blipFill>
        <p:spPr>
          <a:xfrm rot="16200000">
            <a:off x="2667001" y="-2667000"/>
            <a:ext cx="6858000" cy="1219199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E79C65E-FF6B-4DF5-95CD-FE60C52BD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1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90"/>
    </mc:Choice>
    <mc:Fallback>
      <p:transition spd="slow" advTm="9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DDBF97-7B8D-45A6-91B7-D8A7E0EA2A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44"/>
          <a:stretch/>
        </p:blipFill>
        <p:spPr>
          <a:xfrm rot="16200000">
            <a:off x="2667022" y="-2667023"/>
            <a:ext cx="6857956" cy="121919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07CEAB9-C546-41E8-BA88-DE74A0A1E6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21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97"/>
    </mc:Choice>
    <mc:Fallback>
      <p:transition spd="slow" advTm="112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626278-0E43-4A49-8C9D-AD6AD010B66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675"/>
          <a:stretch/>
        </p:blipFill>
        <p:spPr>
          <a:xfrm rot="16200000">
            <a:off x="2666052" y="-2666051"/>
            <a:ext cx="6859898" cy="1219199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118262B-59EE-4539-8E5C-1621940DAB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64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13"/>
    </mc:Choice>
    <mc:Fallback>
      <p:transition spd="slow" advTm="10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67528F-6640-4B02-BD3C-765783FB9C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00"/>
          <a:stretch/>
        </p:blipFill>
        <p:spPr>
          <a:xfrm rot="16200000">
            <a:off x="2656901" y="-2677099"/>
            <a:ext cx="6878198" cy="12192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FDDEF7-09F2-4815-B1FE-5352F963B1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59"/>
    </mc:Choice>
    <mc:Fallback>
      <p:transition spd="slow" advTm="104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555EA3B-C5D3-40A8-92E2-3893EDCC04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2673201" y="-2662105"/>
            <a:ext cx="6845598" cy="1219199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C0ECA91-71CC-492F-A5C4-519C54CD30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90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45"/>
    </mc:Choice>
    <mc:Fallback>
      <p:transition spd="slow" advTm="72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7CFB49-6907-4E33-8380-F0BFAB2071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06"/>
          <a:stretch/>
        </p:blipFill>
        <p:spPr>
          <a:xfrm rot="16200000">
            <a:off x="2665790" y="-2665791"/>
            <a:ext cx="6860421" cy="121920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2A9C406-BB3F-418D-9A3C-D9C9CA2E31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6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04"/>
    </mc:Choice>
    <mc:Fallback>
      <p:transition spd="slow" advTm="14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063E0C-F73E-4811-921C-92A79A04A3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03"/>
          <a:stretch/>
        </p:blipFill>
        <p:spPr>
          <a:xfrm rot="16200000">
            <a:off x="2666085" y="-2666086"/>
            <a:ext cx="6859830" cy="121919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CD8FCDA-9731-4DCF-95CC-0677925139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37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28"/>
    </mc:Choice>
    <mc:Fallback>
      <p:transition spd="slow" advTm="14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0BA86A-768D-487A-A5AB-52D85E2C96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13"/>
          <a:stretch/>
        </p:blipFill>
        <p:spPr>
          <a:xfrm rot="16200000">
            <a:off x="2668372" y="-2668373"/>
            <a:ext cx="6855257" cy="121919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15EAA9F-6A86-404C-A29C-E006BC073F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2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22"/>
    </mc:Choice>
    <mc:Fallback>
      <p:transition spd="slow" advTm="186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41398-CCEA-4611-9DEE-AB1F2CD46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Sassoon Infant Std" panose="020B0503020103030203" pitchFamily="34" charset="0"/>
              </a:rPr>
              <a:t>Writing a Letter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2BECE88-8894-4911-8AE4-F2D065BD0D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0337" y="0"/>
            <a:ext cx="4429125" cy="3114675"/>
          </a:xfrm>
          <a:prstGeom prst="rect">
            <a:avLst/>
          </a:prstGeom>
        </p:spPr>
      </p:pic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F71E2D43-A351-43D7-A37E-E56080120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975332"/>
              </p:ext>
            </p:extLst>
          </p:nvPr>
        </p:nvGraphicFramePr>
        <p:xfrm>
          <a:off x="6510336" y="3114675"/>
          <a:ext cx="4429125" cy="3476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25">
                  <a:extLst>
                    <a:ext uri="{9D8B030D-6E8A-4147-A177-3AD203B41FA5}">
                      <a16:colId xmlns:a16="http://schemas.microsoft.com/office/drawing/2014/main" val="266207047"/>
                    </a:ext>
                  </a:extLst>
                </a:gridCol>
              </a:tblGrid>
              <a:tr h="496661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To David, 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555418"/>
                  </a:ext>
                </a:extLst>
              </a:tr>
              <a:tr h="496661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Thank you for teaching us all about 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040051"/>
                  </a:ext>
                </a:extLst>
              </a:tr>
              <a:tr h="496661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animals and how to look after our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3123774"/>
                  </a:ext>
                </a:extLst>
              </a:tr>
              <a:tr h="496661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world. My favourite animal is an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066981"/>
                  </a:ext>
                </a:extLst>
              </a:tr>
              <a:tr h="49666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elephant. 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81466"/>
                  </a:ext>
                </a:extLst>
              </a:tr>
              <a:tr h="49666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From 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9593788"/>
                  </a:ext>
                </a:extLst>
              </a:tr>
              <a:tr h="49666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Miss Pitman 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8074425"/>
                  </a:ext>
                </a:extLst>
              </a:tr>
            </a:tbl>
          </a:graphicData>
        </a:graphic>
      </p:graphicFrame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D955724-BCF3-4801-B4AC-C5043C6D5A2C}"/>
              </a:ext>
            </a:extLst>
          </p:cNvPr>
          <p:cNvCxnSpPr>
            <a:cxnSpLocks/>
          </p:cNvCxnSpPr>
          <p:nvPr/>
        </p:nvCxnSpPr>
        <p:spPr>
          <a:xfrm flipH="1" flipV="1">
            <a:off x="3724275" y="3419474"/>
            <a:ext cx="2676526" cy="9526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6D80578-C654-4B04-9B9C-10576693FF9E}"/>
              </a:ext>
            </a:extLst>
          </p:cNvPr>
          <p:cNvCxnSpPr>
            <a:cxnSpLocks/>
          </p:cNvCxnSpPr>
          <p:nvPr/>
        </p:nvCxnSpPr>
        <p:spPr>
          <a:xfrm flipH="1" flipV="1">
            <a:off x="3724275" y="4833935"/>
            <a:ext cx="2786062" cy="9526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3EBA6161-ADAE-4535-B69C-5BF925E38A8F}"/>
              </a:ext>
            </a:extLst>
          </p:cNvPr>
          <p:cNvCxnSpPr>
            <a:cxnSpLocks/>
          </p:cNvCxnSpPr>
          <p:nvPr/>
        </p:nvCxnSpPr>
        <p:spPr>
          <a:xfrm flipH="1" flipV="1">
            <a:off x="3819524" y="6162670"/>
            <a:ext cx="2690811" cy="85726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3804A39E-C45F-4057-BA4C-9F336D21FF7C}"/>
              </a:ext>
            </a:extLst>
          </p:cNvPr>
          <p:cNvSpPr txBox="1"/>
          <p:nvPr/>
        </p:nvSpPr>
        <p:spPr>
          <a:xfrm>
            <a:off x="133350" y="3048000"/>
            <a:ext cx="3481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Infant Std" panose="020B0503020103030203" pitchFamily="34" charset="0"/>
              </a:rPr>
              <a:t>Who is the letter to?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F1385AE-D53C-4D02-B9A5-368921E57B69}"/>
              </a:ext>
            </a:extLst>
          </p:cNvPr>
          <p:cNvSpPr txBox="1"/>
          <p:nvPr/>
        </p:nvSpPr>
        <p:spPr>
          <a:xfrm>
            <a:off x="133350" y="4405312"/>
            <a:ext cx="3481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Infant Std" panose="020B0503020103030203" pitchFamily="34" charset="0"/>
              </a:rPr>
              <a:t>Your message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8941632-1952-43CB-8F85-9B85D70CF50E}"/>
              </a:ext>
            </a:extLst>
          </p:cNvPr>
          <p:cNvSpPr txBox="1"/>
          <p:nvPr/>
        </p:nvSpPr>
        <p:spPr>
          <a:xfrm>
            <a:off x="133349" y="5901060"/>
            <a:ext cx="3686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Infant Std" panose="020B0503020103030203" pitchFamily="34" charset="0"/>
              </a:rPr>
              <a:t>Who is the letter from?</a:t>
            </a:r>
          </a:p>
        </p:txBody>
      </p:sp>
      <p:pic>
        <p:nvPicPr>
          <p:cNvPr id="33" name="Audio 32">
            <a:hlinkClick r:id="" action="ppaction://media"/>
            <a:extLst>
              <a:ext uri="{FF2B5EF4-FFF2-40B4-BE49-F238E27FC236}">
                <a16:creationId xmlns:a16="http://schemas.microsoft.com/office/drawing/2014/main" id="{0EE2C480-69A6-4456-A076-B9F31F1B6B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540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311"/>
    </mc:Choice>
    <mc:Fallback>
      <p:transition spd="slow" advTm="95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089" x="11317288" y="4316413"/>
          <p14:tracePt t="4271" x="11307763" y="4291013"/>
          <p14:tracePt t="4279" x="11299825" y="4265613"/>
          <p14:tracePt t="4287" x="11282363" y="4232275"/>
          <p14:tracePt t="4294" x="11266488" y="4189413"/>
          <p14:tracePt t="4305" x="11231563" y="4113213"/>
          <p14:tracePt t="4309" x="11180763" y="4019550"/>
          <p14:tracePt t="4318" x="11129963" y="3917950"/>
          <p14:tracePt t="4324" x="11071225" y="3798888"/>
          <p14:tracePt t="4332" x="11010900" y="3679825"/>
          <p14:tracePt t="4340" x="10934700" y="3527425"/>
          <p14:tracePt t="4348" x="10874375" y="3398838"/>
          <p14:tracePt t="4355" x="10833100" y="3279775"/>
          <p14:tracePt t="4362" x="10772775" y="3178175"/>
          <p14:tracePt t="4371" x="10721975" y="3067050"/>
          <p14:tracePt t="4378" x="10696575" y="2990850"/>
          <p14:tracePt t="4387" x="10663238" y="2932113"/>
          <p14:tracePt t="4393" x="10628313" y="2871788"/>
          <p14:tracePt t="4402" x="10602913" y="2820988"/>
          <p14:tracePt t="4408" x="10569575" y="2770188"/>
          <p14:tracePt t="4419" x="10544175" y="2736850"/>
          <p14:tracePt t="4425" x="10509250" y="2686050"/>
          <p14:tracePt t="4431" x="10483850" y="2643188"/>
          <p14:tracePt t="4439" x="10467975" y="2608263"/>
          <p14:tracePt t="4448" x="10442575" y="2574925"/>
          <p14:tracePt t="4455" x="10415588" y="2541588"/>
          <p14:tracePt t="4463" x="10390188" y="2489200"/>
          <p14:tracePt t="4470" x="10356850" y="2438400"/>
          <p14:tracePt t="4478" x="10331450" y="2405063"/>
          <p14:tracePt t="4486" x="10306050" y="2362200"/>
          <p14:tracePt t="4494" x="10288588" y="2319338"/>
          <p14:tracePt t="4502" x="10263188" y="2286000"/>
          <p14:tracePt t="4509" x="10245725" y="2260600"/>
          <p14:tracePt t="4518" x="10229850" y="2235200"/>
          <p14:tracePt t="4524" x="10204450" y="2200275"/>
          <p14:tracePt t="4531" x="10194925" y="2174875"/>
          <p14:tracePt t="4539" x="10179050" y="2149475"/>
          <p14:tracePt t="4548" x="10169525" y="2124075"/>
          <p14:tracePt t="4555" x="10153650" y="2090738"/>
          <p14:tracePt t="4563" x="10136188" y="2073275"/>
          <p14:tracePt t="4570" x="10118725" y="2039938"/>
          <p14:tracePt t="4578" x="10110788" y="2014538"/>
          <p14:tracePt t="4586" x="10101263" y="1989138"/>
          <p14:tracePt t="4593" x="10093325" y="1954213"/>
          <p14:tracePt t="4603" x="10075863" y="1946275"/>
          <p14:tracePt t="4609" x="10067925" y="1920875"/>
          <p14:tracePt t="4618" x="10059988" y="1903413"/>
          <p14:tracePt t="4624" x="10050463" y="1885950"/>
          <p14:tracePt t="4632" x="10050463" y="1878013"/>
          <p14:tracePt t="4639" x="10042525" y="1860550"/>
          <p14:tracePt t="4647" x="10042525" y="1852613"/>
          <p14:tracePt t="4655" x="10042525" y="1844675"/>
          <p14:tracePt t="4662" x="10034588" y="1835150"/>
          <p14:tracePt t="4670" x="10034588" y="1827213"/>
          <p14:tracePt t="4678" x="10025063" y="1819275"/>
          <p14:tracePt t="4686" x="10025063" y="1809750"/>
          <p14:tracePt t="4694" x="10025063" y="1801813"/>
          <p14:tracePt t="4703" x="10025063" y="1793875"/>
          <p14:tracePt t="4709" x="10025063" y="1784350"/>
          <p14:tracePt t="4718" x="10025063" y="1776413"/>
          <p14:tracePt t="4724" x="10025063" y="1751013"/>
          <p14:tracePt t="4732" x="10025063" y="1733550"/>
          <p14:tracePt t="4739" x="10025063" y="1716088"/>
          <p14:tracePt t="4747" x="10025063" y="1682750"/>
          <p14:tracePt t="4755" x="10025063" y="1657350"/>
          <p14:tracePt t="4763" x="10025063" y="1631950"/>
          <p14:tracePt t="4770" x="10025063" y="1597025"/>
          <p14:tracePt t="4778" x="10025063" y="1581150"/>
          <p14:tracePt t="4786" x="10025063" y="1563688"/>
          <p14:tracePt t="4793" x="10025063" y="1546225"/>
          <p14:tracePt t="4802" x="10025063" y="1520825"/>
          <p14:tracePt t="4809" x="10034588" y="1512888"/>
          <p14:tracePt t="4818" x="10034588" y="1495425"/>
          <p14:tracePt t="4824" x="10042525" y="1487488"/>
          <p14:tracePt t="4832" x="10042525" y="1477963"/>
          <p14:tracePt t="4839" x="10042525" y="1470025"/>
          <p14:tracePt t="4863" x="10042525" y="1462088"/>
          <p14:tracePt t="4903" x="10042525" y="1452563"/>
          <p14:tracePt t="4909" x="10050463" y="1452563"/>
          <p14:tracePt t="4924" x="10059988" y="1452563"/>
          <p14:tracePt t="4932" x="10059988" y="1444625"/>
          <p14:tracePt t="4940" x="10067925" y="1444625"/>
          <p14:tracePt t="4953" x="10075863" y="1444625"/>
          <p14:tracePt t="4956" x="10085388" y="1444625"/>
          <p14:tracePt t="4962" x="10101263" y="1444625"/>
          <p14:tracePt t="4970" x="10118725" y="1436688"/>
          <p14:tracePt t="4978" x="10126663" y="1436688"/>
          <p14:tracePt t="4986" x="10144125" y="1436688"/>
          <p14:tracePt t="4993" x="10169525" y="1436688"/>
          <p14:tracePt t="5002" x="10179050" y="1427163"/>
          <p14:tracePt t="5008" x="10194925" y="1427163"/>
          <p14:tracePt t="5018" x="10220325" y="1427163"/>
          <p14:tracePt t="5024" x="10229850" y="1427163"/>
          <p14:tracePt t="5031" x="10245725" y="1419225"/>
          <p14:tracePt t="5039" x="10263188" y="1419225"/>
          <p14:tracePt t="5047" x="10271125" y="1411288"/>
          <p14:tracePt t="5054" x="10280650" y="1411288"/>
          <p14:tracePt t="5062" x="10288588" y="1411288"/>
          <p14:tracePt t="5070" x="10298113" y="1401763"/>
          <p14:tracePt t="5078" x="10313988" y="1401763"/>
          <p14:tracePt t="5086" x="10313988" y="1393825"/>
          <p14:tracePt t="5102" x="10323513" y="1393825"/>
          <p14:tracePt t="5118" x="10331450" y="1393825"/>
          <p14:tracePt t="5134" x="10339388" y="1393825"/>
          <p14:tracePt t="5163" x="10348913" y="1393825"/>
          <p14:tracePt t="5225" x="10356850" y="1393825"/>
          <p14:tracePt t="5494" x="10348913" y="1393825"/>
          <p14:tracePt t="5501" x="10298113" y="1376363"/>
          <p14:tracePt t="5509" x="10229850" y="1350963"/>
          <p14:tracePt t="5517" x="10110788" y="1292225"/>
          <p14:tracePt t="5524" x="10009188" y="1241425"/>
          <p14:tracePt t="5532" x="9890125" y="1198563"/>
          <p14:tracePt t="5540" x="9779000" y="1147763"/>
          <p14:tracePt t="5549" x="9642475" y="1112838"/>
          <p14:tracePt t="5555" x="9515475" y="1079500"/>
          <p14:tracePt t="5563" x="9405938" y="1054100"/>
          <p14:tracePt t="5570" x="9302750" y="1028700"/>
          <p14:tracePt t="5578" x="9175750" y="1019175"/>
          <p14:tracePt t="5586" x="9082088" y="1003300"/>
          <p14:tracePt t="5594" x="8980488" y="1003300"/>
          <p14:tracePt t="5602" x="8894763" y="985838"/>
          <p14:tracePt t="5609" x="8810625" y="977900"/>
          <p14:tracePt t="5617" x="8742363" y="977900"/>
          <p14:tracePt t="5624" x="8666163" y="968375"/>
          <p14:tracePt t="5633" x="8597900" y="968375"/>
          <p14:tracePt t="5639" x="8521700" y="960438"/>
          <p14:tracePt t="5647" x="8435975" y="960438"/>
          <p14:tracePt t="5654" x="8351838" y="960438"/>
          <p14:tracePt t="5662" x="8266113" y="960438"/>
          <p14:tracePt t="5671" x="8181975" y="960438"/>
          <p14:tracePt t="5678" x="8096250" y="960438"/>
          <p14:tracePt t="5686" x="8012113" y="960438"/>
          <p14:tracePt t="5693" x="7926388" y="960438"/>
          <p14:tracePt t="5702" x="7842250" y="960438"/>
          <p14:tracePt t="5709" x="7766050" y="960438"/>
          <p14:tracePt t="5717" x="7697788" y="960438"/>
          <p14:tracePt t="5724" x="7612063" y="960438"/>
          <p14:tracePt t="5733" x="7553325" y="960438"/>
          <p14:tracePt t="5739" x="7493000" y="960438"/>
          <p14:tracePt t="5747" x="7451725" y="960438"/>
          <p14:tracePt t="5755" x="7408863" y="960438"/>
          <p14:tracePt t="5762" x="7366000" y="960438"/>
          <p14:tracePt t="5770" x="7323138" y="942975"/>
          <p14:tracePt t="5778" x="7272338" y="935038"/>
          <p14:tracePt t="5785" x="7229475" y="925513"/>
          <p14:tracePt t="5794" x="7170738" y="917575"/>
          <p14:tracePt t="5801" x="7094538" y="909638"/>
          <p14:tracePt t="5808" x="7051675" y="900113"/>
          <p14:tracePt t="5818" x="6992938" y="892175"/>
          <p14:tracePt t="5824" x="6924675" y="866775"/>
          <p14:tracePt t="5834" x="6864350" y="858838"/>
          <p14:tracePt t="5839" x="6838950" y="849313"/>
          <p14:tracePt t="5848" x="6797675" y="833438"/>
          <p14:tracePt t="5855" x="6788150" y="833438"/>
          <p14:tracePt t="5862" x="6762750" y="823913"/>
          <p14:tracePt t="5870" x="6745288" y="815975"/>
          <p14:tracePt t="5878" x="6737350" y="815975"/>
          <p14:tracePt t="5885" x="6719888" y="798513"/>
          <p14:tracePt t="5894" x="6711950" y="798513"/>
          <p14:tracePt t="5917" x="6704013" y="790575"/>
          <p14:tracePt t="5939" x="6694488" y="781050"/>
          <p14:tracePt t="5954" x="6686550" y="781050"/>
          <p14:tracePt t="5977" x="6686550" y="773113"/>
          <p14:tracePt t="6001" x="6678613" y="773113"/>
          <p14:tracePt t="6009" x="6678613" y="765175"/>
          <p14:tracePt t="6024" x="6669088" y="765175"/>
          <p14:tracePt t="6056" x="6669088" y="755650"/>
          <p14:tracePt t="6071" x="6669088" y="747713"/>
          <p14:tracePt t="6079" x="6669088" y="739775"/>
          <p14:tracePt t="6110" x="6669088" y="730250"/>
          <p14:tracePt t="6117" x="6669088" y="722313"/>
          <p14:tracePt t="6156" x="6669088" y="714375"/>
          <p14:tracePt t="6186" x="6669088" y="704850"/>
          <p14:tracePt t="6209" x="6678613" y="704850"/>
          <p14:tracePt t="6217" x="6686550" y="704850"/>
          <p14:tracePt t="6223" x="6704013" y="696913"/>
          <p14:tracePt t="6232" x="6719888" y="696913"/>
          <p14:tracePt t="6239" x="6737350" y="696913"/>
          <p14:tracePt t="6247" x="6762750" y="696913"/>
          <p14:tracePt t="6255" x="6797675" y="696913"/>
          <p14:tracePt t="6262" x="6823075" y="696913"/>
          <p14:tracePt t="6270" x="6856413" y="696913"/>
          <p14:tracePt t="6278" x="6889750" y="696913"/>
          <p14:tracePt t="6286" x="6924675" y="696913"/>
          <p14:tracePt t="6293" x="6967538" y="696913"/>
          <p14:tracePt t="6302" x="7008813" y="696913"/>
          <p14:tracePt t="6309" x="7051675" y="704850"/>
          <p14:tracePt t="6317" x="7112000" y="722313"/>
          <p14:tracePt t="6324" x="7170738" y="730250"/>
          <p14:tracePt t="6332" x="7239000" y="747713"/>
          <p14:tracePt t="6340" x="7297738" y="755650"/>
          <p14:tracePt t="6349" x="7358063" y="773113"/>
          <p14:tracePt t="6355" x="7416800" y="781050"/>
          <p14:tracePt t="6362" x="7467600" y="781050"/>
          <p14:tracePt t="6371" x="7527925" y="781050"/>
          <p14:tracePt t="6377" x="7586663" y="790575"/>
          <p14:tracePt t="6386" x="7646988" y="790575"/>
          <p14:tracePt t="6393" x="7715250" y="790575"/>
          <p14:tracePt t="6401" x="7766050" y="790575"/>
          <p14:tracePt t="6408" x="7816850" y="790575"/>
          <p14:tracePt t="6417" x="7867650" y="790575"/>
          <p14:tracePt t="6424" x="7910513" y="790575"/>
          <p14:tracePt t="6433" x="7951788" y="790575"/>
          <p14:tracePt t="6439" x="7986713" y="790575"/>
          <p14:tracePt t="6448" x="8020050" y="781050"/>
          <p14:tracePt t="6454" x="8045450" y="773113"/>
          <p14:tracePt t="6462" x="8070850" y="773113"/>
          <p14:tracePt t="6470" x="8096250" y="765175"/>
          <p14:tracePt t="6478" x="8121650" y="755650"/>
          <p14:tracePt t="6485" x="8131175" y="755650"/>
          <p14:tracePt t="6493" x="8156575" y="755650"/>
          <p14:tracePt t="6501" x="8174038" y="747713"/>
          <p14:tracePt t="6508" x="8181975" y="747713"/>
          <p14:tracePt t="6516" x="8207375" y="747713"/>
          <p14:tracePt t="6524" x="8232775" y="739775"/>
          <p14:tracePt t="6532" x="8250238" y="730250"/>
          <p14:tracePt t="6539" x="8275638" y="730250"/>
          <p14:tracePt t="6549" x="8301038" y="730250"/>
          <p14:tracePt t="6554" x="8318500" y="722313"/>
          <p14:tracePt t="6562" x="8334375" y="714375"/>
          <p14:tracePt t="6570" x="8359775" y="714375"/>
          <p14:tracePt t="6578" x="8385175" y="704850"/>
          <p14:tracePt t="6585" x="8402638" y="704850"/>
          <p14:tracePt t="6593" x="8420100" y="704850"/>
          <p14:tracePt t="6601" x="8435975" y="696913"/>
          <p14:tracePt t="6617" x="8445500" y="696913"/>
          <p14:tracePt t="6624" x="8453438" y="696913"/>
          <p14:tracePt t="6648" x="8462963" y="688975"/>
          <p14:tracePt t="6670" x="8470900" y="688975"/>
          <p14:tracePt t="7586" x="8470900" y="714375"/>
          <p14:tracePt t="7594" x="8462963" y="773113"/>
          <p14:tracePt t="7602" x="8435975" y="841375"/>
          <p14:tracePt t="7609" x="8420100" y="977900"/>
          <p14:tracePt t="7616" x="8377238" y="1112838"/>
          <p14:tracePt t="7624" x="8343900" y="1300163"/>
          <p14:tracePt t="7632" x="8308975" y="1520825"/>
          <p14:tracePt t="7639" x="8266113" y="1801813"/>
          <p14:tracePt t="7648" x="8232775" y="2014538"/>
          <p14:tracePt t="7654" x="8207375" y="2235200"/>
          <p14:tracePt t="7664" x="8189913" y="2473325"/>
          <p14:tracePt t="7670" x="8189913" y="2625725"/>
          <p14:tracePt t="7678" x="8189913" y="2770188"/>
          <p14:tracePt t="7686" x="8189913" y="2897188"/>
          <p14:tracePt t="7693" x="8189913" y="3051175"/>
          <p14:tracePt t="7701" x="8207375" y="3178175"/>
          <p14:tracePt t="7708" x="8224838" y="3305175"/>
          <p14:tracePt t="7716" x="8266113" y="3433763"/>
          <p14:tracePt t="7724" x="8283575" y="3535363"/>
          <p14:tracePt t="7731" x="8334375" y="3636963"/>
          <p14:tracePt t="7739" x="8369300" y="3748088"/>
          <p14:tracePt t="7747" x="8410575" y="3849688"/>
          <p14:tracePt t="7754" x="8445500" y="3925888"/>
          <p14:tracePt t="7764" x="8478838" y="4011613"/>
          <p14:tracePt t="7769" x="8496300" y="4070350"/>
          <p14:tracePt t="7779" x="8513763" y="4105275"/>
          <p14:tracePt t="7785" x="8539163" y="4156075"/>
          <p14:tracePt t="7793" x="8547100" y="4181475"/>
          <p14:tracePt t="7800" x="8555038" y="4206875"/>
          <p14:tracePt t="7808" x="8564563" y="4214813"/>
          <p14:tracePt t="7816" x="8572500" y="4232275"/>
          <p14:tracePt t="7823" x="8572500" y="4240213"/>
          <p14:tracePt t="7832" x="8580438" y="4249738"/>
          <p14:tracePt t="7839" x="8589963" y="4249738"/>
          <p14:tracePt t="7848" x="8589963" y="4257675"/>
          <p14:tracePt t="7854" x="8589963" y="4265613"/>
          <p14:tracePt t="7864" x="8597900" y="4265613"/>
          <p14:tracePt t="7870" x="8615363" y="4265613"/>
          <p14:tracePt t="7879" x="8623300" y="4265613"/>
          <p14:tracePt t="7886" x="8658225" y="4265613"/>
          <p14:tracePt t="7893" x="8691563" y="4265613"/>
          <p14:tracePt t="7902" x="8734425" y="4265613"/>
          <p14:tracePt t="7909" x="8828088" y="4265613"/>
          <p14:tracePt t="7916" x="8912225" y="4265613"/>
          <p14:tracePt t="7924" x="9031288" y="4265613"/>
          <p14:tracePt t="7932" x="9142413" y="4265613"/>
          <p14:tracePt t="7939" x="9269413" y="4265613"/>
          <p14:tracePt t="7965" x="9566275" y="4283075"/>
          <p14:tracePt t="7970" x="9634538" y="4283075"/>
          <p14:tracePt t="7979" x="9685338" y="4283075"/>
          <p14:tracePt t="7985" x="9736138" y="4283075"/>
          <p14:tracePt t="7992" x="9796463" y="4283075"/>
          <p14:tracePt t="8000" x="9839325" y="4283075"/>
          <p14:tracePt t="8008" x="9890125" y="4275138"/>
          <p14:tracePt t="8016" x="9923463" y="4257675"/>
          <p14:tracePt t="8024" x="9956800" y="4240213"/>
          <p14:tracePt t="8032" x="10009188" y="4224338"/>
          <p14:tracePt t="8039" x="10042525" y="4197350"/>
          <p14:tracePt t="8047" x="10085388" y="4164013"/>
          <p14:tracePt t="8054" x="10118725" y="4130675"/>
          <p14:tracePt t="8064" x="10153650" y="4095750"/>
          <p14:tracePt t="8070" x="10194925" y="4062413"/>
          <p14:tracePt t="8079" x="10229850" y="4019550"/>
          <p14:tracePt t="8085" x="10288588" y="3968750"/>
          <p14:tracePt t="8093" x="10323513" y="3935413"/>
          <p14:tracePt t="8101" x="10364788" y="3892550"/>
          <p14:tracePt t="8109" x="10399713" y="3841750"/>
          <p14:tracePt t="8116" x="10458450" y="3790950"/>
          <p14:tracePt t="8124" x="10483850" y="3756025"/>
          <p14:tracePt t="8132" x="10526713" y="3687763"/>
          <p14:tracePt t="8139" x="10569575" y="3636963"/>
          <p14:tracePt t="8147" x="10602913" y="3603625"/>
          <p14:tracePt t="8154" x="10628313" y="3560763"/>
          <p14:tracePt t="8164" x="10671175" y="3509963"/>
          <p14:tracePt t="8169" x="10704513" y="3475038"/>
          <p14:tracePt t="8179" x="10729913" y="3441700"/>
          <p14:tracePt t="8185" x="10756900" y="3398838"/>
          <p14:tracePt t="8192" x="10764838" y="3390900"/>
          <p14:tracePt t="8200" x="10782300" y="3365500"/>
          <p14:tracePt t="8208" x="10798175" y="3348038"/>
          <p14:tracePt t="8215" x="10798175" y="3330575"/>
          <p14:tracePt t="8223" x="10807700" y="3330575"/>
          <p14:tracePt t="8231" x="10815638" y="3322638"/>
          <p14:tracePt t="8255" x="10823575" y="3322638"/>
          <p14:tracePt t="8324" x="10833100" y="3330575"/>
          <p14:tracePt t="8332" x="10833100" y="3355975"/>
          <p14:tracePt t="8340" x="10833100" y="3373438"/>
          <p14:tracePt t="8348" x="10833100" y="3398838"/>
          <p14:tracePt t="8354" x="10833100" y="3441700"/>
          <p14:tracePt t="8363" x="10833100" y="3484563"/>
          <p14:tracePt t="8370" x="10833100" y="3527425"/>
          <p14:tracePt t="8380" x="10833100" y="3603625"/>
          <p14:tracePt t="8385" x="10833100" y="3713163"/>
          <p14:tracePt t="8393" x="10833100" y="3798888"/>
          <p14:tracePt t="8401" x="10833100" y="3917950"/>
          <p14:tracePt t="8408" x="10815638" y="4044950"/>
          <p14:tracePt t="8416" x="10798175" y="4146550"/>
          <p14:tracePt t="8424" x="10782300" y="4257675"/>
          <p14:tracePt t="8432" x="10772775" y="4368800"/>
          <p14:tracePt t="8440" x="10747375" y="4486275"/>
          <p14:tracePt t="8447" x="10739438" y="4589463"/>
          <p14:tracePt t="8454" x="10729913" y="4691063"/>
          <p14:tracePt t="8463" x="10704513" y="4784725"/>
          <p14:tracePt t="8469" x="10696575" y="4860925"/>
          <p14:tracePt t="8480" x="10688638" y="4937125"/>
          <p14:tracePt t="8485" x="10671175" y="5038725"/>
          <p14:tracePt t="8493" x="10663238" y="5099050"/>
          <p14:tracePt t="8501" x="10653713" y="5183188"/>
          <p14:tracePt t="8508" x="10628313" y="5268913"/>
          <p14:tracePt t="8516" x="10620375" y="5345113"/>
          <p14:tracePt t="8523" x="10620375" y="5395913"/>
          <p14:tracePt t="8531" x="10612438" y="5456238"/>
          <p14:tracePt t="8539" x="10612438" y="5507038"/>
          <p14:tracePt t="8547" x="10602913" y="5532438"/>
          <p14:tracePt t="8554" x="10602913" y="5583238"/>
          <p14:tracePt t="8563" x="10602913" y="5608638"/>
          <p14:tracePt t="8570" x="10602913" y="5641975"/>
          <p14:tracePt t="8580" x="10602913" y="5684838"/>
          <p14:tracePt t="8585" x="10594975" y="5719763"/>
          <p14:tracePt t="8593" x="10594975" y="5761038"/>
          <p14:tracePt t="8600" x="10594975" y="5803900"/>
          <p14:tracePt t="8608" x="10594975" y="5864225"/>
          <p14:tracePt t="8615" x="10594975" y="5905500"/>
          <p14:tracePt t="8623" x="10594975" y="5940425"/>
          <p14:tracePt t="8631" x="10594975" y="5965825"/>
          <p14:tracePt t="8639" x="10594975" y="5983288"/>
          <p14:tracePt t="8647" x="10585450" y="5999163"/>
          <p14:tracePt t="8654" x="10585450" y="6008688"/>
          <p14:tracePt t="10793" x="10577513" y="6016625"/>
          <p14:tracePt t="10801" x="10552113" y="6016625"/>
          <p14:tracePt t="10808" x="10518775" y="6034088"/>
          <p14:tracePt t="10816" x="10458450" y="6049963"/>
          <p14:tracePt t="10826" x="10364788" y="6067425"/>
          <p14:tracePt t="10831" x="10255250" y="6102350"/>
          <p14:tracePt t="10838" x="10126663" y="6118225"/>
          <p14:tracePt t="10846" x="9923463" y="6153150"/>
          <p14:tracePt t="10855" x="9728200" y="6186488"/>
          <p14:tracePt t="10862" x="9523413" y="6186488"/>
          <p14:tracePt t="10869" x="9236075" y="6186488"/>
          <p14:tracePt t="10877" x="9064625" y="6186488"/>
          <p14:tracePt t="10885" x="8886825" y="6186488"/>
          <p14:tracePt t="10893" x="8742363" y="6178550"/>
          <p14:tracePt t="10900" x="8580438" y="6143625"/>
          <p14:tracePt t="10908" x="8470900" y="6118225"/>
          <p14:tracePt t="10915" x="8351838" y="6076950"/>
          <p14:tracePt t="10924" x="8258175" y="6042025"/>
          <p14:tracePt t="10930" x="8181975" y="6008688"/>
          <p14:tracePt t="10938" x="8121650" y="5965825"/>
          <p14:tracePt t="10958" x="8004175" y="5872163"/>
          <p14:tracePt t="10962" x="7961313" y="5821363"/>
          <p14:tracePt t="10969" x="7918450" y="5727700"/>
          <p14:tracePt t="10978" x="7875588" y="5634038"/>
          <p14:tracePt t="10985" x="7842250" y="5549900"/>
          <p14:tracePt t="10993" x="7816850" y="5430838"/>
          <p14:tracePt t="11000" x="7807325" y="5319713"/>
          <p14:tracePt t="11010" x="7791450" y="5218113"/>
          <p14:tracePt t="11015" x="7791450" y="5116513"/>
          <p14:tracePt t="11024" x="7791450" y="4997450"/>
          <p14:tracePt t="11031" x="7807325" y="4878388"/>
          <p14:tracePt t="11038" x="7816850" y="4767263"/>
          <p14:tracePt t="11046" x="7867650" y="4648200"/>
          <p14:tracePt t="11054" x="7900988" y="4554538"/>
          <p14:tracePt t="11061" x="7935913" y="4452938"/>
          <p14:tracePt t="11069" x="7977188" y="4368800"/>
          <p14:tracePt t="11077" x="8020050" y="4291013"/>
          <p14:tracePt t="11084" x="8045450" y="4224338"/>
          <p14:tracePt t="11093" x="8080375" y="4164013"/>
          <p14:tracePt t="11100" x="8096250" y="4130675"/>
          <p14:tracePt t="11110" x="8113713" y="4095750"/>
          <p14:tracePt t="11115" x="8131175" y="4070350"/>
          <p14:tracePt t="11124" x="8131175" y="4062413"/>
          <p14:tracePt t="11131" x="8131175" y="4052888"/>
          <p14:tracePt t="11139" x="8139113" y="4044950"/>
          <p14:tracePt t="11146" x="8139113" y="4037013"/>
          <p14:tracePt t="11154" x="8147050" y="4037013"/>
          <p14:tracePt t="11161" x="8156575" y="4027488"/>
          <p14:tracePt t="11177" x="8174038" y="4019550"/>
          <p14:tracePt t="11185" x="8199438" y="4011613"/>
          <p14:tracePt t="11193" x="8215313" y="4002088"/>
          <p14:tracePt t="11200" x="8250238" y="4002088"/>
          <p14:tracePt t="11208" x="8301038" y="4002088"/>
          <p14:tracePt t="11215" x="8359775" y="4002088"/>
          <p14:tracePt t="11224" x="8420100" y="4002088"/>
          <p14:tracePt t="11231" x="8462963" y="4002088"/>
          <p14:tracePt t="11238" x="8496300" y="4002088"/>
          <p14:tracePt t="11246" x="8521700" y="4002088"/>
          <p14:tracePt t="11254" x="8539163" y="4002088"/>
          <p14:tracePt t="11261" x="8547100" y="4002088"/>
          <p14:tracePt t="11269" x="8564563" y="4011613"/>
          <p14:tracePt t="11293" x="8572500" y="4011613"/>
          <p14:tracePt t="11309" x="8580438" y="4011613"/>
          <p14:tracePt t="12093" x="8572500" y="4011613"/>
          <p14:tracePt t="12101" x="8564563" y="4011613"/>
          <p14:tracePt t="12115" x="8547100" y="4011613"/>
          <p14:tracePt t="12131" x="8539163" y="4011613"/>
          <p14:tracePt t="12139" x="8529638" y="4002088"/>
          <p14:tracePt t="12146" x="8521700" y="4002088"/>
          <p14:tracePt t="12156" x="8513763" y="4002088"/>
          <p14:tracePt t="12162" x="8496300" y="3994150"/>
          <p14:tracePt t="12169" x="8478838" y="3994150"/>
          <p14:tracePt t="12177" x="8470900" y="3986213"/>
          <p14:tracePt t="12185" x="8445500" y="3976688"/>
          <p14:tracePt t="12192" x="8410575" y="3968750"/>
          <p14:tracePt t="12200" x="8377238" y="3960813"/>
          <p14:tracePt t="12209" x="8318500" y="3935413"/>
          <p14:tracePt t="12216" x="8283575" y="3935413"/>
          <p14:tracePt t="12224" x="8224838" y="3908425"/>
          <p14:tracePt t="12231" x="8164513" y="3892550"/>
          <p14:tracePt t="12240" x="8105775" y="3867150"/>
          <p14:tracePt t="12245" x="8045450" y="3857625"/>
          <p14:tracePt t="12256" x="7994650" y="3841750"/>
          <p14:tracePt t="12261" x="7961313" y="3832225"/>
          <p14:tracePt t="12269" x="7918450" y="3824288"/>
          <p14:tracePt t="12277" x="7867650" y="3806825"/>
          <p14:tracePt t="12285" x="7842250" y="3798888"/>
          <p14:tracePt t="12292" x="7799388" y="3781425"/>
          <p14:tracePt t="12300" x="7773988" y="3773488"/>
          <p14:tracePt t="12308" x="7740650" y="3763963"/>
          <p14:tracePt t="12315" x="7715250" y="3756025"/>
          <p14:tracePt t="12324" x="7688263" y="3738563"/>
          <p14:tracePt t="12331" x="7662863" y="3730625"/>
          <p14:tracePt t="12341" x="7629525" y="3713163"/>
          <p14:tracePt t="12345" x="7612063" y="3705225"/>
          <p14:tracePt t="12355" x="7596188" y="3697288"/>
          <p14:tracePt t="12362" x="7570788" y="3679825"/>
          <p14:tracePt t="12369" x="7535863" y="3671888"/>
          <p14:tracePt t="12377" x="7510463" y="3662363"/>
          <p14:tracePt t="12385" x="7477125" y="3646488"/>
          <p14:tracePt t="12392" x="7451725" y="3636963"/>
          <p14:tracePt t="12400" x="7416800" y="3619500"/>
          <p14:tracePt t="12408" x="7373938" y="3594100"/>
          <p14:tracePt t="12416" x="7340600" y="3578225"/>
          <p14:tracePt t="12426" x="7307263" y="3560763"/>
          <p14:tracePt t="12430" x="7264400" y="3535363"/>
          <p14:tracePt t="12438" x="7229475" y="3527425"/>
          <p14:tracePt t="12446" x="7196138" y="3509963"/>
          <p14:tracePt t="12455" x="7170738" y="3502025"/>
          <p14:tracePt t="12461" x="7153275" y="3484563"/>
          <p14:tracePt t="12469" x="7119938" y="3475038"/>
          <p14:tracePt t="12477" x="7094538" y="3459163"/>
          <p14:tracePt t="12484" x="7069138" y="3449638"/>
          <p14:tracePt t="12492" x="7026275" y="3433763"/>
          <p14:tracePt t="12499" x="7000875" y="3424238"/>
          <p14:tracePt t="12508" x="6975475" y="3416300"/>
          <p14:tracePt t="12515" x="6942138" y="3398838"/>
          <p14:tracePt t="12524" x="6924675" y="3398838"/>
          <p14:tracePt t="12532" x="6899275" y="3390900"/>
          <p14:tracePt t="12539" x="6873875" y="3382963"/>
          <p14:tracePt t="12545" x="6864350" y="3382963"/>
          <p14:tracePt t="12556" x="6838950" y="3382963"/>
          <p14:tracePt t="12561" x="6813550" y="3382963"/>
          <p14:tracePt t="12569" x="6805613" y="3382963"/>
          <p14:tracePt t="12576" x="6788150" y="3382963"/>
          <p14:tracePt t="12584" x="6780213" y="3382963"/>
          <p14:tracePt t="12592" x="6762750" y="3382963"/>
          <p14:tracePt t="12600" x="6745288" y="3382963"/>
          <p14:tracePt t="12607" x="6737350" y="3382963"/>
          <p14:tracePt t="12615" x="6719888" y="3382963"/>
          <p14:tracePt t="12623" x="6711950" y="3382963"/>
          <p14:tracePt t="12631" x="6704013" y="3382963"/>
          <p14:tracePt t="12639" x="6694488" y="3382963"/>
          <p14:tracePt t="12646" x="6686550" y="3382963"/>
          <p14:tracePt t="12661" x="6686550" y="3390900"/>
          <p14:tracePt t="12669" x="6678613" y="3390900"/>
          <p14:tracePt t="12684" x="6669088" y="3390900"/>
          <p14:tracePt t="12724" x="6661150" y="3390900"/>
          <p14:tracePt t="12747" x="6653213" y="3390900"/>
          <p14:tracePt t="12785" x="6653213" y="3398838"/>
          <p14:tracePt t="12792" x="6643688" y="3398838"/>
          <p14:tracePt t="12824" x="6643688" y="3408363"/>
          <p14:tracePt t="12847" x="6643688" y="3416300"/>
          <p14:tracePt t="12862" x="6635750" y="3424238"/>
          <p14:tracePt t="12870" x="6626225" y="3424238"/>
          <p14:tracePt t="12877" x="6626225" y="3433763"/>
          <p14:tracePt t="12885" x="6618288" y="3449638"/>
          <p14:tracePt t="12901" x="6610350" y="3467100"/>
          <p14:tracePt t="12908" x="6600825" y="3475038"/>
          <p14:tracePt t="12924" x="6592888" y="3475038"/>
          <p14:tracePt t="12931" x="6584950" y="3484563"/>
          <p14:tracePt t="12940" x="6575425" y="3492500"/>
          <p14:tracePt t="12962" x="6567488" y="3502025"/>
          <p14:tracePt t="12969" x="6559550" y="3509963"/>
          <p14:tracePt t="13000" x="6559550" y="3517900"/>
          <p14:tracePt t="13016" x="6550025" y="3517900"/>
          <p14:tracePt t="13024" x="6550025" y="3527425"/>
          <p14:tracePt t="13393" x="6524625" y="3527425"/>
          <p14:tracePt t="13400" x="6491288" y="3527425"/>
          <p14:tracePt t="13408" x="6448425" y="3527425"/>
          <p14:tracePt t="13415" x="6321425" y="3509963"/>
          <p14:tracePt t="13423" x="6202363" y="3502025"/>
          <p14:tracePt t="13430" x="6065838" y="3475038"/>
          <p14:tracePt t="13439" x="5845175" y="3459163"/>
          <p14:tracePt t="13446" x="5624513" y="3433763"/>
          <p14:tracePt t="13455" x="5446713" y="3416300"/>
          <p14:tracePt t="13461" x="5233988" y="3408363"/>
          <p14:tracePt t="13470" x="5080000" y="3408363"/>
          <p14:tracePt t="13476" x="4935538" y="3408363"/>
          <p14:tracePt t="13484" x="4800600" y="3390900"/>
          <p14:tracePt t="13492" x="4673600" y="3390900"/>
          <p14:tracePt t="13500" x="4554538" y="3390900"/>
          <p14:tracePt t="13507" x="4460875" y="3390900"/>
          <p14:tracePt t="13515" x="4359275" y="3390900"/>
          <p14:tracePt t="13523" x="4256088" y="3390900"/>
          <p14:tracePt t="13530" x="4171950" y="3390900"/>
          <p14:tracePt t="13539" x="4103688" y="3390900"/>
          <p14:tracePt t="13546" x="4027488" y="3398838"/>
          <p14:tracePt t="13554" x="3984625" y="3408363"/>
          <p14:tracePt t="13562" x="3951288" y="3408363"/>
          <p14:tracePt t="13571" x="3908425" y="3416300"/>
          <p14:tracePt t="13577" x="3865563" y="3424238"/>
          <p14:tracePt t="13584" x="3832225" y="3424238"/>
          <p14:tracePt t="13593" x="3797300" y="3424238"/>
          <p14:tracePt t="13600" x="3763963" y="3424238"/>
          <p14:tracePt t="13607" x="3738563" y="3424238"/>
          <p14:tracePt t="13615" x="3695700" y="3424238"/>
          <p14:tracePt t="13622" x="3670300" y="3424238"/>
          <p14:tracePt t="13630" x="3636963" y="3424238"/>
          <p14:tracePt t="13639" x="3619500" y="3424238"/>
          <p14:tracePt t="13646" x="3602038" y="3424238"/>
          <p14:tracePt t="13654" x="3586163" y="3424238"/>
          <p14:tracePt t="13661" x="3576638" y="3424238"/>
          <p14:tracePt t="13670" x="3559175" y="3424238"/>
          <p14:tracePt t="13676" x="3551238" y="3424238"/>
          <p14:tracePt t="13684" x="3533775" y="3424238"/>
          <p14:tracePt t="13692" x="3525838" y="3433763"/>
          <p14:tracePt t="13700" x="3517900" y="3433763"/>
          <p14:tracePt t="13707" x="3500438" y="3433763"/>
          <p14:tracePt t="13715" x="3492500" y="3433763"/>
          <p14:tracePt t="13722" x="3467100" y="3433763"/>
          <p14:tracePt t="13730" x="3449638" y="3433763"/>
          <p14:tracePt t="13739" x="3441700" y="3433763"/>
          <p14:tracePt t="13746" x="3414713" y="3433763"/>
          <p14:tracePt t="13755" x="3398838" y="3433763"/>
          <p14:tracePt t="13761" x="3381375" y="3441700"/>
          <p14:tracePt t="13772" x="3355975" y="3441700"/>
          <p14:tracePt t="13777" x="3338513" y="3449638"/>
          <p14:tracePt t="13784" x="3322638" y="3449638"/>
          <p14:tracePt t="13793" x="3305175" y="3449638"/>
          <p14:tracePt t="13799" x="3279775" y="3449638"/>
          <p14:tracePt t="13807" x="3270250" y="3449638"/>
          <p14:tracePt t="13815" x="3254375" y="3449638"/>
          <p14:tracePt t="13823" x="3228975" y="3449638"/>
          <p14:tracePt t="13838" x="3203575" y="3449638"/>
          <p14:tracePt t="13855" x="3194050" y="3449638"/>
          <p14:tracePt t="13861" x="3186113" y="3449638"/>
          <p14:tracePt t="13870" x="3178175" y="3449638"/>
          <p14:tracePt t="13884" x="3168650" y="3449638"/>
          <p14:tracePt t="13908" x="3160713" y="3449638"/>
          <p14:tracePt t="14254" x="3168650" y="3449638"/>
          <p14:tracePt t="14262" x="3178175" y="3449638"/>
          <p14:tracePt t="14270" x="3194050" y="3449638"/>
          <p14:tracePt t="14276" x="3211513" y="3449638"/>
          <p14:tracePt t="14286" x="3219450" y="3449638"/>
          <p14:tracePt t="14292" x="3236913" y="3449638"/>
          <p14:tracePt t="14299" x="3254375" y="3449638"/>
          <p14:tracePt t="14307" x="3270250" y="3449638"/>
          <p14:tracePt t="14314" x="3287713" y="3449638"/>
          <p14:tracePt t="14322" x="3297238" y="3449638"/>
          <p14:tracePt t="14330" x="3313113" y="3449638"/>
          <p14:tracePt t="14339" x="3322638" y="3449638"/>
          <p14:tracePt t="14345" x="3338513" y="3449638"/>
          <p14:tracePt t="14354" x="3355975" y="3449638"/>
          <p14:tracePt t="14361" x="3363913" y="3449638"/>
          <p14:tracePt t="14370" x="3381375" y="3449638"/>
          <p14:tracePt t="14376" x="3389313" y="3449638"/>
          <p14:tracePt t="14386" x="3414713" y="3449638"/>
          <p14:tracePt t="14392" x="3432175" y="3449638"/>
          <p14:tracePt t="14400" x="3441700" y="3449638"/>
          <p14:tracePt t="14408" x="3467100" y="3449638"/>
          <p14:tracePt t="14415" x="3482975" y="3449638"/>
          <p14:tracePt t="14422" x="3492500" y="3449638"/>
          <p14:tracePt t="14431" x="3508375" y="3449638"/>
          <p14:tracePt t="14446" x="3525838" y="3449638"/>
          <p14:tracePt t="14454" x="3543300" y="3449638"/>
          <p14:tracePt t="14461" x="3551238" y="3449638"/>
          <p14:tracePt t="14470" x="3568700" y="3449638"/>
          <p14:tracePt t="14476" x="3576638" y="3449638"/>
          <p14:tracePt t="14485" x="3594100" y="3449638"/>
          <p14:tracePt t="14492" x="3611563" y="3449638"/>
          <p14:tracePt t="14500" x="3619500" y="3449638"/>
          <p14:tracePt t="14507" x="3644900" y="3449638"/>
          <p14:tracePt t="14516" x="3652838" y="3449638"/>
          <p14:tracePt t="14522" x="3670300" y="3449638"/>
          <p14:tracePt t="14530" x="3687763" y="3449638"/>
          <p14:tracePt t="14538" x="3695700" y="3449638"/>
          <p14:tracePt t="14546" x="3713163" y="3449638"/>
          <p14:tracePt t="14554" x="3721100" y="3449638"/>
          <p14:tracePt t="14561" x="3729038" y="3449638"/>
          <p14:tracePt t="14570" x="3738563" y="3449638"/>
          <p14:tracePt t="14576" x="3746500" y="3449638"/>
          <p14:tracePt t="14585" x="3756025" y="3449638"/>
          <p14:tracePt t="14592" x="3763963" y="3449638"/>
          <p14:tracePt t="14599" x="3781425" y="3449638"/>
          <p14:tracePt t="14607" x="3797300" y="3449638"/>
          <p14:tracePt t="14615" x="3806825" y="3449638"/>
          <p14:tracePt t="14623" x="3822700" y="3449638"/>
          <p14:tracePt t="14630" x="3832225" y="3449638"/>
          <p14:tracePt t="14638" x="3840163" y="3449638"/>
          <p14:tracePt t="14645" x="3857625" y="3449638"/>
          <p14:tracePt t="14654" x="3865563" y="3449638"/>
          <p14:tracePt t="14661" x="3883025" y="3449638"/>
          <p14:tracePt t="14669" x="3890963" y="3449638"/>
          <p14:tracePt t="14676" x="3908425" y="3449638"/>
          <p14:tracePt t="14685" x="3933825" y="3449638"/>
          <p14:tracePt t="14692" x="3941763" y="3449638"/>
          <p14:tracePt t="14699" x="3967163" y="3449638"/>
          <p14:tracePt t="14707" x="3992563" y="3449638"/>
          <p14:tracePt t="14715" x="4010025" y="3449638"/>
          <p14:tracePt t="14723" x="4027488" y="3449638"/>
          <p14:tracePt t="14730" x="4060825" y="3449638"/>
          <p14:tracePt t="14737" x="4078288" y="3449638"/>
          <p14:tracePt t="14746" x="4095750" y="3449638"/>
          <p14:tracePt t="14754" x="4121150" y="3449638"/>
          <p14:tracePt t="14761" x="4137025" y="3449638"/>
          <p14:tracePt t="14769" x="4154488" y="3449638"/>
          <p14:tracePt t="14776" x="4187825" y="3449638"/>
          <p14:tracePt t="14787" x="4205288" y="3449638"/>
          <p14:tracePt t="14792" x="4222750" y="3449638"/>
          <p14:tracePt t="14801" x="4256088" y="3449638"/>
          <p14:tracePt t="14808" x="4281488" y="3449638"/>
          <p14:tracePt t="14814" x="4306888" y="3459163"/>
          <p14:tracePt t="14822" x="4341813" y="3459163"/>
          <p14:tracePt t="14830" x="4375150" y="3459163"/>
          <p14:tracePt t="14837" x="4400550" y="3467100"/>
          <p14:tracePt t="14846" x="4425950" y="3467100"/>
          <p14:tracePt t="14854" x="4451350" y="3475038"/>
          <p14:tracePt t="14860" x="4476750" y="3475038"/>
          <p14:tracePt t="14876" x="4494213" y="3484563"/>
          <p14:tracePt t="14886" x="4503738" y="3484563"/>
          <p14:tracePt t="14891" x="4511675" y="3484563"/>
          <p14:tracePt t="14899" x="4519613" y="3484563"/>
          <p14:tracePt t="14907" x="4529138" y="3484563"/>
          <p14:tracePt t="14946" x="4537075" y="3484563"/>
          <p14:tracePt t="15323" x="4554538" y="3492500"/>
          <p14:tracePt t="15331" x="4562475" y="3492500"/>
          <p14:tracePt t="15338" x="4579938" y="3492500"/>
          <p14:tracePt t="15346" x="4613275" y="3502025"/>
          <p14:tracePt t="15353" x="4630738" y="3509963"/>
          <p14:tracePt t="15361" x="4656138" y="3517900"/>
          <p14:tracePt t="15371" x="4689475" y="3527425"/>
          <p14:tracePt t="15376" x="4749800" y="3535363"/>
          <p14:tracePt t="15384" x="4791075" y="3543300"/>
          <p14:tracePt t="15392" x="4843463" y="3543300"/>
          <p14:tracePt t="15403" x="4884738" y="3552825"/>
          <p14:tracePt t="15407" x="4927600" y="3568700"/>
          <p14:tracePt t="15415" x="4978400" y="3578225"/>
          <p14:tracePt t="15423" x="5021263" y="3586163"/>
          <p14:tracePt t="15431" x="5064125" y="3586163"/>
          <p14:tracePt t="15438" x="5114925" y="3586163"/>
          <p14:tracePt t="15446" x="5140325" y="3594100"/>
          <p14:tracePt t="15453" x="5191125" y="3603625"/>
          <p14:tracePt t="15461" x="5233988" y="3603625"/>
          <p14:tracePt t="15469" x="5276850" y="3603625"/>
          <p14:tracePt t="15476" x="5310188" y="3603625"/>
          <p14:tracePt t="15485" x="5353050" y="3603625"/>
          <p14:tracePt t="15492" x="5386388" y="3603625"/>
          <p14:tracePt t="15501" x="5411788" y="3603625"/>
          <p14:tracePt t="15507" x="5446713" y="3603625"/>
          <p14:tracePt t="15515" x="5480050" y="3603625"/>
          <p14:tracePt t="15523" x="5513388" y="3603625"/>
          <p14:tracePt t="15530" x="5538788" y="3603625"/>
          <p14:tracePt t="15538" x="5565775" y="3603625"/>
          <p14:tracePt t="15546" x="5607050" y="3603625"/>
          <p14:tracePt t="15553" x="5649913" y="3603625"/>
          <p14:tracePt t="15561" x="5683250" y="3603625"/>
          <p14:tracePt t="15569" x="5726113" y="3603625"/>
          <p14:tracePt t="15576" x="5768975" y="3603625"/>
          <p14:tracePt t="15585" x="5827713" y="3603625"/>
          <p14:tracePt t="15591" x="5870575" y="3603625"/>
          <p14:tracePt t="15601" x="5913438" y="3603625"/>
          <p14:tracePt t="15607" x="5964238" y="3603625"/>
          <p14:tracePt t="15615" x="5989638" y="3594100"/>
          <p14:tracePt t="15622" x="6015038" y="3594100"/>
          <p14:tracePt t="15630" x="6040438" y="3594100"/>
          <p14:tracePt t="15638" x="6057900" y="3594100"/>
          <p14:tracePt t="15646" x="6083300" y="3594100"/>
          <p14:tracePt t="15653" x="6100763" y="3594100"/>
          <p14:tracePt t="15661" x="6116638" y="3586163"/>
          <p14:tracePt t="15669" x="6142038" y="3578225"/>
          <p14:tracePt t="15676" x="6167438" y="3578225"/>
          <p14:tracePt t="15685" x="6194425" y="3578225"/>
          <p14:tracePt t="15691" x="6210300" y="3578225"/>
          <p14:tracePt t="15701" x="6235700" y="3578225"/>
          <p14:tracePt t="15707" x="6261100" y="3578225"/>
          <p14:tracePt t="15714" x="6278563" y="3578225"/>
          <p14:tracePt t="15723" x="6296025" y="3578225"/>
          <p14:tracePt t="15731" x="6311900" y="3578225"/>
          <p14:tracePt t="15738" x="6329363" y="3578225"/>
          <p14:tracePt t="15745" x="6354763" y="3578225"/>
          <p14:tracePt t="15761" x="6372225" y="3578225"/>
          <p14:tracePt t="15769" x="6389688" y="3578225"/>
          <p14:tracePt t="15776" x="6397625" y="3578225"/>
          <p14:tracePt t="15785" x="6415088" y="3578225"/>
          <p14:tracePt t="15792" x="6423025" y="3578225"/>
          <p14:tracePt t="15800" x="6448425" y="3578225"/>
          <p14:tracePt t="15807" x="6473825" y="3578225"/>
          <p14:tracePt t="15814" x="6483350" y="3578225"/>
          <p14:tracePt t="15822" x="6508750" y="3578225"/>
          <p14:tracePt t="15830" x="6524625" y="3578225"/>
          <p14:tracePt t="15837" x="6534150" y="3578225"/>
          <p14:tracePt t="15845" x="6550025" y="3578225"/>
          <p14:tracePt t="15853" x="6559550" y="3578225"/>
          <p14:tracePt t="15861" x="6567488" y="3578225"/>
          <p14:tracePt t="15869" x="6575425" y="3578225"/>
          <p14:tracePt t="15885" x="6584950" y="3578225"/>
          <p14:tracePt t="15901" x="6592888" y="3578225"/>
          <p14:tracePt t="15923" x="6600825" y="3578225"/>
          <p14:tracePt t="16024" x="6610350" y="3578225"/>
          <p14:tracePt t="16077" x="6618288" y="3578225"/>
          <p14:tracePt t="16139" x="6626225" y="3578225"/>
          <p14:tracePt t="16185" x="6635750" y="3578225"/>
          <p14:tracePt t="16254" x="6643688" y="3578225"/>
          <p14:tracePt t="16376" x="6643688" y="3586163"/>
          <p14:tracePt t="16400" x="6653213" y="3586163"/>
          <p14:tracePt t="16415" x="6653213" y="3594100"/>
          <p14:tracePt t="16430" x="6661150" y="3594100"/>
          <p14:tracePt t="16577" x="6669088" y="3594100"/>
          <p14:tracePt t="16608" x="6678613" y="3594100"/>
          <p14:tracePt t="16639" x="6678613" y="3603625"/>
          <p14:tracePt t="16646" x="6686550" y="3603625"/>
          <p14:tracePt t="17108" x="6686550" y="3611563"/>
          <p14:tracePt t="17176" x="6686550" y="3619500"/>
          <p14:tracePt t="17200" x="6686550" y="3629025"/>
          <p14:tracePt t="17216" x="6686550" y="3636963"/>
          <p14:tracePt t="17238" x="6694488" y="3636963"/>
          <p14:tracePt t="17261" x="6694488" y="3646488"/>
          <p14:tracePt t="17268" x="6704013" y="3646488"/>
          <p14:tracePt t="17353" x="6711950" y="3646488"/>
          <p14:tracePt t="17377" x="6719888" y="3646488"/>
          <p14:tracePt t="17384" x="6729413" y="3646488"/>
          <p14:tracePt t="17408" x="6737350" y="3646488"/>
          <p14:tracePt t="17416" x="6754813" y="3646488"/>
          <p14:tracePt t="17422" x="6754813" y="3636963"/>
          <p14:tracePt t="17431" x="6770688" y="3629025"/>
          <p14:tracePt t="17438" x="6780213" y="3619500"/>
          <p14:tracePt t="17446" x="6788150" y="3619500"/>
          <p14:tracePt t="17453" x="6797675" y="3611563"/>
          <p14:tracePt t="17461" x="6805613" y="3594100"/>
          <p14:tracePt t="17468" x="6823075" y="3586163"/>
          <p14:tracePt t="17476" x="6831013" y="3586163"/>
          <p14:tracePt t="17484" x="6838950" y="3586163"/>
          <p14:tracePt t="17492" x="6856413" y="3578225"/>
          <p14:tracePt t="17500" x="6864350" y="3578225"/>
          <p14:tracePt t="17507" x="6864350" y="3568700"/>
          <p14:tracePt t="17516" x="6881813" y="3568700"/>
          <p14:tracePt t="17522" x="6889750" y="3568700"/>
          <p14:tracePt t="17531" x="6899275" y="3560763"/>
          <p14:tracePt t="17538" x="6907213" y="3560763"/>
          <p14:tracePt t="17546" x="6915150" y="3560763"/>
          <p14:tracePt t="17553" x="6924675" y="3560763"/>
          <p14:tracePt t="17561" x="6932613" y="3560763"/>
          <p14:tracePt t="17569" x="6942138" y="3560763"/>
          <p14:tracePt t="17576" x="6950075" y="3560763"/>
          <p14:tracePt t="17583" x="6958013" y="3560763"/>
          <p14:tracePt t="17591" x="6967538" y="3560763"/>
          <p14:tracePt t="17599" x="6975475" y="3560763"/>
          <p14:tracePt t="17607" x="6983413" y="3560763"/>
          <p14:tracePt t="17615" x="7000875" y="3560763"/>
          <p14:tracePt t="17622" x="7008813" y="3560763"/>
          <p14:tracePt t="17631" x="7018338" y="3560763"/>
          <p14:tracePt t="17637" x="7034213" y="3560763"/>
          <p14:tracePt t="17646" x="7051675" y="3560763"/>
          <p14:tracePt t="17653" x="7059613" y="3560763"/>
          <p14:tracePt t="17660" x="7077075" y="3560763"/>
          <p14:tracePt t="17667" x="7094538" y="3560763"/>
          <p14:tracePt t="17676" x="7102475" y="3568700"/>
          <p14:tracePt t="17683" x="7119938" y="3578225"/>
          <p14:tracePt t="17691" x="7137400" y="3586163"/>
          <p14:tracePt t="17706" x="7145338" y="3586163"/>
          <p14:tracePt t="17716" x="7153275" y="3594100"/>
          <p14:tracePt t="17721" x="7162800" y="3603625"/>
          <p14:tracePt t="17731" x="7162800" y="3611563"/>
          <p14:tracePt t="17737" x="7178675" y="3611563"/>
          <p14:tracePt t="17746" x="7188200" y="3611563"/>
          <p14:tracePt t="17752" x="7188200" y="3619500"/>
          <p14:tracePt t="17760" x="7196138" y="3619500"/>
          <p14:tracePt t="17768" x="7204075" y="3629025"/>
          <p14:tracePt t="17776" x="7204075" y="3636963"/>
          <p14:tracePt t="17792" x="7213600" y="3646488"/>
          <p14:tracePt t="17799" x="7221538" y="3654425"/>
          <p14:tracePt t="17807" x="7229475" y="3654425"/>
          <p14:tracePt t="17831" x="7239000" y="3662363"/>
          <p14:tracePt t="17846" x="7246938" y="3662363"/>
          <p14:tracePt t="17853" x="7246938" y="3671888"/>
          <p14:tracePt t="17876" x="7246938" y="3679825"/>
          <p14:tracePt t="17884" x="7256463" y="3679825"/>
          <p14:tracePt t="18007" x="7264400" y="3679825"/>
          <p14:tracePt t="19138" x="7264400" y="3671888"/>
          <p14:tracePt t="19146" x="7272338" y="3662363"/>
          <p14:tracePt t="19153" x="7272338" y="3654425"/>
          <p14:tracePt t="19162" x="7281863" y="3646488"/>
          <p14:tracePt t="19168" x="7289800" y="3636963"/>
          <p14:tracePt t="19176" x="7307263" y="3629025"/>
          <p14:tracePt t="19184" x="7315200" y="3611563"/>
          <p14:tracePt t="19191" x="7340600" y="3594100"/>
          <p14:tracePt t="19199" x="7366000" y="3578225"/>
          <p14:tracePt t="19207" x="7400925" y="3560763"/>
          <p14:tracePt t="19214" x="7434263" y="3543300"/>
          <p14:tracePt t="19222" x="7459663" y="3527425"/>
          <p14:tracePt t="19230" x="7502525" y="3517900"/>
          <p14:tracePt t="19237" x="7535863" y="3502025"/>
          <p14:tracePt t="19247" x="7561263" y="3502025"/>
          <p14:tracePt t="19253" x="7596188" y="3492500"/>
          <p14:tracePt t="19263" x="7612063" y="3492500"/>
          <p14:tracePt t="19268" x="7629525" y="3492500"/>
          <p14:tracePt t="19278" x="7654925" y="3492500"/>
          <p14:tracePt t="19283" x="7672388" y="3492500"/>
          <p14:tracePt t="19291" x="7697788" y="3492500"/>
          <p14:tracePt t="19299" x="7705725" y="3492500"/>
          <p14:tracePt t="19306" x="7731125" y="3492500"/>
          <p14:tracePt t="19314" x="7756525" y="3492500"/>
          <p14:tracePt t="19322" x="7766050" y="3492500"/>
          <p14:tracePt t="19330" x="7781925" y="3492500"/>
          <p14:tracePt t="19338" x="7807325" y="3492500"/>
          <p14:tracePt t="19346" x="7824788" y="3492500"/>
          <p14:tracePt t="19352" x="7842250" y="3492500"/>
          <p14:tracePt t="19362" x="7859713" y="3492500"/>
          <p14:tracePt t="19368" x="7875588" y="3492500"/>
          <p14:tracePt t="19376" x="7893050" y="3492500"/>
          <p14:tracePt t="19383" x="7910513" y="3492500"/>
          <p14:tracePt t="19391" x="7926388" y="3502025"/>
          <p14:tracePt t="19399" x="7943850" y="3509963"/>
          <p14:tracePt t="19406" x="7969250" y="3517900"/>
          <p14:tracePt t="19414" x="7977188" y="3527425"/>
          <p14:tracePt t="19422" x="7994650" y="3527425"/>
          <p14:tracePt t="19430" x="8020050" y="3543300"/>
          <p14:tracePt t="19437" x="8045450" y="3560763"/>
          <p14:tracePt t="19447" x="8054975" y="3568700"/>
          <p14:tracePt t="19452" x="8080375" y="3586163"/>
          <p14:tracePt t="19462" x="8105775" y="3603625"/>
          <p14:tracePt t="19468" x="8121650" y="3619500"/>
          <p14:tracePt t="19477" x="8139113" y="3619500"/>
          <p14:tracePt t="19483" x="8147050" y="3646488"/>
          <p14:tracePt t="19491" x="8164513" y="3662363"/>
          <p14:tracePt t="19499" x="8181975" y="3679825"/>
          <p14:tracePt t="19507" x="8199438" y="3697288"/>
          <p14:tracePt t="19514" x="8207375" y="3713163"/>
          <p14:tracePt t="19523" x="8215313" y="3730625"/>
          <p14:tracePt t="19531" x="8224838" y="3748088"/>
          <p14:tracePt t="19537" x="8232775" y="3763963"/>
          <p14:tracePt t="19547" x="8240713" y="3773488"/>
          <p14:tracePt t="19552" x="8250238" y="3798888"/>
          <p14:tracePt t="19562" x="8258175" y="3816350"/>
          <p14:tracePt t="19568" x="8266113" y="3832225"/>
          <p14:tracePt t="19577" x="8275638" y="3857625"/>
          <p14:tracePt t="19583" x="8283575" y="3883025"/>
          <p14:tracePt t="19591" x="8283575" y="3908425"/>
          <p14:tracePt t="19598" x="8291513" y="3943350"/>
          <p14:tracePt t="19606" x="8291513" y="3968750"/>
          <p14:tracePt t="19614" x="8291513" y="3994150"/>
          <p14:tracePt t="19622" x="8301038" y="4027488"/>
          <p14:tracePt t="19629" x="8301038" y="4070350"/>
          <p14:tracePt t="19637" x="8301038" y="4095750"/>
          <p14:tracePt t="19646" x="8301038" y="4121150"/>
          <p14:tracePt t="19653" x="8301038" y="4146550"/>
          <p14:tracePt t="19661" x="8301038" y="4171950"/>
          <p14:tracePt t="19668" x="8301038" y="4189413"/>
          <p14:tracePt t="19677" x="8301038" y="4214813"/>
          <p14:tracePt t="19684" x="8301038" y="4232275"/>
          <p14:tracePt t="19690" x="8301038" y="4249738"/>
          <p14:tracePt t="19698" x="8301038" y="4257675"/>
          <p14:tracePt t="19706" x="8301038" y="4275138"/>
          <p14:tracePt t="19723" x="8283575" y="4291013"/>
          <p14:tracePt t="19730" x="8275638" y="4308475"/>
          <p14:tracePt t="19738" x="8250238" y="4325938"/>
          <p14:tracePt t="19745" x="8215313" y="4351338"/>
          <p14:tracePt t="19752" x="8174038" y="4368800"/>
          <p14:tracePt t="19762" x="8096250" y="4410075"/>
          <p14:tracePt t="19767" x="8012113" y="4452938"/>
          <p14:tracePt t="19778" x="7918450" y="4495800"/>
          <p14:tracePt t="19783" x="7799388" y="4538663"/>
          <p14:tracePt t="19792" x="7697788" y="4572000"/>
          <p14:tracePt t="19799" x="7596188" y="4589463"/>
          <p14:tracePt t="19807" x="7510463" y="4622800"/>
          <p14:tracePt t="19814" x="7451725" y="4630738"/>
          <p14:tracePt t="19822" x="7400925" y="4657725"/>
          <p14:tracePt t="19830" x="7358063" y="4665663"/>
          <p14:tracePt t="19838" x="7332663" y="4673600"/>
          <p14:tracePt t="19847" x="7323138" y="4673600"/>
          <p14:tracePt t="19853" x="7307263" y="4673600"/>
          <p14:tracePt t="19862" x="7297738" y="4673600"/>
          <p14:tracePt t="19868" x="7289800" y="4673600"/>
          <p14:tracePt t="19892" x="7281863" y="4673600"/>
          <p14:tracePt t="19907" x="7272338" y="4673600"/>
          <p14:tracePt t="20561" x="7272338" y="4665663"/>
          <p14:tracePt t="20568" x="7272338" y="4657725"/>
          <p14:tracePt t="20577" x="7272338" y="4648200"/>
          <p14:tracePt t="20584" x="7272338" y="4630738"/>
          <p14:tracePt t="20593" x="7272338" y="4622800"/>
          <p14:tracePt t="20599" x="7272338" y="4614863"/>
          <p14:tracePt t="20606" x="7272338" y="4597400"/>
          <p14:tracePt t="20614" x="7272338" y="4589463"/>
          <p14:tracePt t="20622" x="7272338" y="4572000"/>
          <p14:tracePt t="20628" x="7272338" y="4554538"/>
          <p14:tracePt t="20636" x="7272338" y="4538663"/>
          <p14:tracePt t="20645" x="7272338" y="4529138"/>
          <p14:tracePt t="20653" x="7272338" y="4503738"/>
          <p14:tracePt t="20661" x="7272338" y="4486275"/>
          <p14:tracePt t="20668" x="7272338" y="4478338"/>
          <p14:tracePt t="20676" x="7272338" y="4452938"/>
          <p14:tracePt t="20683" x="7272338" y="4445000"/>
          <p14:tracePt t="20691" x="7272338" y="4419600"/>
          <p14:tracePt t="20698" x="7272338" y="4402138"/>
          <p14:tracePt t="20713" x="7272338" y="4384675"/>
          <p14:tracePt t="20722" x="7272338" y="4376738"/>
          <p14:tracePt t="20729" x="7272338" y="4368800"/>
          <p14:tracePt t="20737" x="7272338" y="4341813"/>
          <p14:tracePt t="20745" x="7272338" y="4325938"/>
          <p14:tracePt t="20752" x="7256463" y="4291013"/>
          <p14:tracePt t="20761" x="7246938" y="4275138"/>
          <p14:tracePt t="20768" x="7221538" y="4240213"/>
          <p14:tracePt t="20777" x="7204075" y="4206875"/>
          <p14:tracePt t="20783" x="7188200" y="4181475"/>
          <p14:tracePt t="20792" x="7178675" y="4164013"/>
          <p14:tracePt t="20798" x="7162800" y="4146550"/>
          <p14:tracePt t="20806" x="7153275" y="4138613"/>
          <p14:tracePt t="20814" x="7153275" y="4130675"/>
          <p14:tracePt t="20830" x="7145338" y="4113213"/>
          <p14:tracePt t="20860" x="7137400" y="4105275"/>
          <p14:tracePt t="20876" x="7127875" y="4095750"/>
          <p14:tracePt t="20891" x="7127875" y="4087813"/>
          <p14:tracePt t="20898" x="7119938" y="4087813"/>
          <p14:tracePt t="20914" x="7112000" y="4087813"/>
          <p14:tracePt t="20930" x="7102475" y="4079875"/>
          <p14:tracePt t="20952" x="7102475" y="4070350"/>
          <p14:tracePt t="20960" x="7085013" y="4070350"/>
          <p14:tracePt t="20983" x="7077075" y="4070350"/>
          <p14:tracePt t="20993" x="7069138" y="4070350"/>
          <p14:tracePt t="20998" x="7059613" y="4070350"/>
          <p14:tracePt t="21006" x="7059613" y="4062413"/>
          <p14:tracePt t="21014" x="7051675" y="4062413"/>
          <p14:tracePt t="21021" x="7043738" y="4062413"/>
          <p14:tracePt t="21029" x="7043738" y="4052888"/>
          <p14:tracePt t="21037" x="7034213" y="4052888"/>
          <p14:tracePt t="21045" x="7026275" y="4044950"/>
          <p14:tracePt t="21052" x="7018338" y="4044950"/>
          <p14:tracePt t="21060" x="7000875" y="4044950"/>
          <p14:tracePt t="21067" x="6992938" y="4037013"/>
          <p14:tracePt t="21076" x="6983413" y="4027488"/>
          <p14:tracePt t="21083" x="6967538" y="4019550"/>
          <p14:tracePt t="21091" x="6958013" y="4019550"/>
          <p14:tracePt t="21098" x="6950075" y="4019550"/>
          <p14:tracePt t="21106" x="6942138" y="4011613"/>
          <p14:tracePt t="21114" x="6924675" y="4002088"/>
          <p14:tracePt t="21121" x="6924675" y="3994150"/>
          <p14:tracePt t="21136" x="6915150" y="3994150"/>
          <p14:tracePt t="21152" x="6907213" y="3994150"/>
          <p14:tracePt t="21168" x="6907213" y="3986213"/>
          <p14:tracePt t="21199" x="6899275" y="3976688"/>
          <p14:tracePt t="21229" x="6889750" y="3968750"/>
          <p14:tracePt t="21245" x="6889750" y="3960813"/>
          <p14:tracePt t="21252" x="6889750" y="3951288"/>
          <p14:tracePt t="21276" x="6881813" y="3943350"/>
          <p14:tracePt t="21292" x="6881813" y="3935413"/>
          <p14:tracePt t="21298" x="6873875" y="3935413"/>
          <p14:tracePt t="21430" x="6864350" y="3935413"/>
          <p14:tracePt t="21438" x="6864350" y="3960813"/>
          <p14:tracePt t="21445" x="6864350" y="3968750"/>
          <p14:tracePt t="21453" x="6864350" y="4002088"/>
          <p14:tracePt t="21460" x="6856413" y="4037013"/>
          <p14:tracePt t="21468" x="6856413" y="4070350"/>
          <p14:tracePt t="21476" x="6848475" y="4113213"/>
          <p14:tracePt t="21483" x="6848475" y="4156075"/>
          <p14:tracePt t="21492" x="6848475" y="4189413"/>
          <p14:tracePt t="21499" x="6838950" y="4240213"/>
          <p14:tracePt t="21508" x="6838950" y="4283075"/>
          <p14:tracePt t="21515" x="6838950" y="4341813"/>
          <p14:tracePt t="21521" x="6838950" y="4384675"/>
          <p14:tracePt t="21529" x="6838950" y="4427538"/>
          <p14:tracePt t="21537" x="6838950" y="4478338"/>
          <p14:tracePt t="21545" x="6831013" y="4503738"/>
          <p14:tracePt t="21553" x="6831013" y="4538663"/>
          <p14:tracePt t="21560" x="6831013" y="4579938"/>
          <p14:tracePt t="21568" x="6831013" y="4605338"/>
          <p14:tracePt t="21577" x="6823075" y="4640263"/>
          <p14:tracePt t="21583" x="6823075" y="4683125"/>
          <p14:tracePt t="21592" x="6823075" y="4708525"/>
          <p14:tracePt t="21598" x="6823075" y="4724400"/>
          <p14:tracePt t="21608" x="6823075" y="4759325"/>
          <p14:tracePt t="21614" x="6823075" y="4784725"/>
          <p14:tracePt t="21622" x="6823075" y="4802188"/>
          <p14:tracePt t="21629" x="6823075" y="4818063"/>
          <p14:tracePt t="21637" x="6813550" y="4852988"/>
          <p14:tracePt t="21645" x="6813550" y="4868863"/>
          <p14:tracePt t="21652" x="6813550" y="4903788"/>
          <p14:tracePt t="21660" x="6813550" y="4937125"/>
          <p14:tracePt t="21669" x="6805613" y="4972050"/>
          <p14:tracePt t="21676" x="6805613" y="4997450"/>
          <p14:tracePt t="21683" x="6805613" y="5030788"/>
          <p14:tracePt t="21692" x="6805613" y="5064125"/>
          <p14:tracePt t="21698" x="6805613" y="5091113"/>
          <p14:tracePt t="21707" x="6805613" y="5106988"/>
          <p14:tracePt t="21714" x="6805613" y="5132388"/>
          <p14:tracePt t="21721" x="6805613" y="5157788"/>
          <p14:tracePt t="21729" x="6805613" y="5175250"/>
          <p14:tracePt t="21737" x="6805613" y="5200650"/>
          <p14:tracePt t="21744" x="6805613" y="5226050"/>
          <p14:tracePt t="21752" x="6805613" y="5243513"/>
          <p14:tracePt t="21760" x="6805613" y="5268913"/>
          <p14:tracePt t="21768" x="6805613" y="5294313"/>
          <p14:tracePt t="21776" x="6805613" y="5319713"/>
          <p14:tracePt t="21783" x="6805613" y="5345113"/>
          <p14:tracePt t="21791" x="6805613" y="5370513"/>
          <p14:tracePt t="21798" x="6805613" y="5395913"/>
          <p14:tracePt t="21807" x="6805613" y="5421313"/>
          <p14:tracePt t="21814" x="6805613" y="5456238"/>
          <p14:tracePt t="21822" x="6805613" y="5472113"/>
          <p14:tracePt t="21829" x="6805613" y="5497513"/>
          <p14:tracePt t="21837" x="6805613" y="5524500"/>
          <p14:tracePt t="21844" x="6805613" y="5540375"/>
          <p14:tracePt t="21852" x="6805613" y="5557838"/>
          <p14:tracePt t="21860" x="6805613" y="5583238"/>
          <p14:tracePt t="21875" x="6805613" y="5600700"/>
          <p14:tracePt t="21884" x="6805613" y="5616575"/>
          <p14:tracePt t="21892" x="6805613" y="5626100"/>
          <p14:tracePt t="21898" x="6805613" y="5634038"/>
          <p14:tracePt t="21907" x="6805613" y="5641975"/>
          <p14:tracePt t="21923" x="6805613" y="5651500"/>
          <p14:tracePt t="21937" x="6805613" y="5659438"/>
          <p14:tracePt t="21958" x="6805613" y="5668963"/>
          <p14:tracePt t="22022" x="6805613" y="5676900"/>
          <p14:tracePt t="22976" x="6805613" y="5659438"/>
          <p14:tracePt t="22984" x="6805613" y="5641975"/>
          <p14:tracePt t="22991" x="6805613" y="5626100"/>
          <p14:tracePt t="22998" x="6805613" y="5591175"/>
          <p14:tracePt t="23007" x="6805613" y="5565775"/>
          <p14:tracePt t="23013" x="6805613" y="5514975"/>
          <p14:tracePt t="23022" x="6805613" y="5481638"/>
          <p14:tracePt t="23029" x="6805613" y="5438775"/>
          <p14:tracePt t="23037" x="6805613" y="5413375"/>
          <p14:tracePt t="23045" x="6805613" y="5380038"/>
          <p14:tracePt t="23052" x="6805613" y="5353050"/>
          <p14:tracePt t="23060" x="6805613" y="5327650"/>
          <p14:tracePt t="23067" x="6805613" y="5302250"/>
          <p14:tracePt t="23076" x="6805613" y="5276850"/>
          <p14:tracePt t="23083" x="6805613" y="5251450"/>
          <p14:tracePt t="23091" x="6805613" y="5208588"/>
          <p14:tracePt t="23098" x="6805613" y="5183188"/>
          <p14:tracePt t="23107" x="6805613" y="5149850"/>
          <p14:tracePt t="23113" x="6805613" y="5106988"/>
          <p14:tracePt t="23122" x="6805613" y="5048250"/>
          <p14:tracePt t="23129" x="6805613" y="5013325"/>
          <p14:tracePt t="23138" x="6805613" y="4972050"/>
          <p14:tracePt t="23144" x="6805613" y="4919663"/>
          <p14:tracePt t="23152" x="6813550" y="4894263"/>
          <p14:tracePt t="23159" x="6813550" y="4860925"/>
          <p14:tracePt t="23167" x="6813550" y="4827588"/>
          <p14:tracePt t="23175" x="6823075" y="4810125"/>
          <p14:tracePt t="23183" x="6823075" y="4784725"/>
          <p14:tracePt t="23191" x="6823075" y="4749800"/>
          <p14:tracePt t="23198" x="6823075" y="4708525"/>
          <p14:tracePt t="23206" x="6823075" y="4683125"/>
          <p14:tracePt t="23213" x="6823075" y="4657725"/>
          <p14:tracePt t="23223" x="6823075" y="4614863"/>
          <p14:tracePt t="23229" x="6823075" y="4579938"/>
          <p14:tracePt t="23236" x="6831013" y="4546600"/>
          <p14:tracePt t="23245" x="6831013" y="4513263"/>
          <p14:tracePt t="23252" x="6831013" y="4486275"/>
          <p14:tracePt t="23260" x="6831013" y="4460875"/>
          <p14:tracePt t="23268" x="6838950" y="4435475"/>
          <p14:tracePt t="23275" x="6848475" y="4419600"/>
          <p14:tracePt t="23283" x="6848475" y="4394200"/>
          <p14:tracePt t="23291" x="6856413" y="4376738"/>
          <p14:tracePt t="23298" x="6856413" y="4351338"/>
          <p14:tracePt t="23306" x="6864350" y="4341813"/>
          <p14:tracePt t="23314" x="6864350" y="4325938"/>
          <p14:tracePt t="23322" x="6864350" y="4316413"/>
          <p14:tracePt t="23329" x="6873875" y="4300538"/>
          <p14:tracePt t="23340" x="6873875" y="4283075"/>
          <p14:tracePt t="23352" x="6873875" y="4275138"/>
          <p14:tracePt t="23360" x="6873875" y="4257675"/>
          <p14:tracePt t="23383" x="6873875" y="4249738"/>
          <p14:tracePt t="23398" x="6873875" y="4240213"/>
          <p14:tracePt t="23422" x="6873875" y="4232275"/>
          <p14:tracePt t="23653" x="6873875" y="4224338"/>
          <p14:tracePt t="23676" x="6873875" y="4214813"/>
          <p14:tracePt t="23706" x="6873875" y="4206875"/>
          <p14:tracePt t="23722" x="6873875" y="4197350"/>
          <p14:tracePt t="23745" x="6873875" y="4189413"/>
          <p14:tracePt t="23753" x="6873875" y="4181475"/>
          <p14:tracePt t="23768" x="6873875" y="4171950"/>
          <p14:tracePt t="23791" x="6864350" y="4171950"/>
          <p14:tracePt t="23814" x="6856413" y="4171950"/>
          <p14:tracePt t="23837" x="6848475" y="4171950"/>
          <p14:tracePt t="23852" x="6838950" y="4171950"/>
          <p14:tracePt t="23875" x="6831013" y="4171950"/>
          <p14:tracePt t="23891" x="6823075" y="4171950"/>
          <p14:tracePt t="23922" x="6813550" y="4171950"/>
          <p14:tracePt t="23945" x="6805613" y="4171950"/>
          <p14:tracePt t="23960" x="6797675" y="4171950"/>
          <p14:tracePt t="24007" x="6797675" y="4164013"/>
          <p14:tracePt t="25137" x="6805613" y="4164013"/>
          <p14:tracePt t="25145" x="6813550" y="4164013"/>
          <p14:tracePt t="25152" x="6838950" y="4164013"/>
          <p14:tracePt t="25160" x="6864350" y="4164013"/>
          <p14:tracePt t="25168" x="6881813" y="4164013"/>
          <p14:tracePt t="25175" x="6915150" y="4164013"/>
          <p14:tracePt t="25182" x="6967538" y="4146550"/>
          <p14:tracePt t="25190" x="7008813" y="4138613"/>
          <p14:tracePt t="25198" x="7043738" y="4138613"/>
          <p14:tracePt t="25206" x="7085013" y="4130675"/>
          <p14:tracePt t="25213" x="7127875" y="4130675"/>
          <p14:tracePt t="25221" x="7153275" y="4121150"/>
          <p14:tracePt t="25228" x="7178675" y="4121150"/>
          <p14:tracePt t="25237" x="7204075" y="4121150"/>
          <p14:tracePt t="25244" x="7239000" y="4121150"/>
          <p14:tracePt t="25253" x="7256463" y="4113213"/>
          <p14:tracePt t="25259" x="7272338" y="4113213"/>
          <p14:tracePt t="25268" x="7297738" y="4113213"/>
          <p14:tracePt t="25274" x="7315200" y="4113213"/>
          <p14:tracePt t="25282" x="7332663" y="4113213"/>
          <p14:tracePt t="25290" x="7358063" y="4113213"/>
          <p14:tracePt t="25298" x="7383463" y="4121150"/>
          <p14:tracePt t="25305" x="7400925" y="4130675"/>
          <p14:tracePt t="25313" x="7426325" y="4138613"/>
          <p14:tracePt t="25321" x="7451725" y="4146550"/>
          <p14:tracePt t="25329" x="7477125" y="4146550"/>
          <p14:tracePt t="25339" x="7502525" y="4156075"/>
          <p14:tracePt t="25344" x="7527925" y="4164013"/>
          <p14:tracePt t="25354" x="7553325" y="4164013"/>
          <p14:tracePt t="25360" x="7578725" y="4171950"/>
          <p14:tracePt t="25368" x="7586663" y="4181475"/>
          <p14:tracePt t="25374" x="7604125" y="4181475"/>
          <p14:tracePt t="25383" x="7629525" y="4181475"/>
          <p14:tracePt t="25391" x="7637463" y="4181475"/>
          <p14:tracePt t="25398" x="7654925" y="4189413"/>
          <p14:tracePt t="25406" x="7662863" y="4189413"/>
          <p14:tracePt t="25413" x="7672388" y="4189413"/>
          <p14:tracePt t="25421" x="7680325" y="4189413"/>
          <p14:tracePt t="25428" x="7688263" y="4189413"/>
          <p14:tracePt t="25437" x="7697788" y="4189413"/>
          <p14:tracePt t="25452" x="7705725" y="4189413"/>
          <p14:tracePt t="25459" x="7715250" y="4189413"/>
          <p14:tracePt t="25468" x="7723188" y="4189413"/>
          <p14:tracePt t="25474" x="7731125" y="4189413"/>
          <p14:tracePt t="25489" x="7740650" y="4189413"/>
          <p14:tracePt t="25497" x="7756525" y="4189413"/>
          <p14:tracePt t="25505" x="7766050" y="4189413"/>
          <p14:tracePt t="25513" x="7781925" y="4189413"/>
          <p14:tracePt t="25521" x="7791450" y="4189413"/>
          <p14:tracePt t="25528" x="7816850" y="4189413"/>
          <p14:tracePt t="25537" x="7842250" y="4189413"/>
          <p14:tracePt t="25543" x="7867650" y="4189413"/>
          <p14:tracePt t="25552" x="7875588" y="4181475"/>
          <p14:tracePt t="25559" x="7910513" y="4181475"/>
          <p14:tracePt t="25570" x="7935913" y="4171950"/>
          <p14:tracePt t="25575" x="7961313" y="4171950"/>
          <p14:tracePt t="25582" x="8012113" y="4164013"/>
          <p14:tracePt t="25590" x="8037513" y="4156075"/>
          <p14:tracePt t="25597" x="8070850" y="4156075"/>
          <p14:tracePt t="25605" x="8105775" y="4146550"/>
          <p14:tracePt t="25613" x="8139113" y="4146550"/>
          <p14:tracePt t="25621" x="8174038" y="4138613"/>
          <p14:tracePt t="25628" x="8189913" y="4130675"/>
          <p14:tracePt t="25636" x="8215313" y="4130675"/>
          <p14:tracePt t="25643" x="8240713" y="4130675"/>
          <p14:tracePt t="25652" x="8250238" y="4130675"/>
          <p14:tracePt t="25659" x="8275638" y="4130675"/>
          <p14:tracePt t="25668" x="8291513" y="4121150"/>
          <p14:tracePt t="25674" x="8308975" y="4121150"/>
          <p14:tracePt t="25685" x="8334375" y="4113213"/>
          <p14:tracePt t="25689" x="8359775" y="4105275"/>
          <p14:tracePt t="25697" x="8385175" y="4095750"/>
          <p14:tracePt t="25705" x="8420100" y="4087813"/>
          <p14:tracePt t="25713" x="8445500" y="4087813"/>
          <p14:tracePt t="25721" x="8470900" y="4079875"/>
          <p14:tracePt t="25728" x="8504238" y="4070350"/>
          <p14:tracePt t="25736" x="8547100" y="4070350"/>
          <p14:tracePt t="25744" x="8572500" y="4070350"/>
          <p14:tracePt t="25753" x="8597900" y="4070350"/>
          <p14:tracePt t="25760" x="8623300" y="4070350"/>
          <p14:tracePt t="25768" x="8648700" y="4070350"/>
          <p14:tracePt t="25774" x="8666163" y="4070350"/>
          <p14:tracePt t="25782" x="8691563" y="4070350"/>
          <p14:tracePt t="25790" x="8716963" y="4070350"/>
          <p14:tracePt t="25797" x="8734425" y="4070350"/>
          <p14:tracePt t="25805" x="8777288" y="4070350"/>
          <p14:tracePt t="25812" x="8802688" y="4070350"/>
          <p14:tracePt t="25820" x="8828088" y="4070350"/>
          <p14:tracePt t="25828" x="8869363" y="4070350"/>
          <p14:tracePt t="25836" x="8894763" y="4070350"/>
          <p14:tracePt t="25843" x="8929688" y="4070350"/>
          <p14:tracePt t="25852" x="8963025" y="4070350"/>
          <p14:tracePt t="25859" x="8997950" y="4070350"/>
          <p14:tracePt t="25868" x="9031288" y="4070350"/>
          <p14:tracePt t="25875" x="9056688" y="4070350"/>
          <p14:tracePt t="25883" x="9091613" y="4079875"/>
          <p14:tracePt t="25890" x="9117013" y="4079875"/>
          <p14:tracePt t="25902" x="9150350" y="4079875"/>
          <p14:tracePt t="25905" x="9167813" y="4079875"/>
          <p14:tracePt t="25913" x="9193213" y="4079875"/>
          <p14:tracePt t="25921" x="9218613" y="4079875"/>
          <p14:tracePt t="25929" x="9236075" y="4079875"/>
          <p14:tracePt t="25937" x="9251950" y="4079875"/>
          <p14:tracePt t="25944" x="9261475" y="4079875"/>
          <p14:tracePt t="25952" x="9277350" y="4079875"/>
          <p14:tracePt t="25969" x="9286875" y="4079875"/>
          <p14:tracePt t="25984" x="9294813" y="4079875"/>
          <p14:tracePt t="25997" x="9312275" y="4079875"/>
          <p14:tracePt t="26013" x="9328150" y="4079875"/>
          <p14:tracePt t="26021" x="9337675" y="4079875"/>
          <p14:tracePt t="26028" x="9363075" y="4079875"/>
          <p14:tracePt t="26036" x="9380538" y="4079875"/>
          <p14:tracePt t="26043" x="9388475" y="4079875"/>
          <p14:tracePt t="26052" x="9405938" y="4079875"/>
          <p14:tracePt t="26059" x="9421813" y="4079875"/>
          <p14:tracePt t="26068" x="9431338" y="4079875"/>
          <p14:tracePt t="26075" x="9447213" y="4079875"/>
          <p14:tracePt t="26084" x="9456738" y="4079875"/>
          <p14:tracePt t="26090" x="9464675" y="4079875"/>
          <p14:tracePt t="26097" x="9482138" y="4079875"/>
          <p14:tracePt t="26105" x="9490075" y="4079875"/>
          <p14:tracePt t="26113" x="9507538" y="4079875"/>
          <p14:tracePt t="26121" x="9523413" y="4070350"/>
          <p14:tracePt t="26129" x="9532938" y="4070350"/>
          <p14:tracePt t="26137" x="9550400" y="4070350"/>
          <p14:tracePt t="26144" x="9558338" y="4070350"/>
          <p14:tracePt t="26152" x="9566275" y="4070350"/>
          <p14:tracePt t="26159" x="9583738" y="4070350"/>
          <p14:tracePt t="26174" x="9601200" y="4070350"/>
          <p14:tracePt t="26190" x="9609138" y="4070350"/>
          <p14:tracePt t="26283" x="9583738" y="4087813"/>
          <p14:tracePt t="26291" x="9540875" y="4105275"/>
          <p14:tracePt t="26299" x="9482138" y="4138613"/>
          <p14:tracePt t="26306" x="9405938" y="4181475"/>
          <p14:tracePt t="26313" x="9302750" y="4224338"/>
          <p14:tracePt t="26321" x="9209088" y="4275138"/>
          <p14:tracePt t="26328" x="9091613" y="4316413"/>
          <p14:tracePt t="26336" x="8980488" y="4368800"/>
          <p14:tracePt t="26344" x="8878888" y="4402138"/>
          <p14:tracePt t="26353" x="8742363" y="4445000"/>
          <p14:tracePt t="26359" x="8640763" y="4478338"/>
          <p14:tracePt t="26369" x="8529638" y="4503738"/>
          <p14:tracePt t="26374" x="8410575" y="4538663"/>
          <p14:tracePt t="26384" x="8308975" y="4564063"/>
          <p14:tracePt t="26390" x="8189913" y="4589463"/>
          <p14:tracePt t="26397" x="8105775" y="4597400"/>
          <p14:tracePt t="26405" x="7994650" y="4622800"/>
          <p14:tracePt t="26413" x="7900988" y="4630738"/>
          <p14:tracePt t="26421" x="7832725" y="4648200"/>
          <p14:tracePt t="26428" x="7756525" y="4665663"/>
          <p14:tracePt t="26437" x="7715250" y="4673600"/>
          <p14:tracePt t="26444" x="7662863" y="4683125"/>
          <p14:tracePt t="26453" x="7604125" y="4683125"/>
          <p14:tracePt t="26458" x="7570788" y="4691063"/>
          <p14:tracePt t="26468" x="7545388" y="4699000"/>
          <p14:tracePt t="26475" x="7493000" y="4708525"/>
          <p14:tracePt t="26484" x="7467600" y="4716463"/>
          <p14:tracePt t="26489" x="7442200" y="4716463"/>
          <p14:tracePt t="26500" x="7416800" y="4724400"/>
          <p14:tracePt t="26505" x="7391400" y="4733925"/>
          <p14:tracePt t="26512" x="7373938" y="4733925"/>
          <p14:tracePt t="26520" x="7348538" y="4733925"/>
          <p14:tracePt t="26528" x="7323138" y="4733925"/>
          <p14:tracePt t="26535" x="7297738" y="4741863"/>
          <p14:tracePt t="26544" x="7289800" y="4741863"/>
          <p14:tracePt t="26552" x="7256463" y="4741863"/>
          <p14:tracePt t="26559" x="7239000" y="4741863"/>
          <p14:tracePt t="26567" x="7213600" y="4741863"/>
          <p14:tracePt t="26574" x="7188200" y="4741863"/>
          <p14:tracePt t="26583" x="7153275" y="4741863"/>
          <p14:tracePt t="26589" x="7127875" y="4741863"/>
          <p14:tracePt t="26599" x="7102475" y="4741863"/>
          <p14:tracePt t="26606" x="7069138" y="4741863"/>
          <p14:tracePt t="26613" x="7043738" y="4741863"/>
          <p14:tracePt t="26620" x="7034213" y="4741863"/>
          <p14:tracePt t="26628" x="7018338" y="4741863"/>
          <p14:tracePt t="26636" x="7008813" y="4741863"/>
          <p14:tracePt t="26644" x="7000875" y="4741863"/>
          <p14:tracePt t="26651" x="6992938" y="4741863"/>
          <p14:tracePt t="26667" x="6983413" y="4741863"/>
          <p14:tracePt t="26690" x="6975475" y="4741863"/>
          <p14:tracePt t="26699" x="6967538" y="4741863"/>
          <p14:tracePt t="26705" x="6967538" y="4733925"/>
          <p14:tracePt t="26713" x="6950075" y="4724400"/>
          <p14:tracePt t="26720" x="6942138" y="4724400"/>
          <p14:tracePt t="26736" x="6932613" y="4724400"/>
          <p14:tracePt t="26751" x="6924675" y="4724400"/>
          <p14:tracePt t="26774" x="6915150" y="4724400"/>
          <p14:tracePt t="26798" x="6915150" y="4716463"/>
          <p14:tracePt t="26944" x="6915150" y="4708525"/>
          <p14:tracePt t="27290" x="6924675" y="4708525"/>
          <p14:tracePt t="27298" x="6932613" y="4708525"/>
          <p14:tracePt t="27306" x="6942138" y="4708525"/>
          <p14:tracePt t="27314" x="6950075" y="4708525"/>
          <p14:tracePt t="27321" x="6958013" y="4708525"/>
          <p14:tracePt t="27328" x="6975475" y="4708525"/>
          <p14:tracePt t="27336" x="6992938" y="4708525"/>
          <p14:tracePt t="27343" x="7000875" y="4708525"/>
          <p14:tracePt t="27351" x="7018338" y="4708525"/>
          <p14:tracePt t="27359" x="7026275" y="4708525"/>
          <p14:tracePt t="27367" x="7043738" y="4708525"/>
          <p14:tracePt t="27374" x="7059613" y="4699000"/>
          <p14:tracePt t="27383" x="7069138" y="4699000"/>
          <p14:tracePt t="27390" x="7085013" y="4699000"/>
          <p14:tracePt t="27399" x="7094538" y="4699000"/>
          <p14:tracePt t="27405" x="7102475" y="4699000"/>
          <p14:tracePt t="27414" x="7119938" y="4699000"/>
          <p14:tracePt t="27421" x="7127875" y="4699000"/>
          <p14:tracePt t="27428" x="7153275" y="4699000"/>
          <p14:tracePt t="27436" x="7170738" y="4699000"/>
          <p14:tracePt t="27443" x="7188200" y="4699000"/>
          <p14:tracePt t="27451" x="7213600" y="4699000"/>
          <p14:tracePt t="27459" x="7229475" y="4699000"/>
          <p14:tracePt t="27467" x="7256463" y="4699000"/>
          <p14:tracePt t="27474" x="7281863" y="4699000"/>
          <p14:tracePt t="27483" x="7315200" y="4699000"/>
          <p14:tracePt t="27489" x="7332663" y="4699000"/>
          <p14:tracePt t="27499" x="7358063" y="4699000"/>
          <p14:tracePt t="27505" x="7383463" y="4699000"/>
          <p14:tracePt t="27512" x="7408863" y="4699000"/>
          <p14:tracePt t="27520" x="7434263" y="4699000"/>
          <p14:tracePt t="27528" x="7459663" y="4699000"/>
          <p14:tracePt t="27536" x="7485063" y="4699000"/>
          <p14:tracePt t="27543" x="7510463" y="4699000"/>
          <p14:tracePt t="27551" x="7535863" y="4699000"/>
          <p14:tracePt t="27559" x="7570788" y="4699000"/>
          <p14:tracePt t="27566" x="7596188" y="4691063"/>
          <p14:tracePt t="27574" x="7629525" y="4691063"/>
          <p14:tracePt t="27582" x="7672388" y="4683125"/>
          <p14:tracePt t="27589" x="7731125" y="4665663"/>
          <p14:tracePt t="27599" x="7791450" y="4665663"/>
          <p14:tracePt t="27605" x="7850188" y="4648200"/>
          <p14:tracePt t="27612" x="7900988" y="4648200"/>
          <p14:tracePt t="27620" x="7943850" y="4640263"/>
          <p14:tracePt t="27628" x="8004175" y="4630738"/>
          <p14:tracePt t="27635" x="8037513" y="4622800"/>
          <p14:tracePt t="27644" x="8080375" y="4622800"/>
          <p14:tracePt t="27651" x="8113713" y="4614863"/>
          <p14:tracePt t="27659" x="8147050" y="4614863"/>
          <p14:tracePt t="27667" x="8164513" y="4597400"/>
          <p14:tracePt t="27674" x="8207375" y="4597400"/>
          <p14:tracePt t="27683" x="8258175" y="4589463"/>
          <p14:tracePt t="27689" x="8291513" y="4579938"/>
          <p14:tracePt t="27698" x="8318500" y="4579938"/>
          <p14:tracePt t="27704" x="8351838" y="4579938"/>
          <p14:tracePt t="27716" x="8385175" y="4572000"/>
          <p14:tracePt t="27720" x="8420100" y="4572000"/>
          <p14:tracePt t="27727" x="8435975" y="4572000"/>
          <p14:tracePt t="27736" x="8453438" y="4572000"/>
          <p14:tracePt t="27744" x="8478838" y="4572000"/>
          <p14:tracePt t="27751" x="8496300" y="4572000"/>
          <p14:tracePt t="27759" x="8521700" y="4572000"/>
          <p14:tracePt t="27766" x="8547100" y="4572000"/>
          <p14:tracePt t="27774" x="8555038" y="4572000"/>
          <p14:tracePt t="27783" x="8580438" y="4572000"/>
          <p14:tracePt t="27789" x="8597900" y="4572000"/>
          <p14:tracePt t="27798" x="8623300" y="4572000"/>
          <p14:tracePt t="27804" x="8658225" y="4572000"/>
          <p14:tracePt t="27814" x="8683625" y="4572000"/>
          <p14:tracePt t="27820" x="8724900" y="4572000"/>
          <p14:tracePt t="27828" x="8767763" y="4572000"/>
          <p14:tracePt t="27836" x="8810625" y="4572000"/>
          <p14:tracePt t="27843" x="8843963" y="4589463"/>
          <p14:tracePt t="27851" x="8894763" y="4597400"/>
          <p14:tracePt t="27859" x="8937625" y="4605338"/>
          <p14:tracePt t="27867" x="8997950" y="4614863"/>
          <p14:tracePt t="27874" x="9031288" y="4622800"/>
          <p14:tracePt t="27882" x="9074150" y="4630738"/>
          <p14:tracePt t="27889" x="9107488" y="4630738"/>
          <p14:tracePt t="27899" x="9167813" y="4630738"/>
          <p14:tracePt t="27905" x="9193213" y="4630738"/>
          <p14:tracePt t="27914" x="9226550" y="4630738"/>
          <p14:tracePt t="27920" x="9277350" y="4630738"/>
          <p14:tracePt t="27928" x="9302750" y="4630738"/>
          <p14:tracePt t="27935" x="9337675" y="4630738"/>
          <p14:tracePt t="27943" x="9353550" y="4630738"/>
          <p14:tracePt t="27951" x="9396413" y="4630738"/>
          <p14:tracePt t="27959" x="9431338" y="4630738"/>
          <p14:tracePt t="27967" x="9464675" y="4630738"/>
          <p14:tracePt t="27974" x="9498013" y="4630738"/>
          <p14:tracePt t="27982" x="9540875" y="4630738"/>
          <p14:tracePt t="27989" x="9583738" y="4630738"/>
          <p14:tracePt t="27998" x="9626600" y="4630738"/>
          <p14:tracePt t="28004" x="9659938" y="4630738"/>
          <p14:tracePt t="28014" x="9702800" y="4630738"/>
          <p14:tracePt t="28020" x="9728200" y="4630738"/>
          <p14:tracePt t="28028" x="9761538" y="4630738"/>
          <p14:tracePt t="28035" x="9779000" y="4630738"/>
          <p14:tracePt t="28043" x="9796463" y="4630738"/>
          <p14:tracePt t="28051" x="9821863" y="4630738"/>
          <p14:tracePt t="28058" x="9829800" y="4630738"/>
          <p14:tracePt t="28066" x="9847263" y="4630738"/>
          <p14:tracePt t="28073" x="9855200" y="4630738"/>
          <p14:tracePt t="28082" x="9864725" y="4630738"/>
          <p14:tracePt t="28090" x="9872663" y="4630738"/>
          <p14:tracePt t="28099" x="9880600" y="4630738"/>
          <p14:tracePt t="28116" x="9890125" y="4630738"/>
          <p14:tracePt t="28151" x="9898063" y="4630738"/>
          <p14:tracePt t="28252" x="9890125" y="4630738"/>
          <p14:tracePt t="28259" x="9872663" y="4640263"/>
          <p14:tracePt t="28267" x="9829800" y="4648200"/>
          <p14:tracePt t="28274" x="9804400" y="4657725"/>
          <p14:tracePt t="28282" x="9771063" y="4657725"/>
          <p14:tracePt t="28289" x="9728200" y="4673600"/>
          <p14:tracePt t="28299" x="9685338" y="4683125"/>
          <p14:tracePt t="28305" x="9652000" y="4691063"/>
          <p14:tracePt t="28315" x="9617075" y="4691063"/>
          <p14:tracePt t="28320" x="9583738" y="4699000"/>
          <p14:tracePt t="28328" x="9550400" y="4708525"/>
          <p14:tracePt t="28336" x="9490075" y="4733925"/>
          <p14:tracePt t="28343" x="9431338" y="4741863"/>
          <p14:tracePt t="28351" x="9371013" y="4741863"/>
          <p14:tracePt t="28359" x="9312275" y="4759325"/>
          <p14:tracePt t="28367" x="9226550" y="4775200"/>
          <p14:tracePt t="28375" x="9142413" y="4784725"/>
          <p14:tracePt t="28382" x="9056688" y="4792663"/>
          <p14:tracePt t="28390" x="8955088" y="4818063"/>
          <p14:tracePt t="28399" x="8861425" y="4827588"/>
          <p14:tracePt t="28405" x="8777288" y="4835525"/>
          <p14:tracePt t="28415" x="8699500" y="4860925"/>
          <p14:tracePt t="28420" x="8615363" y="4878388"/>
          <p14:tracePt t="28430" x="8529638" y="4894263"/>
          <p14:tracePt t="28436" x="8453438" y="4903788"/>
          <p14:tracePt t="28443" x="8369300" y="4929188"/>
          <p14:tracePt t="28451" x="8308975" y="4929188"/>
          <p14:tracePt t="28460" x="8240713" y="4937125"/>
          <p14:tracePt t="28466" x="8164513" y="4946650"/>
          <p14:tracePt t="28474" x="8105775" y="4946650"/>
          <p14:tracePt t="28482" x="8045450" y="4946650"/>
          <p14:tracePt t="28489" x="7994650" y="4946650"/>
          <p14:tracePt t="28498" x="7943850" y="4946650"/>
          <p14:tracePt t="28505" x="7900988" y="4946650"/>
          <p14:tracePt t="28514" x="7859713" y="4954588"/>
          <p14:tracePt t="28520" x="7799388" y="4954588"/>
          <p14:tracePt t="28529" x="7756525" y="4954588"/>
          <p14:tracePt t="28535" x="7697788" y="4954588"/>
          <p14:tracePt t="28543" x="7637463" y="4962525"/>
          <p14:tracePt t="28551" x="7596188" y="4962525"/>
          <p14:tracePt t="28558" x="7553325" y="4962525"/>
          <p14:tracePt t="28566" x="7477125" y="4972050"/>
          <p14:tracePt t="28573" x="7442200" y="4979988"/>
          <p14:tracePt t="28582" x="7400925" y="4979988"/>
          <p14:tracePt t="28589" x="7366000" y="4979988"/>
          <p14:tracePt t="28597" x="7348538" y="4979988"/>
          <p14:tracePt t="28604" x="7323138" y="4979988"/>
          <p14:tracePt t="28613" x="7315200" y="4979988"/>
          <p14:tracePt t="28620" x="7297738" y="4979988"/>
          <p14:tracePt t="28629" x="7289800" y="4979988"/>
          <p14:tracePt t="28644" x="7272338" y="4979988"/>
          <p14:tracePt t="28651" x="7264400" y="4987925"/>
          <p14:tracePt t="28666" x="7246938" y="4987925"/>
          <p14:tracePt t="28674" x="7239000" y="4987925"/>
          <p14:tracePt t="28689" x="7221538" y="4987925"/>
          <p14:tracePt t="28697" x="7213600" y="4987925"/>
          <p14:tracePt t="28704" x="7204075" y="4987925"/>
          <p14:tracePt t="28713" x="7196138" y="4987925"/>
          <p14:tracePt t="28720" x="7188200" y="4987925"/>
          <p14:tracePt t="28735" x="7178675" y="4987925"/>
          <p14:tracePt t="28743" x="7170738" y="4987925"/>
          <p14:tracePt t="28751" x="7170738" y="4997450"/>
          <p14:tracePt t="28759" x="7162800" y="4997450"/>
          <p14:tracePt t="28766" x="7153275" y="4997450"/>
          <p14:tracePt t="28782" x="7137400" y="4997450"/>
          <p14:tracePt t="28789" x="7127875" y="5005388"/>
          <p14:tracePt t="28798" x="7119938" y="5005388"/>
          <p14:tracePt t="28806" x="7112000" y="5005388"/>
          <p14:tracePt t="28814" x="7094538" y="5013325"/>
          <p14:tracePt t="28821" x="7085013" y="5013325"/>
          <p14:tracePt t="28828" x="7069138" y="5022850"/>
          <p14:tracePt t="28835" x="7059613" y="5030788"/>
          <p14:tracePt t="28844" x="7051675" y="5030788"/>
          <p14:tracePt t="28851" x="7043738" y="5030788"/>
          <p14:tracePt t="28867" x="7034213" y="5038725"/>
          <p14:tracePt t="28874" x="7026275" y="5038725"/>
          <p14:tracePt t="28882" x="7018338" y="5038725"/>
          <p14:tracePt t="28889" x="7018338" y="5048250"/>
          <p14:tracePt t="28920" x="7008813" y="5056188"/>
          <p14:tracePt t="29383" x="7018338" y="5056188"/>
          <p14:tracePt t="29389" x="7034213" y="5064125"/>
          <p14:tracePt t="29405" x="7051675" y="5073650"/>
          <p14:tracePt t="29413" x="7069138" y="5073650"/>
          <p14:tracePt t="29420" x="7077075" y="5081588"/>
          <p14:tracePt t="29429" x="7102475" y="5091113"/>
          <p14:tracePt t="29435" x="7119938" y="5091113"/>
          <p14:tracePt t="29444" x="7127875" y="5091113"/>
          <p14:tracePt t="29451" x="7145338" y="5099050"/>
          <p14:tracePt t="29458" x="7170738" y="5099050"/>
          <p14:tracePt t="29465" x="7188200" y="5106988"/>
          <p14:tracePt t="29474" x="7204075" y="5106988"/>
          <p14:tracePt t="29481" x="7221538" y="5116513"/>
          <p14:tracePt t="29490" x="7229475" y="5116513"/>
          <p14:tracePt t="29497" x="7246938" y="5116513"/>
          <p14:tracePt t="29504" x="7272338" y="5116513"/>
          <p14:tracePt t="29513" x="7281863" y="5116513"/>
          <p14:tracePt t="29520" x="7297738" y="5116513"/>
          <p14:tracePt t="29528" x="7307263" y="5116513"/>
          <p14:tracePt t="29535" x="7332663" y="5116513"/>
          <p14:tracePt t="29544" x="7348538" y="5116513"/>
          <p14:tracePt t="29551" x="7366000" y="5116513"/>
          <p14:tracePt t="29558" x="7391400" y="5116513"/>
          <p14:tracePt t="29566" x="7416800" y="5116513"/>
          <p14:tracePt t="29573" x="7442200" y="5116513"/>
          <p14:tracePt t="29581" x="7467600" y="5116513"/>
          <p14:tracePt t="29589" x="7502525" y="5116513"/>
          <p14:tracePt t="29597" x="7535863" y="5116513"/>
          <p14:tracePt t="29604" x="7561263" y="5116513"/>
          <p14:tracePt t="29613" x="7596188" y="5116513"/>
          <p14:tracePt t="29620" x="7629525" y="5116513"/>
          <p14:tracePt t="29629" x="7662863" y="5116513"/>
          <p14:tracePt t="29635" x="7697788" y="5116513"/>
          <p14:tracePt t="29645" x="7748588" y="5116513"/>
          <p14:tracePt t="29651" x="7791450" y="5124450"/>
          <p14:tracePt t="29658" x="7832725" y="5124450"/>
          <p14:tracePt t="29666" x="7875588" y="5124450"/>
          <p14:tracePt t="29673" x="7926388" y="5132388"/>
          <p14:tracePt t="29681" x="7969250" y="5141913"/>
          <p14:tracePt t="29689" x="8012113" y="5141913"/>
          <p14:tracePt t="29697" x="8062913" y="5141913"/>
          <p14:tracePt t="29704" x="8121650" y="5157788"/>
          <p14:tracePt t="29713" x="8181975" y="5167313"/>
          <p14:tracePt t="29719" x="8240713" y="5175250"/>
          <p14:tracePt t="29727" x="8291513" y="5175250"/>
          <p14:tracePt t="29735" x="8351838" y="5183188"/>
          <p14:tracePt t="29744" x="8428038" y="5183188"/>
          <p14:tracePt t="29750" x="8470900" y="5183188"/>
          <p14:tracePt t="29758" x="8529638" y="5192713"/>
          <p14:tracePt t="29767" x="8615363" y="5200650"/>
          <p14:tracePt t="29774" x="8674100" y="5200650"/>
          <p14:tracePt t="29781" x="8750300" y="5218113"/>
          <p14:tracePt t="29789" x="8818563" y="5218113"/>
          <p14:tracePt t="29797" x="8894763" y="5226050"/>
          <p14:tracePt t="29804" x="8955088" y="5235575"/>
          <p14:tracePt t="29813" x="9023350" y="5235575"/>
          <p14:tracePt t="29820" x="9082088" y="5243513"/>
          <p14:tracePt t="29829" x="9158288" y="5251450"/>
          <p14:tracePt t="29835" x="9209088" y="5251450"/>
          <p14:tracePt t="29846" x="9261475" y="5268913"/>
          <p14:tracePt t="29851" x="9320213" y="5276850"/>
          <p14:tracePt t="29858" x="9353550" y="5276850"/>
          <p14:tracePt t="29866" x="9396413" y="5276850"/>
          <p14:tracePt t="29874" x="9421813" y="5276850"/>
          <p14:tracePt t="29881" x="9464675" y="5276850"/>
          <p14:tracePt t="29888" x="9490075" y="5276850"/>
          <p14:tracePt t="29896" x="9515475" y="5276850"/>
          <p14:tracePt t="29904" x="9540875" y="5276850"/>
          <p14:tracePt t="29913" x="9575800" y="5276850"/>
          <p14:tracePt t="29920" x="9601200" y="5276850"/>
          <p14:tracePt t="29928" x="9617075" y="5276850"/>
          <p14:tracePt t="29935" x="9652000" y="5276850"/>
          <p14:tracePt t="29945" x="9685338" y="5260975"/>
          <p14:tracePt t="29962" x="9771063" y="5235575"/>
          <p14:tracePt t="29967" x="9786938" y="5226050"/>
          <p14:tracePt t="29974" x="9839325" y="5218113"/>
          <p14:tracePt t="29983" x="9864725" y="5208588"/>
          <p14:tracePt t="29989" x="9915525" y="5183188"/>
          <p14:tracePt t="29998" x="9948863" y="5175250"/>
          <p14:tracePt t="30004" x="9974263" y="5167313"/>
          <p14:tracePt t="30013" x="10009188" y="5167313"/>
          <p14:tracePt t="30020" x="10042525" y="5149850"/>
          <p14:tracePt t="30029" x="10067925" y="5149850"/>
          <p14:tracePt t="30035" x="10093325" y="5141913"/>
          <p14:tracePt t="30043" x="10118725" y="5141913"/>
          <p14:tracePt t="30050" x="10126663" y="5132388"/>
          <p14:tracePt t="30059" x="10153650" y="5132388"/>
          <p14:tracePt t="30066" x="10179050" y="5132388"/>
          <p14:tracePt t="30081" x="10194925" y="5124450"/>
          <p14:tracePt t="30089" x="10204450" y="5124450"/>
          <p14:tracePt t="30097" x="10212388" y="5124450"/>
          <p14:tracePt t="30104" x="10220325" y="5124450"/>
          <p14:tracePt t="30112" x="10229850" y="5124450"/>
          <p14:tracePt t="30135" x="10245725" y="5116513"/>
          <p14:tracePt t="30159" x="10255250" y="5116513"/>
          <p14:tracePt t="30251" x="10237788" y="5116513"/>
          <p14:tracePt t="30260" x="10229850" y="5116513"/>
          <p14:tracePt t="30266" x="10179050" y="5116513"/>
          <p14:tracePt t="30274" x="10118725" y="5141913"/>
          <p14:tracePt t="30281" x="10042525" y="5157788"/>
          <p14:tracePt t="30289" x="9931400" y="5192713"/>
          <p14:tracePt t="30297" x="9839325" y="5218113"/>
          <p14:tracePt t="30304" x="9694863" y="5268913"/>
          <p14:tracePt t="30313" x="9575800" y="5302250"/>
          <p14:tracePt t="30320" x="9464675" y="5319713"/>
          <p14:tracePt t="30329" x="9302750" y="5362575"/>
          <p14:tracePt t="30334" x="9183688" y="5387975"/>
          <p14:tracePt t="30343" x="9056688" y="5405438"/>
          <p14:tracePt t="30350" x="8947150" y="5421313"/>
          <p14:tracePt t="30360" x="8828088" y="5430838"/>
          <p14:tracePt t="30366" x="8699500" y="5456238"/>
          <p14:tracePt t="30373" x="8597900" y="5464175"/>
          <p14:tracePt t="30382" x="8470900" y="5489575"/>
          <p14:tracePt t="30388" x="8369300" y="5497513"/>
          <p14:tracePt t="30396" x="8283575" y="5497513"/>
          <p14:tracePt t="30404" x="8174038" y="5497513"/>
          <p14:tracePt t="30412" x="8088313" y="5507038"/>
          <p14:tracePt t="30420" x="8012113" y="5507038"/>
          <p14:tracePt t="30428" x="7926388" y="5524500"/>
          <p14:tracePt t="30435" x="7867650" y="5524500"/>
          <p14:tracePt t="30442" x="7816850" y="5524500"/>
          <p14:tracePt t="30450" x="7766050" y="5532438"/>
          <p14:tracePt t="30458" x="7705725" y="5532438"/>
          <p14:tracePt t="30466" x="7688263" y="5532438"/>
          <p14:tracePt t="30473" x="7637463" y="5540375"/>
          <p14:tracePt t="30481" x="7629525" y="5540375"/>
          <p14:tracePt t="30489" x="7612063" y="5540375"/>
          <p14:tracePt t="30496" x="7604125" y="5540375"/>
          <p14:tracePt t="30504" x="7596188" y="5540375"/>
          <p14:tracePt t="30512" x="7578725" y="5540375"/>
          <p14:tracePt t="30519" x="7570788" y="5540375"/>
          <p14:tracePt t="30528" x="7561263" y="5549900"/>
          <p14:tracePt t="30535" x="7553325" y="5549900"/>
          <p14:tracePt t="30544" x="7527925" y="5549900"/>
          <p14:tracePt t="30550" x="7510463" y="5557838"/>
          <p14:tracePt t="30560" x="7493000" y="5557838"/>
          <p14:tracePt t="30566" x="7467600" y="5565775"/>
          <p14:tracePt t="30574" x="7434263" y="5575300"/>
          <p14:tracePt t="30581" x="7400925" y="5583238"/>
          <p14:tracePt t="30588" x="7366000" y="5591175"/>
          <p14:tracePt t="30597" x="7340600" y="5600700"/>
          <p14:tracePt t="30604" x="7323138" y="5608638"/>
          <p14:tracePt t="30612" x="7297738" y="5608638"/>
          <p14:tracePt t="30620" x="7281863" y="5616575"/>
          <p14:tracePt t="30636" x="7272338" y="5626100"/>
          <p14:tracePt t="30644" x="7264400" y="5626100"/>
          <p14:tracePt t="30673" x="7256463" y="5626100"/>
          <p14:tracePt t="30681" x="7246938" y="5626100"/>
          <p14:tracePt t="30696" x="7239000" y="5626100"/>
          <p14:tracePt t="30713" x="7229475" y="5626100"/>
          <p14:tracePt t="30720" x="7221538" y="5626100"/>
          <p14:tracePt t="30751" x="7213600" y="5626100"/>
          <p14:tracePt t="30774" x="7204075" y="5626100"/>
          <p14:tracePt t="32174" x="7204075" y="5616575"/>
          <p14:tracePt t="32182" x="7204075" y="5583238"/>
          <p14:tracePt t="32190" x="7204075" y="5565775"/>
          <p14:tracePt t="32197" x="7204075" y="5524500"/>
          <p14:tracePt t="32204" x="7204075" y="5472113"/>
          <p14:tracePt t="32212" x="7204075" y="5405438"/>
          <p14:tracePt t="32219" x="7204075" y="5302250"/>
          <p14:tracePt t="32227" x="7204075" y="5208588"/>
          <p14:tracePt t="32235" x="7204075" y="5124450"/>
          <p14:tracePt t="32243" x="7204075" y="5005388"/>
          <p14:tracePt t="32250" x="7204075" y="4919663"/>
          <p14:tracePt t="32259" x="7204075" y="4852988"/>
          <p14:tracePt t="32265" x="7204075" y="4767263"/>
          <p14:tracePt t="32275" x="7204075" y="4708525"/>
          <p14:tracePt t="32281" x="7204075" y="4648200"/>
          <p14:tracePt t="32288" x="7204075" y="4579938"/>
          <p14:tracePt t="32296" x="7204075" y="4538663"/>
          <p14:tracePt t="32304" x="7204075" y="4478338"/>
          <p14:tracePt t="32311" x="7204075" y="4435475"/>
          <p14:tracePt t="32319" x="7204075" y="4394200"/>
          <p14:tracePt t="32327" x="7204075" y="4351338"/>
          <p14:tracePt t="32334" x="7204075" y="4316413"/>
          <p14:tracePt t="32343" x="7204075" y="4275138"/>
          <p14:tracePt t="32350" x="7204075" y="4249738"/>
          <p14:tracePt t="32359" x="7204075" y="4240213"/>
          <p14:tracePt t="32366" x="7204075" y="4224338"/>
          <p14:tracePt t="32375" x="7204075" y="4206875"/>
          <p14:tracePt t="32390" x="7204075" y="4197350"/>
          <p14:tracePt t="32396" x="7204075" y="4189413"/>
          <p14:tracePt t="32427" x="7204075" y="4181475"/>
          <p14:tracePt t="32450" x="7204075" y="4171950"/>
          <p14:tracePt t="32574" x="7204075" y="4181475"/>
          <p14:tracePt t="32581" x="7204075" y="4206875"/>
          <p14:tracePt t="32589" x="7204075" y="4232275"/>
          <p14:tracePt t="32596" x="7204075" y="4275138"/>
          <p14:tracePt t="32604" x="7204075" y="4325938"/>
          <p14:tracePt t="32612" x="7204075" y="4402138"/>
          <p14:tracePt t="32619" x="7204075" y="4503738"/>
          <p14:tracePt t="32627" x="7204075" y="4597400"/>
          <p14:tracePt t="32635" x="7204075" y="4699000"/>
          <p14:tracePt t="32643" x="7204075" y="4810125"/>
          <p14:tracePt t="32651" x="7204075" y="4911725"/>
          <p14:tracePt t="32658" x="7204075" y="4997450"/>
          <p14:tracePt t="32665" x="7196138" y="5099050"/>
          <p14:tracePt t="32674" x="7170738" y="5167313"/>
          <p14:tracePt t="32681" x="7170738" y="5243513"/>
          <p14:tracePt t="32690" x="7170738" y="5302250"/>
          <p14:tracePt t="32696" x="7162800" y="5362575"/>
          <p14:tracePt t="32704" x="7153275" y="5387975"/>
          <p14:tracePt t="32711" x="7153275" y="5421313"/>
          <p14:tracePt t="32719" x="7153275" y="5456238"/>
          <p14:tracePt t="32727" x="7153275" y="5481638"/>
          <p14:tracePt t="32734" x="7153275" y="5489575"/>
          <p14:tracePt t="32742" x="7145338" y="5507038"/>
          <p14:tracePt t="32750" x="7145338" y="5524500"/>
          <p14:tracePt t="32758" x="7145338" y="5532438"/>
          <p14:tracePt t="32765" x="7145338" y="5549900"/>
          <p14:tracePt t="32774" x="7145338" y="5557838"/>
          <p14:tracePt t="32780" x="7145338" y="5575300"/>
          <p14:tracePt t="32791" x="7145338" y="5583238"/>
          <p14:tracePt t="32796" x="7145338" y="5591175"/>
          <p14:tracePt t="32804" x="7145338" y="5608638"/>
          <p14:tracePt t="32819" x="7145338" y="5626100"/>
          <p14:tracePt t="32826" x="7145338" y="5641975"/>
          <p14:tracePt t="32834" x="7145338" y="5651500"/>
          <p14:tracePt t="32842" x="7145338" y="5659438"/>
          <p14:tracePt t="32850" x="7145338" y="5668963"/>
          <p14:tracePt t="32865" x="7145338" y="5684838"/>
          <p14:tracePt t="32874" x="7145338" y="5694363"/>
          <p14:tracePt t="32890" x="7145338" y="5702300"/>
          <p14:tracePt t="32896" x="7145338" y="5710238"/>
          <p14:tracePt t="32912" x="7145338" y="5719763"/>
          <p14:tracePt t="32942" x="7145338" y="5727700"/>
          <p14:tracePt t="35320" x="7145338" y="5735638"/>
          <p14:tracePt t="35342" x="7145338" y="5745163"/>
          <p14:tracePt t="35358" x="7145338" y="5753100"/>
          <p14:tracePt t="35381" x="7145338" y="5761038"/>
          <p14:tracePt t="35396" x="7145338" y="5770563"/>
          <p14:tracePt t="35420" x="7145338" y="5778500"/>
          <p14:tracePt t="35427" x="7145338" y="5788025"/>
          <p14:tracePt t="35441" x="7145338" y="5795963"/>
          <p14:tracePt t="35465" x="7145338" y="5803900"/>
          <p14:tracePt t="35481" x="7145338" y="5813425"/>
          <p14:tracePt t="35511" x="7145338" y="5821363"/>
          <p14:tracePt t="35534" x="7145338" y="5829300"/>
          <p14:tracePt t="35619" x="7145338" y="5838825"/>
          <p14:tracePt t="35712" x="7145338" y="5846763"/>
          <p14:tracePt t="35743" x="7145338" y="5854700"/>
          <p14:tracePt t="35843" x="7145338" y="5864225"/>
          <p14:tracePt t="35888" x="7145338" y="5872163"/>
          <p14:tracePt t="35942" x="7145338" y="5880100"/>
          <p14:tracePt t="36296" x="7153275" y="5880100"/>
          <p14:tracePt t="36319" x="7170738" y="5880100"/>
          <p14:tracePt t="36326" x="7178675" y="5889625"/>
          <p14:tracePt t="36334" x="7188200" y="5897563"/>
          <p14:tracePt t="36342" x="7204075" y="5905500"/>
          <p14:tracePt t="36351" x="7221538" y="5905500"/>
          <p14:tracePt t="36357" x="7239000" y="5922963"/>
          <p14:tracePt t="36365" x="7272338" y="5940425"/>
          <p14:tracePt t="36372" x="7297738" y="5948363"/>
          <p14:tracePt t="36380" x="7340600" y="5965825"/>
          <p14:tracePt t="36388" x="7383463" y="5983288"/>
          <p14:tracePt t="36395" x="7426325" y="6008688"/>
          <p14:tracePt t="36403" x="7477125" y="6024563"/>
          <p14:tracePt t="36411" x="7527925" y="6042025"/>
          <p14:tracePt t="36420" x="7570788" y="6059488"/>
          <p14:tracePt t="36426" x="7604125" y="6084888"/>
          <p14:tracePt t="36435" x="7637463" y="6102350"/>
          <p14:tracePt t="36441" x="7672388" y="6110288"/>
          <p14:tracePt t="36450" x="7688263" y="6118225"/>
          <p14:tracePt t="36457" x="7715250" y="6135688"/>
          <p14:tracePt t="36464" x="7731125" y="6143625"/>
          <p14:tracePt t="36472" x="7740650" y="6161088"/>
          <p14:tracePt t="36480" x="7756525" y="6178550"/>
          <p14:tracePt t="36487" x="7773988" y="6178550"/>
          <p14:tracePt t="36495" x="7791450" y="6194425"/>
          <p14:tracePt t="36504" x="7799388" y="6211888"/>
          <p14:tracePt t="36511" x="7807325" y="6229350"/>
          <p14:tracePt t="36519" x="7824788" y="6246813"/>
          <p14:tracePt t="36527" x="7842250" y="6262688"/>
          <p14:tracePt t="36535" x="7850188" y="6280150"/>
          <p14:tracePt t="36541" x="7867650" y="6305550"/>
          <p14:tracePt t="36551" x="7867650" y="6323013"/>
          <p14:tracePt t="36557" x="7885113" y="6330950"/>
          <p14:tracePt t="36564" x="7893050" y="6338888"/>
          <p14:tracePt t="36572" x="7893050" y="6356350"/>
          <p14:tracePt t="36580" x="7910513" y="6356350"/>
          <p14:tracePt t="36588" x="7910513" y="6365875"/>
          <p14:tracePt t="36604" x="7910513" y="6373813"/>
          <p14:tracePt t="36611" x="7910513" y="6381750"/>
          <p14:tracePt t="36650" x="7918450" y="6381750"/>
          <p14:tracePt t="36657" x="7918450" y="6391275"/>
          <p14:tracePt t="36704" x="7918450" y="6399213"/>
          <p14:tracePt t="36750" x="7918450" y="6407150"/>
          <p14:tracePt t="36758" x="7910513" y="6416675"/>
          <p14:tracePt t="36765" x="7885113" y="6424613"/>
          <p14:tracePt t="36772" x="7842250" y="6442075"/>
          <p14:tracePt t="36780" x="7791450" y="6450013"/>
          <p14:tracePt t="36788" x="7723188" y="6467475"/>
          <p14:tracePt t="36795" x="7629525" y="6492875"/>
          <p14:tracePt t="36803" x="7545388" y="6500813"/>
          <p14:tracePt t="36810" x="7442200" y="6518275"/>
          <p14:tracePt t="36819" x="7373938" y="6526213"/>
          <p14:tracePt t="36826" x="7289800" y="6526213"/>
          <p14:tracePt t="36835" x="7213600" y="6535738"/>
          <p14:tracePt t="36841" x="7127875" y="6535738"/>
          <p14:tracePt t="36850" x="7069138" y="6535738"/>
          <p14:tracePt t="36856" x="7026275" y="6535738"/>
          <p14:tracePt t="36864" x="6967538" y="6535738"/>
          <p14:tracePt t="36872" x="6924675" y="6535738"/>
          <p14:tracePt t="36880" x="6899275" y="6535738"/>
          <p14:tracePt t="36887" x="6856413" y="6535738"/>
          <p14:tracePt t="36895" x="6813550" y="6535738"/>
          <p14:tracePt t="36903" x="6797675" y="6535738"/>
          <p14:tracePt t="36911" x="6762750" y="6543675"/>
          <p14:tracePt t="36919" x="6729413" y="6543675"/>
          <p14:tracePt t="36926" x="6704013" y="6543675"/>
          <p14:tracePt t="36934" x="6686550" y="6543675"/>
          <p14:tracePt t="36941" x="6661150" y="6543675"/>
          <p14:tracePt t="36951" x="6643688" y="6543675"/>
          <p14:tracePt t="36956" x="6635750" y="6543675"/>
          <p14:tracePt t="36967" x="6618288" y="6543675"/>
          <p14:tracePt t="36980" x="6600825" y="6543675"/>
          <p14:tracePt t="36987" x="6592888" y="6543675"/>
          <p14:tracePt t="37003" x="6584950" y="6543675"/>
          <p14:tracePt t="37019" x="6575425" y="6543675"/>
          <p14:tracePt t="37034" x="6567488" y="6543675"/>
          <p14:tracePt t="37073" x="6559550" y="6543675"/>
          <p14:tracePt t="37096" x="6550025" y="6543675"/>
          <p14:tracePt t="37304" x="6550025" y="6551613"/>
          <p14:tracePt t="37319" x="6550025" y="6561138"/>
          <p14:tracePt t="37327" x="6567488" y="6561138"/>
          <p14:tracePt t="37342" x="6584950" y="6561138"/>
          <p14:tracePt t="37357" x="6600825" y="6569075"/>
          <p14:tracePt t="37366" x="6618288" y="6569075"/>
          <p14:tracePt t="37381" x="6635750" y="6569075"/>
          <p14:tracePt t="37388" x="6643688" y="6569075"/>
          <p14:tracePt t="37395" x="6653213" y="6577013"/>
          <p14:tracePt t="37404" x="6669088" y="6577013"/>
          <p14:tracePt t="37410" x="6678613" y="6577013"/>
          <p14:tracePt t="37419" x="6694488" y="6577013"/>
          <p14:tracePt t="37426" x="6704013" y="6577013"/>
          <p14:tracePt t="37434" x="6719888" y="6586538"/>
          <p14:tracePt t="37441" x="6737350" y="6586538"/>
          <p14:tracePt t="37450" x="6745288" y="6586538"/>
          <p14:tracePt t="37457" x="6762750" y="6586538"/>
          <p14:tracePt t="37468" x="6780213" y="6586538"/>
          <p14:tracePt t="37472" x="6797675" y="6586538"/>
          <p14:tracePt t="37480" x="6813550" y="6586538"/>
          <p14:tracePt t="37489" x="6823075" y="6586538"/>
          <p14:tracePt t="37495" x="6856413" y="6586538"/>
          <p14:tracePt t="37502" x="6881813" y="6586538"/>
          <p14:tracePt t="37510" x="6907213" y="6586538"/>
          <p14:tracePt t="37518" x="6932613" y="6586538"/>
          <p14:tracePt t="37527" x="6975475" y="6586538"/>
          <p14:tracePt t="37534" x="7018338" y="6586538"/>
          <p14:tracePt t="37541" x="7077075" y="6586538"/>
          <p14:tracePt t="37550" x="7119938" y="6586538"/>
          <p14:tracePt t="37556" x="7178675" y="6586538"/>
          <p14:tracePt t="37566" x="7229475" y="6602413"/>
          <p14:tracePt t="37572" x="7256463" y="6602413"/>
          <p14:tracePt t="37579" x="7289800" y="6602413"/>
          <p14:tracePt t="37587" x="7307263" y="6602413"/>
          <p14:tracePt t="37595" x="7323138" y="6602413"/>
          <p14:tracePt t="37603" x="7340600" y="6602413"/>
          <p14:tracePt t="37610" x="7366000" y="6602413"/>
          <p14:tracePt t="37618" x="7373938" y="6602413"/>
          <p14:tracePt t="37625" x="7400925" y="6602413"/>
          <p14:tracePt t="37634" x="7426325" y="6602413"/>
          <p14:tracePt t="37641" x="7442200" y="6602413"/>
          <p14:tracePt t="37650" x="7467600" y="6602413"/>
          <p14:tracePt t="37656" x="7493000" y="6602413"/>
          <p14:tracePt t="37666" x="7518400" y="6602413"/>
          <p14:tracePt t="37672" x="7535863" y="6602413"/>
          <p14:tracePt t="37679" x="7561263" y="6602413"/>
          <p14:tracePt t="37687" x="7570788" y="6602413"/>
          <p14:tracePt t="37694" x="7596188" y="6602413"/>
          <p14:tracePt t="37702" x="7612063" y="6602413"/>
          <p14:tracePt t="37710" x="7621588" y="6602413"/>
          <p14:tracePt t="37718" x="7637463" y="6611938"/>
          <p14:tracePt t="37725" x="7662863" y="6611938"/>
          <p14:tracePt t="37734" x="7672388" y="6611938"/>
          <p14:tracePt t="37741" x="7688263" y="6619875"/>
          <p14:tracePt t="37750" x="7715250" y="6627813"/>
          <p14:tracePt t="37756" x="7731125" y="6627813"/>
          <p14:tracePt t="37765" x="7756525" y="6637338"/>
          <p14:tracePt t="37772" x="7781925" y="6637338"/>
          <p14:tracePt t="37781" x="7791450" y="6645275"/>
          <p14:tracePt t="37787" x="7816850" y="6645275"/>
          <p14:tracePt t="37795" x="7832725" y="6645275"/>
          <p14:tracePt t="37802" x="7842250" y="6645275"/>
          <p14:tracePt t="37810" x="7859713" y="6645275"/>
          <p14:tracePt t="37818" x="7867650" y="6645275"/>
          <p14:tracePt t="37834" x="7885113" y="6645275"/>
          <p14:tracePt t="37849" x="7893050" y="6645275"/>
          <p14:tracePt t="37856" x="7910513" y="6645275"/>
          <p14:tracePt t="37872" x="7918450" y="6645275"/>
          <p14:tracePt t="37887" x="7926388" y="6645275"/>
          <p14:tracePt t="37895" x="7935913" y="6645275"/>
          <p14:tracePt t="37934" x="7943850" y="6645275"/>
          <p14:tracePt t="37950" x="7951788" y="6645275"/>
          <p14:tracePt t="38518" x="7951788" y="6637338"/>
          <p14:tracePt t="38527" x="7961313" y="6627813"/>
          <p14:tracePt t="38533" x="7961313" y="6619875"/>
          <p14:tracePt t="38541" x="7961313" y="6602413"/>
          <p14:tracePt t="38549" x="7961313" y="6586538"/>
          <p14:tracePt t="38556" x="7969250" y="6561138"/>
          <p14:tracePt t="38565" x="7977188" y="6535738"/>
          <p14:tracePt t="38572" x="7977188" y="6510338"/>
          <p14:tracePt t="38582" x="7986713" y="6483350"/>
          <p14:tracePt t="38587" x="7994650" y="6450013"/>
          <p14:tracePt t="38596" x="8004175" y="6407150"/>
          <p14:tracePt t="38603" x="8020050" y="6373813"/>
          <p14:tracePt t="38610" x="8029575" y="6323013"/>
          <p14:tracePt t="38618" x="8054975" y="6280150"/>
          <p14:tracePt t="38625" x="8062913" y="6221413"/>
          <p14:tracePt t="38633" x="8080375" y="6153150"/>
          <p14:tracePt t="38641" x="8105775" y="6084888"/>
          <p14:tracePt t="38649" x="8121650" y="6008688"/>
          <p14:tracePt t="38656" x="8156575" y="5889625"/>
          <p14:tracePt t="38665" x="8189913" y="5770563"/>
          <p14:tracePt t="38672" x="8232775" y="5659438"/>
          <p14:tracePt t="38681" x="8250238" y="5497513"/>
          <p14:tracePt t="38687" x="8291513" y="5380038"/>
          <p14:tracePt t="38695" x="8308975" y="5268913"/>
          <p14:tracePt t="38702" x="8334375" y="5167313"/>
          <p14:tracePt t="38710" x="8359775" y="5038725"/>
          <p14:tracePt t="38718" x="8369300" y="4946650"/>
          <p14:tracePt t="38725" x="8377238" y="4860925"/>
          <p14:tracePt t="38733" x="8377238" y="4792663"/>
          <p14:tracePt t="38741" x="8377238" y="4733925"/>
          <p14:tracePt t="38749" x="8377238" y="4665663"/>
          <p14:tracePt t="38756" x="8377238" y="4614863"/>
          <p14:tracePt t="38765" x="8377238" y="4564063"/>
          <p14:tracePt t="38771" x="8369300" y="4503738"/>
          <p14:tracePt t="38781" x="8334375" y="4427538"/>
          <p14:tracePt t="38786" x="8291513" y="4359275"/>
          <p14:tracePt t="38796" x="8258175" y="4283075"/>
          <p14:tracePt t="38802" x="8215313" y="4224338"/>
          <p14:tracePt t="38810" x="8174038" y="4130675"/>
          <p14:tracePt t="38817" x="8113713" y="4052888"/>
          <p14:tracePt t="38826" x="8062913" y="3976688"/>
          <p14:tracePt t="38833" x="7994650" y="3892550"/>
          <p14:tracePt t="38840" x="7935913" y="3816350"/>
          <p14:tracePt t="38849" x="7867650" y="3738563"/>
          <p14:tracePt t="38856" x="7791450" y="3646488"/>
          <p14:tracePt t="38865" x="7705725" y="3552825"/>
          <p14:tracePt t="38871" x="7629525" y="3475038"/>
          <p14:tracePt t="38880" x="7518400" y="3390900"/>
          <p14:tracePt t="38886" x="7451725" y="3322638"/>
          <p14:tracePt t="38897" x="7373938" y="3271838"/>
          <p14:tracePt t="38902" x="7315200" y="3221038"/>
          <p14:tracePt t="38910" x="7239000" y="3170238"/>
          <p14:tracePt t="38918" x="7188200" y="3127375"/>
          <p14:tracePt t="38926" x="7119938" y="3094038"/>
          <p14:tracePt t="38934" x="7069138" y="3067050"/>
          <p14:tracePt t="38940" x="7018338" y="3033713"/>
          <p14:tracePt t="38950" x="6975475" y="3016250"/>
          <p14:tracePt t="38956" x="6907213" y="2982913"/>
          <p14:tracePt t="38965" x="6873875" y="2965450"/>
          <p14:tracePt t="38971" x="6856413" y="2965450"/>
          <p14:tracePt t="38980" x="6823075" y="2949575"/>
          <p14:tracePt t="38986" x="6797675" y="2940050"/>
          <p14:tracePt t="38996" x="6780213" y="2922588"/>
          <p14:tracePt t="39002" x="6762750" y="2922588"/>
          <p14:tracePt t="39013" x="6762750" y="2914650"/>
          <p14:tracePt t="39017" x="6745288" y="2914650"/>
          <p14:tracePt t="39034" x="6737350" y="2914650"/>
          <p14:tracePt t="39041" x="6729413" y="2914650"/>
          <p14:tracePt t="39056" x="6719888" y="2914650"/>
          <p14:tracePt t="39065" x="6719888" y="2906713"/>
          <p14:tracePt t="39103" x="6711950" y="2906713"/>
          <p14:tracePt t="39126" x="6704013" y="2906713"/>
          <p14:tracePt t="39164" x="6694488" y="2906713"/>
          <p14:tracePt t="39187" x="6686550" y="2906713"/>
          <p14:tracePt t="39203" x="6678613" y="2906713"/>
          <p14:tracePt t="39218" x="6661150" y="2906713"/>
          <p14:tracePt t="39225" x="6653213" y="2906713"/>
          <p14:tracePt t="39233" x="6643688" y="2914650"/>
          <p14:tracePt t="39241" x="6626225" y="2922588"/>
          <p14:tracePt t="39249" x="6600825" y="2940050"/>
          <p14:tracePt t="39256" x="6592888" y="2949575"/>
          <p14:tracePt t="39265" x="6567488" y="2965450"/>
          <p14:tracePt t="39271" x="6542088" y="2982913"/>
          <p14:tracePt t="39280" x="6516688" y="3008313"/>
          <p14:tracePt t="39287" x="6499225" y="3025775"/>
          <p14:tracePt t="39296" x="6473825" y="3051175"/>
          <p14:tracePt t="39303" x="6456363" y="3076575"/>
          <p14:tracePt t="39310" x="6430963" y="3101975"/>
          <p14:tracePt t="39318" x="6415088" y="3119438"/>
          <p14:tracePt t="39325" x="6397625" y="3152775"/>
          <p14:tracePt t="39333" x="6380163" y="3170238"/>
          <p14:tracePt t="39341" x="6364288" y="3195638"/>
          <p14:tracePt t="39349" x="6338888" y="3221038"/>
          <p14:tracePt t="39356" x="6321425" y="3246438"/>
          <p14:tracePt t="39365" x="6321425" y="3254375"/>
          <p14:tracePt t="39372" x="6303963" y="3279775"/>
          <p14:tracePt t="39380" x="6286500" y="3297238"/>
          <p14:tracePt t="39387" x="6270625" y="3314700"/>
          <p14:tracePt t="39396" x="6261100" y="3322638"/>
          <p14:tracePt t="39402" x="6245225" y="3348038"/>
          <p14:tracePt t="39409" x="6245225" y="3365500"/>
          <p14:tracePt t="39419" x="6235700" y="3373438"/>
          <p14:tracePt t="39425" x="6227763" y="3373438"/>
          <p14:tracePt t="39433" x="6219825" y="3390900"/>
          <p14:tracePt t="39440" x="6219825" y="3398838"/>
          <p14:tracePt t="39449" x="6210300" y="3398838"/>
          <p14:tracePt t="39456" x="6202363" y="3398838"/>
          <p14:tracePt t="39464" x="6202363" y="3408363"/>
          <p14:tracePt t="39480" x="6194425" y="3416300"/>
          <p14:tracePt t="39534" x="6184900" y="3416300"/>
          <p14:tracePt t="39557" x="6176963" y="3424238"/>
          <p14:tracePt t="39587" x="6176963" y="3433763"/>
          <p14:tracePt t="39610" x="6167438" y="3433763"/>
          <p14:tracePt t="39618" x="6167438" y="3441700"/>
          <p14:tracePt t="39633" x="6159500" y="3441700"/>
          <p14:tracePt t="39648" x="6151563" y="3441700"/>
          <p14:tracePt t="39656" x="6151563" y="3449638"/>
          <p14:tracePt t="39680" x="6142038" y="3459163"/>
          <p14:tracePt t="39687" x="6134100" y="3459163"/>
          <p14:tracePt t="39712" x="6134100" y="3467100"/>
          <p14:tracePt t="39734" x="6134100" y="3475038"/>
          <p14:tracePt t="39749" x="6126163" y="3484563"/>
          <p14:tracePt t="39772" x="6116638" y="3484563"/>
          <p14:tracePt t="39780" x="6116638" y="3492500"/>
          <p14:tracePt t="39795" x="6116638" y="3502025"/>
          <p14:tracePt t="39826" x="6108700" y="3502025"/>
          <p14:tracePt t="39833" x="6108700" y="3509963"/>
          <p14:tracePt t="39857" x="6108700" y="3517900"/>
          <p14:tracePt t="40342" x="6116638" y="3517900"/>
          <p14:tracePt t="40349" x="6126163" y="3517900"/>
          <p14:tracePt t="40356" x="6134100" y="3517900"/>
          <p14:tracePt t="40365" x="6151563" y="3517900"/>
          <p14:tracePt t="40372" x="6159500" y="3517900"/>
          <p14:tracePt t="40380" x="6184900" y="3517900"/>
          <p14:tracePt t="40387" x="6202363" y="3517900"/>
          <p14:tracePt t="40396" x="6210300" y="3517900"/>
          <p14:tracePt t="40402" x="6235700" y="3517900"/>
          <p14:tracePt t="40412" x="6253163" y="3517900"/>
          <p14:tracePt t="40418" x="6261100" y="3517900"/>
          <p14:tracePt t="40425" x="6278563" y="3517900"/>
          <p14:tracePt t="40433" x="6286500" y="3517900"/>
          <p14:tracePt t="40440" x="6303963" y="3517900"/>
          <p14:tracePt t="40449" x="6329363" y="3517900"/>
          <p14:tracePt t="40456" x="6346825" y="3517900"/>
          <p14:tracePt t="40464" x="6364288" y="3517900"/>
          <p14:tracePt t="40471" x="6380163" y="3517900"/>
          <p14:tracePt t="40479" x="6397625" y="3517900"/>
          <p14:tracePt t="40486" x="6415088" y="3517900"/>
          <p14:tracePt t="40495" x="6440488" y="3517900"/>
          <p14:tracePt t="40502" x="6448425" y="3517900"/>
          <p14:tracePt t="40511" x="6465888" y="3517900"/>
          <p14:tracePt t="40517" x="6473825" y="3517900"/>
          <p14:tracePt t="40527" x="6491288" y="3517900"/>
          <p14:tracePt t="40533" x="6499225" y="3509963"/>
          <p14:tracePt t="40548" x="6508750" y="3509963"/>
          <p14:tracePt t="40555" x="6516688" y="3509963"/>
          <p14:tracePt t="40563" x="6524625" y="3509963"/>
          <p14:tracePt t="40587" x="6534150" y="3509963"/>
          <p14:tracePt t="40602" x="6542088" y="3509963"/>
          <p14:tracePt t="40649" x="6550025" y="3509963"/>
          <p14:tracePt t="41164" x="6550025" y="3517900"/>
          <p14:tracePt t="41172" x="6550025" y="3527425"/>
          <p14:tracePt t="41179" x="6542088" y="3535363"/>
          <p14:tracePt t="41187" x="6534150" y="3543300"/>
          <p14:tracePt t="41195" x="6534150" y="3552825"/>
          <p14:tracePt t="41202" x="6524625" y="3552825"/>
          <p14:tracePt t="41210" x="6516688" y="3568700"/>
          <p14:tracePt t="41217" x="6508750" y="3578225"/>
          <p14:tracePt t="41226" x="6499225" y="3586163"/>
          <p14:tracePt t="41233" x="6491288" y="3594100"/>
          <p14:tracePt t="41241" x="6483350" y="3603625"/>
          <p14:tracePt t="41249" x="6473825" y="3611563"/>
          <p14:tracePt t="41271" x="6465888" y="3619500"/>
          <p14:tracePt t="41279" x="6456363" y="3629025"/>
          <p14:tracePt t="41294" x="6456363" y="3636963"/>
          <p14:tracePt t="41317" x="6448425" y="3636963"/>
          <p14:tracePt t="41340" x="6440488" y="3636963"/>
          <p14:tracePt t="41387" x="6440488" y="3646488"/>
          <p14:tracePt t="41434" x="6430963" y="3646488"/>
          <p14:tracePt t="41441" x="6430963" y="3654425"/>
          <p14:tracePt t="41487" x="6430963" y="3662363"/>
          <p14:tracePt t="41496" x="6430963" y="3671888"/>
          <p14:tracePt t="41502" x="6430963" y="3679825"/>
          <p14:tracePt t="41510" x="6430963" y="3687763"/>
          <p14:tracePt t="41517" x="6430963" y="3697288"/>
          <p14:tracePt t="41526" x="6430963" y="3705225"/>
          <p14:tracePt t="41532" x="6430963" y="3722688"/>
          <p14:tracePt t="41541" x="6430963" y="3738563"/>
          <p14:tracePt t="41548" x="6430963" y="3748088"/>
          <p14:tracePt t="41555" x="6430963" y="3773488"/>
          <p14:tracePt t="41563" x="6430963" y="3790950"/>
          <p14:tracePt t="41571" x="6423025" y="3806825"/>
          <p14:tracePt t="41579" x="6423025" y="3832225"/>
          <p14:tracePt t="41587" x="6423025" y="3867150"/>
          <p14:tracePt t="41594" x="6415088" y="3892550"/>
          <p14:tracePt t="41602" x="6415088" y="3917950"/>
          <p14:tracePt t="41610" x="6415088" y="3960813"/>
          <p14:tracePt t="41617" x="6415088" y="3986213"/>
          <p14:tracePt t="41626" x="6405563" y="4019550"/>
          <p14:tracePt t="41632" x="6405563" y="4037013"/>
          <p14:tracePt t="41642" x="6405563" y="4070350"/>
          <p14:tracePt t="41647" x="6405563" y="4095750"/>
          <p14:tracePt t="41655" x="6405563" y="4105275"/>
          <p14:tracePt t="41663" x="6397625" y="4130675"/>
          <p14:tracePt t="41671" x="6397625" y="4156075"/>
          <p14:tracePt t="41679" x="6397625" y="4164013"/>
          <p14:tracePt t="41686" x="6397625" y="4189413"/>
          <p14:tracePt t="41694" x="6389688" y="4214813"/>
          <p14:tracePt t="41701" x="6389688" y="4232275"/>
          <p14:tracePt t="41710" x="6389688" y="4257675"/>
          <p14:tracePt t="41717" x="6380163" y="4283075"/>
          <p14:tracePt t="41726" x="6380163" y="4316413"/>
          <p14:tracePt t="41732" x="6380163" y="4333875"/>
          <p14:tracePt t="41740" x="6372225" y="4368800"/>
          <p14:tracePt t="41748" x="6372225" y="4402138"/>
          <p14:tracePt t="41756" x="6372225" y="4419600"/>
          <p14:tracePt t="41764" x="6372225" y="4445000"/>
          <p14:tracePt t="41771" x="6364288" y="4478338"/>
          <p14:tracePt t="41779" x="6364288" y="4503738"/>
          <p14:tracePt t="41786" x="6364288" y="4529138"/>
          <p14:tracePt t="41795" x="6354763" y="4554538"/>
          <p14:tracePt t="41802" x="6354763" y="4572000"/>
          <p14:tracePt t="41810" x="6346825" y="4605338"/>
          <p14:tracePt t="41817" x="6346825" y="4622800"/>
          <p14:tracePt t="41826" x="6346825" y="4648200"/>
          <p14:tracePt t="41833" x="6346825" y="4673600"/>
          <p14:tracePt t="41842" x="6346825" y="4699000"/>
          <p14:tracePt t="41848" x="6346825" y="4724400"/>
          <p14:tracePt t="41855" x="6346825" y="4759325"/>
          <p14:tracePt t="41863" x="6346825" y="4784725"/>
          <p14:tracePt t="41871" x="6346825" y="4810125"/>
          <p14:tracePt t="41879" x="6346825" y="4843463"/>
          <p14:tracePt t="41886" x="6346825" y="4878388"/>
          <p14:tracePt t="41895" x="6346825" y="4894263"/>
          <p14:tracePt t="41902" x="6346825" y="4919663"/>
          <p14:tracePt t="41910" x="6346825" y="4946650"/>
          <p14:tracePt t="41917" x="6346825" y="4954588"/>
          <p14:tracePt t="41926" x="6346825" y="4979988"/>
          <p14:tracePt t="41933" x="6346825" y="4987925"/>
          <p14:tracePt t="41945" x="6346825" y="5022850"/>
          <p14:tracePt t="41948" x="6346825" y="5038725"/>
          <p14:tracePt t="41955" x="6346825" y="5056188"/>
          <p14:tracePt t="41964" x="6346825" y="5081588"/>
          <p14:tracePt t="41971" x="6346825" y="5106988"/>
          <p14:tracePt t="41979" x="6346825" y="5124450"/>
          <p14:tracePt t="41987" x="6346825" y="5149850"/>
          <p14:tracePt t="41994" x="6346825" y="5175250"/>
          <p14:tracePt t="42001" x="6346825" y="5192713"/>
          <p14:tracePt t="42010" x="6346825" y="5200650"/>
          <p14:tracePt t="42017" x="6346825" y="5218113"/>
          <p14:tracePt t="42025" x="6346825" y="5226050"/>
          <p14:tracePt t="42032" x="6346825" y="5235575"/>
          <p14:tracePt t="42043" x="6346825" y="5243513"/>
          <p14:tracePt t="42048" x="6354763" y="5243513"/>
          <p14:tracePt t="42055" x="6354763" y="5251450"/>
          <p14:tracePt t="42063" x="6354763" y="5260975"/>
          <p14:tracePt t="42079" x="6354763" y="5268913"/>
          <p14:tracePt t="42110" x="6354763" y="5276850"/>
          <p14:tracePt t="42133" x="6354763" y="5286375"/>
          <p14:tracePt t="42494" x="6354763" y="5294313"/>
          <p14:tracePt t="42502" x="6354763" y="5311775"/>
          <p14:tracePt t="42510" x="6354763" y="5319713"/>
          <p14:tracePt t="42517" x="6354763" y="5337175"/>
          <p14:tracePt t="42526" x="6354763" y="5345113"/>
          <p14:tracePt t="42532" x="6354763" y="5362575"/>
          <p14:tracePt t="42542" x="6354763" y="5370513"/>
          <p14:tracePt t="42548" x="6354763" y="5380038"/>
          <p14:tracePt t="42557" x="6354763" y="5395913"/>
          <p14:tracePt t="42563" x="6354763" y="5405438"/>
          <p14:tracePt t="42571" x="6354763" y="5421313"/>
          <p14:tracePt t="42578" x="6354763" y="5438775"/>
          <p14:tracePt t="42586" x="6354763" y="5446713"/>
          <p14:tracePt t="42594" x="6354763" y="5464175"/>
          <p14:tracePt t="42601" x="6354763" y="5472113"/>
          <p14:tracePt t="42610" x="6354763" y="5489575"/>
          <p14:tracePt t="42617" x="6354763" y="5497513"/>
          <p14:tracePt t="42625" x="6354763" y="5507038"/>
          <p14:tracePt t="42632" x="6354763" y="5514975"/>
          <p14:tracePt t="42642" x="6354763" y="5532438"/>
          <p14:tracePt t="42657" x="6354763" y="5540375"/>
          <p14:tracePt t="42663" x="6354763" y="5549900"/>
          <p14:tracePt t="42670" x="6354763" y="5557838"/>
          <p14:tracePt t="42678" x="6354763" y="5575300"/>
          <p14:tracePt t="42694" x="6354763" y="5583238"/>
          <p14:tracePt t="42702" x="6354763" y="5591175"/>
          <p14:tracePt t="42709" x="6354763" y="5600700"/>
          <p14:tracePt t="42717" x="6354763" y="5608638"/>
          <p14:tracePt t="42725" x="6354763" y="5616575"/>
          <p14:tracePt t="42741" x="6354763" y="5626100"/>
          <p14:tracePt t="42747" x="6354763" y="5634038"/>
          <p14:tracePt t="42763" x="6354763" y="5641975"/>
          <p14:tracePt t="42778" x="6354763" y="5659438"/>
          <p14:tracePt t="42787" x="6354763" y="5668963"/>
          <p14:tracePt t="42801" x="6354763" y="5684838"/>
          <p14:tracePt t="42809" x="6354763" y="5694363"/>
          <p14:tracePt t="42816" x="6354763" y="5710238"/>
          <p14:tracePt t="42825" x="6354763" y="5735638"/>
          <p14:tracePt t="42841" x="6354763" y="5753100"/>
          <p14:tracePt t="42849" x="6354763" y="5770563"/>
          <p14:tracePt t="42857" x="6354763" y="5795963"/>
          <p14:tracePt t="42864" x="6354763" y="5821363"/>
          <p14:tracePt t="42870" x="6354763" y="5854700"/>
          <p14:tracePt t="42878" x="6354763" y="5880100"/>
          <p14:tracePt t="42886" x="6354763" y="5922963"/>
          <p14:tracePt t="42894" x="6354763" y="5957888"/>
          <p14:tracePt t="42902" x="6354763" y="5991225"/>
          <p14:tracePt t="42909" x="6354763" y="6024563"/>
          <p14:tracePt t="42917" x="6354763" y="6049963"/>
          <p14:tracePt t="42925" x="6354763" y="6076950"/>
          <p14:tracePt t="42932" x="6354763" y="6102350"/>
          <p14:tracePt t="42942" x="6354763" y="6110288"/>
          <p14:tracePt t="42948" x="6354763" y="6127750"/>
          <p14:tracePt t="42956" x="6354763" y="6135688"/>
          <p14:tracePt t="42963" x="6354763" y="6153150"/>
          <p14:tracePt t="42970" x="6354763" y="6169025"/>
          <p14:tracePt t="42978" x="6354763" y="6178550"/>
          <p14:tracePt t="42986" x="6354763" y="6186488"/>
          <p14:tracePt t="42994" x="6354763" y="6194425"/>
          <p14:tracePt t="43001" x="6354763" y="6203950"/>
          <p14:tracePt t="43009" x="6354763" y="6211888"/>
          <p14:tracePt t="43017" x="6354763" y="6221413"/>
          <p14:tracePt t="43025" x="6354763" y="6229350"/>
          <p14:tracePt t="43032" x="6354763" y="6246813"/>
          <p14:tracePt t="43041" x="6354763" y="6254750"/>
          <p14:tracePt t="43047" x="6354763" y="6262688"/>
          <p14:tracePt t="43058" x="6354763" y="6272213"/>
          <p14:tracePt t="43072" x="6354763" y="6288088"/>
          <p14:tracePt t="43079" x="6354763" y="6297613"/>
          <p14:tracePt t="43095" x="6354763" y="6305550"/>
          <p14:tracePt t="43100" x="6364288" y="6313488"/>
          <p14:tracePt t="43117" x="6364288" y="6330950"/>
          <p14:tracePt t="43125" x="6364288" y="6338888"/>
          <p14:tracePt t="43132" x="6364288" y="6348413"/>
          <p14:tracePt t="43141" x="6364288" y="6356350"/>
          <p14:tracePt t="43147" x="6364288" y="6365875"/>
          <p14:tracePt t="43163" x="6364288" y="6373813"/>
          <p14:tracePt t="43170" x="6364288" y="6381750"/>
          <p14:tracePt t="43186" x="6364288" y="6391275"/>
          <p14:tracePt t="43193" x="6364288" y="6399213"/>
          <p14:tracePt t="43225" x="6364288" y="6407150"/>
          <p14:tracePt t="43248" x="6364288" y="6416675"/>
          <p14:tracePt t="43270" x="6364288" y="6424613"/>
          <p14:tracePt t="44140" x="6364288" y="6416675"/>
          <p14:tracePt t="44147" x="6364288" y="6407150"/>
          <p14:tracePt t="44179" x="6364288" y="6399213"/>
          <p14:tracePt t="44194" x="6364288" y="6391275"/>
          <p14:tracePt t="44225" x="6364288" y="6381750"/>
          <p14:tracePt t="44240" x="6364288" y="6373813"/>
          <p14:tracePt t="44271" x="6372225" y="6356350"/>
          <p14:tracePt t="44287" x="6372225" y="6348413"/>
          <p14:tracePt t="44294" x="6372225" y="6338888"/>
          <p14:tracePt t="44301" x="6380163" y="6330950"/>
          <p14:tracePt t="44309" x="6389688" y="6313488"/>
          <p14:tracePt t="44316" x="6397625" y="6313488"/>
          <p14:tracePt t="44324" x="6415088" y="6288088"/>
          <p14:tracePt t="44332" x="6423025" y="6272213"/>
          <p14:tracePt t="44340" x="6448425" y="6254750"/>
          <p14:tracePt t="44347" x="6473825" y="6229350"/>
          <p14:tracePt t="44357" x="6499225" y="6203950"/>
          <p14:tracePt t="44362" x="6550025" y="6169025"/>
          <p14:tracePt t="44372" x="6567488" y="6143625"/>
          <p14:tracePt t="44378" x="6653213" y="6084888"/>
          <p14:tracePt t="44388" x="6711950" y="6042025"/>
          <p14:tracePt t="44393" x="6780213" y="5999163"/>
          <p14:tracePt t="44401" x="6838950" y="5957888"/>
          <p14:tracePt t="44409" x="6915150" y="5915025"/>
          <p14:tracePt t="44416" x="7008813" y="5880100"/>
          <p14:tracePt t="44424" x="7085013" y="5838825"/>
          <p14:tracePt t="44432" x="7170738" y="5803900"/>
          <p14:tracePt t="44440" x="7246938" y="5770563"/>
          <p14:tracePt t="44447" x="7323138" y="5735638"/>
          <p14:tracePt t="44456" x="7400925" y="5719763"/>
          <p14:tracePt t="44462" x="7477125" y="5710238"/>
          <p14:tracePt t="44471" x="7545388" y="5694363"/>
          <p14:tracePt t="44478" x="7596188" y="5676900"/>
          <p14:tracePt t="44485" x="7662863" y="5676900"/>
          <p14:tracePt t="44493" x="7723188" y="5668963"/>
          <p14:tracePt t="44501" x="7799388" y="5659438"/>
          <p14:tracePt t="44508" x="7875588" y="5641975"/>
          <p14:tracePt t="44516" x="7935913" y="5634038"/>
          <p14:tracePt t="44524" x="8020050" y="5634038"/>
          <p14:tracePt t="44531" x="8062913" y="5626100"/>
          <p14:tracePt t="44539" x="8121650" y="5616575"/>
          <p14:tracePt t="44547" x="8164513" y="5616575"/>
          <p14:tracePt t="44556" x="8199438" y="5608638"/>
          <p14:tracePt t="44562" x="8224838" y="5600700"/>
          <p14:tracePt t="44571" x="8240713" y="5600700"/>
          <p14:tracePt t="44578" x="8258175" y="5600700"/>
          <p14:tracePt t="44587" x="8275638" y="5600700"/>
          <p14:tracePt t="44601" x="8283575" y="5591175"/>
          <p14:tracePt t="44616" x="8291513" y="5591175"/>
          <p14:tracePt t="44671" x="8301038" y="5591175"/>
          <p14:tracePt t="63124" x="8308975" y="5591175"/>
          <p14:tracePt t="63132" x="8318500" y="5591175"/>
          <p14:tracePt t="63140" x="8318500" y="5583238"/>
          <p14:tracePt t="63147" x="8334375" y="5575300"/>
          <p14:tracePt t="63155" x="8359775" y="5557838"/>
          <p14:tracePt t="63162" x="8377238" y="5549900"/>
          <p14:tracePt t="63170" x="8402638" y="5540375"/>
          <p14:tracePt t="63178" x="8428038" y="5532438"/>
          <p14:tracePt t="63185" x="8462963" y="5507038"/>
          <p14:tracePt t="63194" x="8488363" y="5489575"/>
          <p14:tracePt t="63200" x="8529638" y="5438775"/>
          <p14:tracePt t="63210" x="8589963" y="5387975"/>
          <p14:tracePt t="63216" x="8658225" y="5294313"/>
          <p14:tracePt t="63225" x="8742363" y="5175250"/>
          <p14:tracePt t="63232" x="8853488" y="4997450"/>
          <p14:tracePt t="63240" x="8980488" y="4741863"/>
          <p14:tracePt t="63247" x="9107488" y="4521200"/>
          <p14:tracePt t="63255" x="9261475" y="4189413"/>
          <p14:tracePt t="63262" x="9353550" y="3976688"/>
          <p14:tracePt t="63270" x="9447213" y="3705225"/>
          <p14:tracePt t="63277" x="9566275" y="3433763"/>
          <p14:tracePt t="63285" x="9642475" y="3221038"/>
          <p14:tracePt t="63294" x="9702800" y="3051175"/>
          <p14:tracePt t="63300" x="9771063" y="2838450"/>
          <p14:tracePt t="63311" x="9821863" y="2711450"/>
          <p14:tracePt t="63315" x="9872663" y="2592388"/>
          <p14:tracePt t="63323" x="9906000" y="2489200"/>
          <p14:tracePt t="63331" x="9931400" y="2413000"/>
          <p14:tracePt t="63341" x="9956800" y="2354263"/>
          <p14:tracePt t="63347" x="9974263" y="2303463"/>
          <p14:tracePt t="63354" x="9983788" y="2260600"/>
          <p14:tracePt t="63363" x="9999663" y="2235200"/>
          <p14:tracePt t="63369" x="9999663" y="2217738"/>
          <p14:tracePt t="63377" x="10009188" y="2217738"/>
          <p14:tracePt t="63385" x="10009188" y="2200275"/>
          <p14:tracePt t="63762" x="10017125" y="2192338"/>
          <p14:tracePt t="63771" x="10017125" y="2184400"/>
          <p14:tracePt t="63778" x="10025063" y="2166938"/>
          <p14:tracePt t="63786" x="10034588" y="2141538"/>
          <p14:tracePt t="63793" x="10034588" y="2116138"/>
          <p14:tracePt t="63801" x="10042525" y="2082800"/>
          <p14:tracePt t="63809" x="10042525" y="2005013"/>
          <p14:tracePt t="63816" x="10042525" y="1963738"/>
          <p14:tracePt t="63825" x="10042525" y="1878013"/>
          <p14:tracePt t="63831" x="10042525" y="1784350"/>
          <p14:tracePt t="63840" x="10042525" y="1690688"/>
          <p14:tracePt t="63846" x="10042525" y="1581150"/>
          <p14:tracePt t="63855" x="10042525" y="1452563"/>
          <p14:tracePt t="63862" x="10042525" y="1343025"/>
          <p14:tracePt t="63870" x="10042525" y="1231900"/>
          <p14:tracePt t="63877" x="10042525" y="1130300"/>
          <p14:tracePt t="63885" x="10042525" y="1019175"/>
          <p14:tracePt t="63893" x="10059988" y="942975"/>
          <p14:tracePt t="63900" x="10075863" y="858838"/>
          <p14:tracePt t="63909" x="10085388" y="781050"/>
          <p14:tracePt t="63916" x="10101263" y="739775"/>
          <p14:tracePt t="63925" x="10110788" y="688975"/>
          <p14:tracePt t="63931" x="10126663" y="654050"/>
          <p14:tracePt t="63940" x="10144125" y="620713"/>
          <p14:tracePt t="63957" x="10169525" y="577850"/>
          <p14:tracePt t="63962" x="10186988" y="569913"/>
          <p14:tracePt t="63970" x="10204450" y="552450"/>
          <p14:tracePt t="63977" x="10220325" y="534988"/>
          <p14:tracePt t="63985" x="10237788" y="519113"/>
          <p14:tracePt t="63993" x="10263188" y="509588"/>
          <p14:tracePt t="64000" x="10288588" y="492125"/>
          <p14:tracePt t="64009" x="10306050" y="484188"/>
          <p14:tracePt t="64016" x="10331450" y="484188"/>
          <p14:tracePt t="64025" x="10356850" y="484188"/>
          <p14:tracePt t="64031" x="10382250" y="484188"/>
          <p14:tracePt t="64040" x="10399713" y="476250"/>
          <p14:tracePt t="64047" x="10415588" y="476250"/>
          <p14:tracePt t="64054" x="10450513" y="466725"/>
          <p14:tracePt t="64062" x="10475913" y="466725"/>
          <p14:tracePt t="64069" x="10501313" y="458788"/>
          <p14:tracePt t="64077" x="10526713" y="458788"/>
          <p14:tracePt t="64085" x="10552113" y="458788"/>
          <p14:tracePt t="64093" x="10569575" y="450850"/>
          <p14:tracePt t="64101" x="10594975" y="450850"/>
          <p14:tracePt t="64108" x="10612438" y="450850"/>
          <p14:tracePt t="64116" x="10620375" y="450850"/>
          <p14:tracePt t="64124" x="10637838" y="450850"/>
          <p14:tracePt t="64131" x="10637838" y="441325"/>
          <p14:tracePt t="64140" x="10645775" y="441325"/>
          <p14:tracePt t="64156" x="10653713" y="441325"/>
          <p14:tracePt t="64162" x="10663238" y="441325"/>
          <p14:tracePt t="64169" x="10663238" y="433388"/>
          <p14:tracePt t="64186" x="10671175" y="433388"/>
          <p14:tracePt t="64193" x="10679113" y="425450"/>
          <p14:tracePt t="64201" x="10679113" y="415925"/>
          <p14:tracePt t="64225" x="10679113" y="407988"/>
          <p14:tracePt t="64231" x="10688638" y="407988"/>
          <p14:tracePt t="64240" x="10688638" y="400050"/>
          <p14:tracePt t="64247" x="10696575" y="400050"/>
          <p14:tracePt t="64257" x="10696575" y="390525"/>
          <p14:tracePt t="64285" x="10696575" y="382588"/>
          <p14:tracePt t="64301" x="10696575" y="374650"/>
          <p14:tracePt t="64308" x="10696575" y="365125"/>
          <p14:tracePt t="64316" x="10696575" y="357188"/>
          <p14:tracePt t="64324" x="10696575" y="347663"/>
          <p14:tracePt t="64331" x="10696575" y="331788"/>
          <p14:tracePt t="64341" x="10679113" y="322263"/>
          <p14:tracePt t="64346" x="10671175" y="296863"/>
          <p14:tracePt t="64356" x="10663238" y="288925"/>
          <p14:tracePt t="64362" x="10653713" y="263525"/>
          <p14:tracePt t="64370" x="10637838" y="246063"/>
          <p14:tracePt t="64377" x="10628313" y="238125"/>
          <p14:tracePt t="64385" x="10620375" y="230188"/>
          <p14:tracePt t="64393" x="10620375" y="220663"/>
          <p14:tracePt t="64400" x="10620375" y="212725"/>
          <p14:tracePt t="64409" x="10612438" y="212725"/>
          <p14:tracePt t="64416" x="10602913" y="203200"/>
          <p14:tracePt t="64424" x="10602913" y="187325"/>
          <p14:tracePt t="64431" x="10594975" y="187325"/>
          <p14:tracePt t="64440" x="10577513" y="177800"/>
          <p14:tracePt t="64447" x="10577513" y="169863"/>
          <p14:tracePt t="64455" x="10560050" y="161925"/>
          <p14:tracePt t="64463" x="10544175" y="152400"/>
          <p14:tracePt t="64469" x="10534650" y="144463"/>
          <p14:tracePt t="64477" x="10518775" y="144463"/>
          <p14:tracePt t="64485" x="10501313" y="136525"/>
          <p14:tracePt t="64493" x="10475913" y="127000"/>
          <p14:tracePt t="64500" x="10467975" y="119063"/>
          <p14:tracePt t="64508" x="10442575" y="111125"/>
          <p14:tracePt t="64516" x="10415588" y="101600"/>
          <p14:tracePt t="64524" x="10407650" y="101600"/>
          <p14:tracePt t="64531" x="10364788" y="93663"/>
          <p14:tracePt t="64540" x="10339388" y="93663"/>
          <p14:tracePt t="64547" x="10306050" y="85725"/>
          <p14:tracePt t="64557" x="10271125" y="85725"/>
          <p14:tracePt t="64563" x="10255250" y="76200"/>
          <p14:tracePt t="64570" x="10229850" y="76200"/>
          <p14:tracePt t="64578" x="10212388" y="76200"/>
          <p14:tracePt t="64585" x="10204450" y="68263"/>
          <p14:tracePt t="64593" x="10179050" y="68263"/>
          <p14:tracePt t="64601" x="10153650" y="68263"/>
          <p14:tracePt t="64608" x="10126663" y="68263"/>
          <p14:tracePt t="64616" x="10110788" y="68263"/>
          <p14:tracePt t="64624" x="10075863" y="58738"/>
          <p14:tracePt t="64631" x="10017125" y="58738"/>
          <p14:tracePt t="64641" x="9983788" y="50800"/>
          <p14:tracePt t="64647" x="9923463" y="33338"/>
          <p14:tracePt t="64655" x="9839325" y="25400"/>
          <p14:tracePt t="64662" x="9779000" y="7938"/>
          <p14:tracePt t="64671" x="9720263" y="0"/>
          <p14:tracePt t="64862" x="7502525" y="7938"/>
          <p14:tracePt t="64871" x="7442200" y="17463"/>
          <p14:tracePt t="64877" x="7383463" y="17463"/>
          <p14:tracePt t="64885" x="7323138" y="25400"/>
          <p14:tracePt t="64893" x="7281863" y="25400"/>
          <p14:tracePt t="64901" x="7239000" y="25400"/>
          <p14:tracePt t="64908" x="7170738" y="25400"/>
          <p14:tracePt t="64916" x="7137400" y="25400"/>
          <p14:tracePt t="64924" x="7102475" y="33338"/>
          <p14:tracePt t="64932" x="7059613" y="33338"/>
          <p14:tracePt t="64956" x="6932613" y="58738"/>
          <p14:tracePt t="64962" x="6873875" y="68263"/>
          <p14:tracePt t="64971" x="6823075" y="93663"/>
          <p14:tracePt t="64978" x="6780213" y="101600"/>
          <p14:tracePt t="64985" x="6719888" y="111125"/>
          <p14:tracePt t="64993" x="6669088" y="127000"/>
          <p14:tracePt t="65001" x="6643688" y="136525"/>
          <p14:tracePt t="65008" x="6618288" y="136525"/>
          <p14:tracePt t="65015" x="6584950" y="144463"/>
          <p14:tracePt t="65024" x="6567488" y="152400"/>
          <p14:tracePt t="65031" x="6559550" y="152400"/>
          <p14:tracePt t="65040" x="6534150" y="152400"/>
          <p14:tracePt t="65046" x="6524625" y="152400"/>
          <p14:tracePt t="65056" x="6516688" y="152400"/>
          <p14:tracePt t="65062" x="6499225" y="152400"/>
          <p14:tracePt t="65078" x="6491288" y="152400"/>
          <p14:tracePt t="65085" x="6483350" y="152400"/>
          <p14:tracePt t="65094" x="6473825" y="161925"/>
          <p14:tracePt t="65108" x="6465888" y="161925"/>
          <p14:tracePt t="65116" x="6456363" y="161925"/>
          <p14:tracePt t="65217" x="6448425" y="161925"/>
          <p14:tracePt t="65224" x="6448425" y="177800"/>
          <p14:tracePt t="65232" x="6440488" y="195263"/>
          <p14:tracePt t="65240" x="6430963" y="212725"/>
          <p14:tracePt t="65247" x="6423025" y="238125"/>
          <p14:tracePt t="65257" x="6415088" y="271463"/>
          <p14:tracePt t="65262" x="6405563" y="306388"/>
          <p14:tracePt t="65272" x="6405563" y="339725"/>
          <p14:tracePt t="65278" x="6397625" y="382588"/>
          <p14:tracePt t="65285" x="6397625" y="407988"/>
          <p14:tracePt t="65292" x="6397625" y="441325"/>
          <p14:tracePt t="65300" x="6389688" y="476250"/>
          <p14:tracePt t="65308" x="6389688" y="534988"/>
          <p14:tracePt t="65315" x="6389688" y="577850"/>
          <p14:tracePt t="65323" x="6389688" y="636588"/>
          <p14:tracePt t="65332" x="6389688" y="679450"/>
          <p14:tracePt t="65340" x="6389688" y="747713"/>
          <p14:tracePt t="65346" x="6389688" y="808038"/>
          <p14:tracePt t="65356" x="6389688" y="866775"/>
          <p14:tracePt t="65362" x="6389688" y="925513"/>
          <p14:tracePt t="65372" x="6389688" y="977900"/>
          <p14:tracePt t="65378" x="6389688" y="1036638"/>
          <p14:tracePt t="65388" x="6380163" y="1112838"/>
          <p14:tracePt t="65393" x="6380163" y="1198563"/>
          <p14:tracePt t="65401" x="6380163" y="1282700"/>
          <p14:tracePt t="65408" x="6380163" y="1350963"/>
          <p14:tracePt t="65416" x="6380163" y="1436688"/>
          <p14:tracePt t="65424" x="6372225" y="1530350"/>
          <p14:tracePt t="65431" x="6372225" y="1597025"/>
          <p14:tracePt t="65439" x="6354763" y="1682750"/>
          <p14:tracePt t="65447" x="6346825" y="1766888"/>
          <p14:tracePt t="65457" x="6338888" y="1870075"/>
          <p14:tracePt t="65462" x="6338888" y="1954213"/>
          <p14:tracePt t="65472" x="6311900" y="2055813"/>
          <p14:tracePt t="65477" x="6311900" y="2166938"/>
          <p14:tracePt t="65486" x="6303963" y="2268538"/>
          <p14:tracePt t="65493" x="6296025" y="2371725"/>
          <p14:tracePt t="65500" x="6270625" y="2473325"/>
          <p14:tracePt t="65508" x="6261100" y="2600325"/>
          <p14:tracePt t="65515" x="6235700" y="2701925"/>
          <p14:tracePt t="65524" x="6227763" y="2813050"/>
          <p14:tracePt t="65531" x="6227763" y="2914650"/>
          <p14:tracePt t="65539" x="6210300" y="3025775"/>
          <p14:tracePt t="65546" x="6202363" y="3144838"/>
          <p14:tracePt t="65555" x="6202363" y="3279775"/>
          <p14:tracePt t="65562" x="6194425" y="3408363"/>
          <p14:tracePt t="65570" x="6194425" y="3535363"/>
          <p14:tracePt t="65577" x="6176963" y="3662363"/>
          <p14:tracePt t="65585" x="6176963" y="3790950"/>
          <p14:tracePt t="65593" x="6176963" y="3917950"/>
          <p14:tracePt t="65600" x="6176963" y="4037013"/>
          <p14:tracePt t="65608" x="6176963" y="4146550"/>
          <p14:tracePt t="65616" x="6167438" y="4257675"/>
          <p14:tracePt t="65623" x="6167438" y="4359275"/>
          <p14:tracePt t="65631" x="6167438" y="4445000"/>
          <p14:tracePt t="65640" x="6159500" y="4529138"/>
          <p14:tracePt t="65647" x="6159500" y="4630738"/>
          <p14:tracePt t="65655" x="6159500" y="4724400"/>
          <p14:tracePt t="65662" x="6142038" y="4818063"/>
          <p14:tracePt t="65671" x="6142038" y="4911725"/>
          <p14:tracePt t="65677" x="6134100" y="4997450"/>
          <p14:tracePt t="65686" x="6134100" y="5091113"/>
          <p14:tracePt t="65693" x="6126163" y="5149850"/>
          <p14:tracePt t="65986" x="6126163" y="5157788"/>
          <p14:tracePt t="65994" x="6126163" y="5175250"/>
          <p14:tracePt t="66002" x="6116638" y="5192713"/>
          <p14:tracePt t="66010" x="6116638" y="5226050"/>
          <p14:tracePt t="66015" x="6108700" y="5251450"/>
          <p14:tracePt t="66023" x="6108700" y="5294313"/>
          <p14:tracePt t="66031" x="6108700" y="5327650"/>
          <p14:tracePt t="66039" x="6108700" y="5370513"/>
          <p14:tracePt t="66047" x="6108700" y="5413375"/>
          <p14:tracePt t="66055" x="6108700" y="5472113"/>
          <p14:tracePt t="66062" x="6100763" y="5514975"/>
          <p14:tracePt t="66071" x="6100763" y="5557838"/>
          <p14:tracePt t="66078" x="6100763" y="5600700"/>
          <p14:tracePt t="66087" x="6091238" y="5651500"/>
          <p14:tracePt t="66092" x="6091238" y="5694363"/>
          <p14:tracePt t="66100" x="6091238" y="5719763"/>
          <p14:tracePt t="66108" x="6091238" y="5735638"/>
          <p14:tracePt t="66116" x="6091238" y="5761038"/>
          <p14:tracePt t="66124" x="6091238" y="5788025"/>
          <p14:tracePt t="66131" x="6091238" y="5795963"/>
          <p14:tracePt t="66139" x="6091238" y="5813425"/>
          <p14:tracePt t="66147" x="6091238" y="5821363"/>
          <p14:tracePt t="66155" x="6091238" y="5838825"/>
          <p14:tracePt t="66162" x="6091238" y="5854700"/>
          <p14:tracePt t="66178" x="6091238" y="5872163"/>
          <p14:tracePt t="66187" x="6091238" y="5880100"/>
          <p14:tracePt t="66193" x="6091238" y="5897563"/>
          <p14:tracePt t="66200" x="6091238" y="5915025"/>
          <p14:tracePt t="66216" x="6091238" y="5932488"/>
          <p14:tracePt t="66224" x="6091238" y="5940425"/>
          <p14:tracePt t="66231" x="6091238" y="5957888"/>
          <p14:tracePt t="66239" x="6091238" y="5965825"/>
          <p14:tracePt t="66246" x="6091238" y="5973763"/>
          <p14:tracePt t="66255" x="6091238" y="5983288"/>
          <p14:tracePt t="66262" x="6091238" y="5991225"/>
          <p14:tracePt t="66278" x="6091238" y="5999163"/>
          <p14:tracePt t="66286" x="6091238" y="6008688"/>
          <p14:tracePt t="66292" x="6091238" y="6016625"/>
          <p14:tracePt t="66301" x="6091238" y="6024563"/>
          <p14:tracePt t="66308" x="6091238" y="6042025"/>
          <p14:tracePt t="66315" x="6091238" y="6049963"/>
          <p14:tracePt t="66323" x="6091238" y="6067425"/>
          <p14:tracePt t="66331" x="6091238" y="6084888"/>
          <p14:tracePt t="66339" x="6100763" y="6092825"/>
          <p14:tracePt t="66346" x="6100763" y="6110288"/>
          <p14:tracePt t="66354" x="6108700" y="6127750"/>
          <p14:tracePt t="66370" x="6108700" y="6143625"/>
          <p14:tracePt t="66377" x="6116638" y="6161088"/>
          <p14:tracePt t="66386" x="6126163" y="6169025"/>
          <p14:tracePt t="66393" x="6134100" y="6194425"/>
          <p14:tracePt t="66402" x="6151563" y="6211888"/>
          <p14:tracePt t="66408" x="6159500" y="6229350"/>
          <p14:tracePt t="66415" x="6167438" y="6246813"/>
          <p14:tracePt t="66424" x="6176963" y="6262688"/>
          <p14:tracePt t="66431" x="6194425" y="6280150"/>
          <p14:tracePt t="66439" x="6202363" y="6305550"/>
          <p14:tracePt t="66447" x="6210300" y="6305550"/>
          <p14:tracePt t="66454" x="6219825" y="6323013"/>
          <p14:tracePt t="66462" x="6227763" y="6330950"/>
          <p14:tracePt t="66471" x="6235700" y="6338888"/>
          <p14:tracePt t="66477" x="6235700" y="6348413"/>
          <p14:tracePt t="66486" x="6245225" y="6356350"/>
          <p14:tracePt t="66492" x="6253163" y="6356350"/>
          <p14:tracePt t="66502" x="6261100" y="6373813"/>
          <p14:tracePt t="66508" x="6278563" y="6381750"/>
          <p14:tracePt t="66516" x="6286500" y="6381750"/>
          <p14:tracePt t="66523" x="6296025" y="6391275"/>
          <p14:tracePt t="66531" x="6311900" y="6399213"/>
          <p14:tracePt t="66539" x="6329363" y="6416675"/>
          <p14:tracePt t="66547" x="6354763" y="6424613"/>
          <p14:tracePt t="66555" x="6364288" y="6432550"/>
          <p14:tracePt t="66562" x="6389688" y="6442075"/>
          <p14:tracePt t="66570" x="6415088" y="6442075"/>
          <p14:tracePt t="66577" x="6430963" y="6442075"/>
          <p14:tracePt t="66586" x="6465888" y="6442075"/>
          <p14:tracePt t="66593" x="6491288" y="6450013"/>
          <p14:tracePt t="66603" x="6524625" y="6450013"/>
          <p14:tracePt t="66608" x="6567488" y="6450013"/>
          <p14:tracePt t="66616" x="6610350" y="6450013"/>
          <p14:tracePt t="66625" x="6669088" y="6450013"/>
          <p14:tracePt t="66631" x="6737350" y="6450013"/>
          <p14:tracePt t="66639" x="6805613" y="6450013"/>
          <p14:tracePt t="66646" x="6881813" y="6450013"/>
          <p14:tracePt t="66655" x="6983413" y="6450013"/>
          <p14:tracePt t="66662" x="7069138" y="6442075"/>
          <p14:tracePt t="66670" x="7153275" y="6432550"/>
          <p14:tracePt t="66677" x="7272338" y="6407150"/>
          <p14:tracePt t="66685" x="7373938" y="6381750"/>
          <p14:tracePt t="66693" x="7485063" y="6373813"/>
          <p14:tracePt t="66702" x="7586663" y="6356350"/>
          <p14:tracePt t="66708" x="7715250" y="6348413"/>
          <p14:tracePt t="66716" x="7824788" y="6323013"/>
          <p14:tracePt t="66724" x="7926388" y="6323013"/>
          <p14:tracePt t="66731" x="8054975" y="6313488"/>
          <p14:tracePt t="66739" x="8139113" y="6305550"/>
          <p14:tracePt t="66747" x="8258175" y="6305550"/>
          <p14:tracePt t="66754" x="8351838" y="6280150"/>
          <p14:tracePt t="66762" x="8470900" y="6280150"/>
          <p14:tracePt t="66770" x="8572500" y="6272213"/>
          <p14:tracePt t="66777" x="8699500" y="6254750"/>
          <p14:tracePt t="66787" x="8836025" y="6246813"/>
          <p14:tracePt t="66792" x="8955088" y="6237288"/>
          <p14:tracePt t="66802" x="9107488" y="6237288"/>
          <p14:tracePt t="66808" x="9244013" y="6221413"/>
          <p14:tracePt t="66815" x="9380538" y="6203950"/>
          <p14:tracePt t="66823" x="9515475" y="6186488"/>
          <p14:tracePt t="66831" x="9634538" y="6178550"/>
          <p14:tracePt t="66839" x="9771063" y="6153150"/>
          <p14:tracePt t="66846" x="9890125" y="6127750"/>
          <p14:tracePt t="66854" x="10017125" y="6110288"/>
          <p14:tracePt t="66862" x="10136188" y="6084888"/>
          <p14:tracePt t="66871" x="10220325" y="6076950"/>
          <p14:tracePt t="66877" x="10323513" y="6059488"/>
          <p14:tracePt t="66887" x="10407650" y="6042025"/>
          <p14:tracePt t="66892" x="10493375" y="6042025"/>
          <p14:tracePt t="66902" x="10569575" y="6042025"/>
          <p14:tracePt t="66908" x="10637838" y="6042025"/>
          <p14:tracePt t="66916" x="10696575" y="6042025"/>
          <p14:tracePt t="66924" x="10756900" y="6034088"/>
          <p14:tracePt t="66932" x="10815638" y="6034088"/>
          <p14:tracePt t="66939" x="10866438" y="6034088"/>
          <p14:tracePt t="66957" x="10985500" y="6016625"/>
          <p14:tracePt t="66962" x="11028363" y="6016625"/>
          <p14:tracePt t="66970" x="11087100" y="6008688"/>
          <p14:tracePt t="66977" x="11137900" y="5999163"/>
          <p14:tracePt t="66986" x="11163300" y="5999163"/>
          <p14:tracePt t="66993" x="11198225" y="5991225"/>
          <p14:tracePt t="67003" x="11223625" y="5983288"/>
          <p14:tracePt t="67008" x="11256963" y="5983288"/>
          <p14:tracePt t="67015" x="11274425" y="5973763"/>
          <p14:tracePt t="67023" x="11291888" y="5973763"/>
          <p14:tracePt t="67031" x="11317288" y="5965825"/>
          <p14:tracePt t="67039" x="11325225" y="5965825"/>
          <p14:tracePt t="67047" x="11350625" y="5965825"/>
          <p14:tracePt t="67054" x="11368088" y="5965825"/>
          <p14:tracePt t="67062" x="11376025" y="5965825"/>
          <p14:tracePt t="67070" x="11393488" y="5957888"/>
          <p14:tracePt t="67077" x="11418888" y="5948363"/>
          <p14:tracePt t="67085" x="11426825" y="5948363"/>
          <p14:tracePt t="67092" x="11444288" y="5948363"/>
          <p14:tracePt t="67103" x="11452225" y="5940425"/>
          <p14:tracePt t="67109" x="11461750" y="5940425"/>
          <p14:tracePt t="67116" x="11469688" y="5940425"/>
          <p14:tracePt t="67124" x="11477625" y="5940425"/>
          <p14:tracePt t="67185" x="11477625" y="5922963"/>
          <p14:tracePt t="67193" x="11477625" y="5897563"/>
          <p14:tracePt t="67201" x="11477625" y="5846763"/>
          <p14:tracePt t="67209" x="11477625" y="5770563"/>
          <p14:tracePt t="67218" x="11477625" y="5641975"/>
          <p14:tracePt t="67224" x="11477625" y="5514975"/>
          <p14:tracePt t="67231" x="11461750" y="5319713"/>
          <p14:tracePt t="67239" x="11444288" y="5167313"/>
          <p14:tracePt t="67246" x="11436350" y="5005388"/>
          <p14:tracePt t="67254" x="11418888" y="4835525"/>
          <p14:tracePt t="67263" x="11418888" y="4691063"/>
          <p14:tracePt t="67270" x="11418888" y="4538663"/>
          <p14:tracePt t="67277" x="11418888" y="4394200"/>
          <p14:tracePt t="67286" x="11418888" y="4257675"/>
          <p14:tracePt t="67293" x="11418888" y="4130675"/>
          <p14:tracePt t="67302" x="11418888" y="3960813"/>
          <p14:tracePt t="67309" x="11418888" y="3816350"/>
          <p14:tracePt t="67316" x="11426825" y="3679825"/>
          <p14:tracePt t="67324" x="11436350" y="3535363"/>
          <p14:tracePt t="67331" x="11436350" y="3408363"/>
          <p14:tracePt t="67338" x="11436350" y="3254375"/>
          <p14:tracePt t="67347" x="11436350" y="3109913"/>
          <p14:tracePt t="67355" x="11436350" y="2974975"/>
          <p14:tracePt t="67362" x="11436350" y="2830513"/>
          <p14:tracePt t="67370" x="11436350" y="2676525"/>
          <p14:tracePt t="67377" x="11436350" y="2549525"/>
          <p14:tracePt t="67385" x="11436350" y="2438400"/>
          <p14:tracePt t="67393" x="11418888" y="2336800"/>
          <p14:tracePt t="67403" x="11410950" y="2252663"/>
          <p14:tracePt t="67408" x="11410950" y="2192338"/>
          <p14:tracePt t="67417" x="11410950" y="2159000"/>
          <p14:tracePt t="67423" x="11410950" y="2124075"/>
          <p14:tracePt t="67430" x="11410950" y="2116138"/>
          <p14:tracePt t="67439" x="11401425" y="2108200"/>
          <p14:tracePt t="67447" x="11401425" y="2098675"/>
          <p14:tracePt t="67694" x="11401425" y="2082800"/>
          <p14:tracePt t="67701" x="11401425" y="2055813"/>
          <p14:tracePt t="67709" x="11401425" y="2014538"/>
          <p14:tracePt t="67716" x="11401425" y="1971675"/>
          <p14:tracePt t="67724" x="11393488" y="1911350"/>
          <p14:tracePt t="67731" x="11376025" y="1809750"/>
          <p14:tracePt t="67739" x="11360150" y="1708150"/>
          <p14:tracePt t="67746" x="11342688" y="1597025"/>
          <p14:tracePt t="67754" x="11317288" y="1495425"/>
          <p14:tracePt t="67762" x="11282363" y="1368425"/>
          <p14:tracePt t="67770" x="11256963" y="1249363"/>
          <p14:tracePt t="67777" x="11206163" y="1104900"/>
          <p14:tracePt t="67786" x="11172825" y="985838"/>
          <p14:tracePt t="67792" x="11147425" y="884238"/>
          <p14:tracePt t="67802" x="11112500" y="781050"/>
          <p14:tracePt t="67808" x="11096625" y="730250"/>
          <p14:tracePt t="67817" x="11079163" y="671513"/>
          <p14:tracePt t="67824" x="11079163" y="654050"/>
          <p14:tracePt t="67831" x="11061700" y="628650"/>
          <p14:tracePt t="67839" x="11061700" y="611188"/>
          <p14:tracePt t="67847" x="11061700" y="603250"/>
          <p14:tracePt t="67854" x="11053763" y="595313"/>
          <p14:tracePt t="67862" x="11053763" y="585788"/>
          <p14:tracePt t="67870" x="11053763" y="577850"/>
          <p14:tracePt t="67902" x="11053763" y="569913"/>
          <p14:tracePt t="67916" x="11053763" y="560388"/>
          <p14:tracePt t="68001" x="11044238" y="560388"/>
          <p14:tracePt t="68024" x="11044238" y="552450"/>
          <p14:tracePt t="68032" x="11044238" y="544513"/>
          <p14:tracePt t="68039" x="11044238" y="534988"/>
          <p14:tracePt t="68047" x="11036300" y="519113"/>
          <p14:tracePt t="68054" x="11036300" y="492125"/>
          <p14:tracePt t="68062" x="11028363" y="476250"/>
          <p14:tracePt t="68069" x="11028363" y="433388"/>
          <p14:tracePt t="68077" x="11018838" y="400050"/>
          <p14:tracePt t="68085" x="11018838" y="357188"/>
          <p14:tracePt t="68092" x="11010900" y="322263"/>
          <p14:tracePt t="68101" x="11010900" y="296863"/>
          <p14:tracePt t="68108" x="11002963" y="271463"/>
          <p14:tracePt t="68116" x="11002963" y="263525"/>
          <p14:tracePt t="68123" x="11002963" y="255588"/>
          <p14:tracePt t="68134" x="11002963" y="238125"/>
          <p14:tracePt t="68154" x="11002963" y="230188"/>
          <p14:tracePt t="68169" x="11002963" y="220663"/>
          <p14:tracePt t="68779" x="10993438" y="212725"/>
          <p14:tracePt t="68785" x="10993438" y="203200"/>
          <p14:tracePt t="68801" x="10985500" y="195263"/>
          <p14:tracePt t="68808" x="10977563" y="195263"/>
          <p14:tracePt t="68817" x="10977563" y="187325"/>
          <p14:tracePt t="68823" x="10977563" y="177800"/>
          <p14:tracePt t="68839" x="10968038" y="169863"/>
          <p14:tracePt t="68848" x="10968038" y="161925"/>
          <p14:tracePt t="68855" x="10960100" y="152400"/>
          <p14:tracePt t="68862" x="10952163" y="136525"/>
          <p14:tracePt t="68869" x="10952163" y="119063"/>
          <p14:tracePt t="68885" x="10952163" y="101600"/>
          <p14:tracePt t="68893" x="10952163" y="93663"/>
          <p14:tracePt t="68908" x="10952163" y="85725"/>
          <p14:tracePt t="68916" x="10952163" y="76200"/>
          <p14:tracePt t="68939" x="10952163" y="68263"/>
          <p14:tracePt t="69016" x="10952163" y="58738"/>
          <p14:tracePt t="69132" x="10942638" y="58738"/>
          <p14:tracePt t="69309" x="10934700" y="58738"/>
          <p14:tracePt t="69355" x="10926763" y="58738"/>
          <p14:tracePt t="69416" x="10917238" y="58738"/>
          <p14:tracePt t="69424" x="10909300" y="58738"/>
          <p14:tracePt t="69440" x="10901363" y="58738"/>
          <p14:tracePt t="69448" x="10891838" y="58738"/>
          <p14:tracePt t="69454" x="10883900" y="58738"/>
          <p14:tracePt t="69478" x="10874375" y="58738"/>
          <p14:tracePt t="69485" x="10866438" y="58738"/>
          <p14:tracePt t="69501" x="10848975" y="58738"/>
          <p14:tracePt t="69517" x="10841038" y="58738"/>
          <p14:tracePt t="69524" x="10833100" y="58738"/>
          <p14:tracePt t="69532" x="10823575" y="58738"/>
          <p14:tracePt t="69539" x="10815638" y="58738"/>
          <p14:tracePt t="69548" x="10807700" y="58738"/>
          <p14:tracePt t="69555" x="10798175" y="58738"/>
          <p14:tracePt t="69564" x="10790238" y="58738"/>
          <p14:tracePt t="69570" x="10782300" y="58738"/>
          <p14:tracePt t="69577" x="10772775" y="58738"/>
          <p14:tracePt t="69585" x="10764838" y="58738"/>
          <p14:tracePt t="69592" x="10747375" y="58738"/>
          <p14:tracePt t="69601" x="10739438" y="58738"/>
          <p14:tracePt t="69609" x="10714038" y="58738"/>
          <p14:tracePt t="69616" x="10696575" y="58738"/>
          <p14:tracePt t="69624" x="10679113" y="58738"/>
          <p14:tracePt t="69633" x="10653713" y="58738"/>
          <p14:tracePt t="69639" x="10620375" y="58738"/>
          <p14:tracePt t="69648" x="10585450" y="58738"/>
          <p14:tracePt t="69654" x="10560050" y="58738"/>
          <p14:tracePt t="69664" x="10526713" y="58738"/>
          <p14:tracePt t="69669" x="10493375" y="58738"/>
          <p14:tracePt t="69679" x="10458450" y="58738"/>
          <p14:tracePt t="69685" x="10415588" y="58738"/>
          <p14:tracePt t="69693" x="10399713" y="58738"/>
          <p14:tracePt t="69701" x="10364788" y="58738"/>
          <p14:tracePt t="69708" x="10339388" y="58738"/>
          <p14:tracePt t="69716" x="10313988" y="58738"/>
          <p14:tracePt t="69723" x="10288588" y="58738"/>
          <p14:tracePt t="69732" x="10255250" y="58738"/>
          <p14:tracePt t="69739" x="10237788" y="58738"/>
          <p14:tracePt t="69747" x="10204450" y="58738"/>
          <p14:tracePt t="69754" x="10179050" y="50800"/>
          <p14:tracePt t="69764" x="10153650" y="50800"/>
          <p14:tracePt t="69769" x="10136188" y="42863"/>
          <p14:tracePt t="69777" x="10110788" y="42863"/>
          <p14:tracePt t="69785" x="10075863" y="33338"/>
          <p14:tracePt t="69792" x="10059988" y="33338"/>
          <p14:tracePt t="69800" x="10025063" y="25400"/>
          <p14:tracePt t="69808" x="9999663" y="25400"/>
          <p14:tracePt t="69816" x="9974263" y="25400"/>
          <p14:tracePt t="69824" x="9956800" y="25400"/>
          <p14:tracePt t="69832" x="9923463" y="17463"/>
          <p14:tracePt t="69839" x="9898063" y="17463"/>
          <p14:tracePt t="69848" x="9890125" y="17463"/>
          <p14:tracePt t="69854" x="9872663" y="17463"/>
          <p14:tracePt t="69864" x="9847263" y="17463"/>
          <p14:tracePt t="69869" x="9839325" y="17463"/>
          <p14:tracePt t="69878" x="9821863" y="17463"/>
          <p14:tracePt t="69885" x="9812338" y="17463"/>
          <p14:tracePt t="69893" x="9804400" y="17463"/>
          <p14:tracePt t="69908" x="9796463" y="17463"/>
          <p14:tracePt t="69923" x="9786938" y="17463"/>
          <p14:tracePt t="71001" x="9786938" y="25400"/>
          <p14:tracePt t="71010" x="9786938" y="33338"/>
          <p14:tracePt t="71015" x="9786938" y="42863"/>
          <p14:tracePt t="71024" x="9786938" y="58738"/>
          <p14:tracePt t="71031" x="9786938" y="68263"/>
          <p14:tracePt t="71039" x="9786938" y="85725"/>
          <p14:tracePt t="71047" x="9796463" y="111125"/>
          <p14:tracePt t="71055" x="9804400" y="136525"/>
          <p14:tracePt t="71063" x="9812338" y="177800"/>
          <p14:tracePt t="71069" x="9821863" y="212725"/>
          <p14:tracePt t="71081" x="9829800" y="271463"/>
          <p14:tracePt t="71085" x="9839325" y="296863"/>
          <p14:tracePt t="71092" x="9847263" y="347663"/>
          <p14:tracePt t="71100" x="9872663" y="407988"/>
          <p14:tracePt t="71109" x="9880600" y="441325"/>
          <p14:tracePt t="71115" x="9890125" y="501650"/>
          <p14:tracePt t="71124" x="9898063" y="534988"/>
          <p14:tracePt t="71132" x="9915525" y="577850"/>
          <p14:tracePt t="71139" x="9923463" y="611188"/>
          <p14:tracePt t="71147" x="9931400" y="663575"/>
          <p14:tracePt t="71155" x="9940925" y="696913"/>
          <p14:tracePt t="71163" x="9948863" y="722313"/>
          <p14:tracePt t="71170" x="9966325" y="765175"/>
          <p14:tracePt t="71179" x="9974263" y="790575"/>
          <p14:tracePt t="71185" x="9983788" y="841375"/>
          <p14:tracePt t="71192" x="9991725" y="874713"/>
          <p14:tracePt t="71200" x="10009188" y="909638"/>
          <p14:tracePt t="71208" x="10034588" y="952500"/>
          <p14:tracePt t="71215" x="10050463" y="993775"/>
          <p14:tracePt t="71224" x="10067925" y="1062038"/>
          <p14:tracePt t="71231" x="10093325" y="1104900"/>
          <p14:tracePt t="71239" x="10118725" y="1163638"/>
          <p14:tracePt t="71247" x="10144125" y="1223963"/>
          <p14:tracePt t="71254" x="10179050" y="1292225"/>
          <p14:tracePt t="71263" x="10212388" y="1350963"/>
          <p14:tracePt t="71270" x="10237788" y="1401763"/>
          <p14:tracePt t="71279" x="10271125" y="1462088"/>
          <p14:tracePt t="71285" x="10298113" y="1504950"/>
          <p14:tracePt t="71294" x="10331450" y="1538288"/>
          <p14:tracePt t="71301" x="10348913" y="1571625"/>
          <p14:tracePt t="71308" x="10374313" y="1597025"/>
          <p14:tracePt t="71316" x="10382250" y="1622425"/>
          <p14:tracePt t="71324" x="10407650" y="1639888"/>
          <p14:tracePt t="71331" x="10433050" y="1665288"/>
          <p14:tracePt t="71339" x="10450513" y="1674813"/>
          <p14:tracePt t="71347" x="10467975" y="1690688"/>
          <p14:tracePt t="71354" x="10483850" y="1708150"/>
          <p14:tracePt t="71362" x="10501313" y="1725613"/>
          <p14:tracePt t="71369" x="10518775" y="1741488"/>
          <p14:tracePt t="71378" x="10544175" y="1751013"/>
          <p14:tracePt t="71385" x="10552113" y="1758950"/>
          <p14:tracePt t="71394" x="10560050" y="1776413"/>
          <p14:tracePt t="71400" x="10585450" y="1801813"/>
          <p14:tracePt t="71409" x="10602913" y="1809750"/>
          <p14:tracePt t="71416" x="10602913" y="1819275"/>
          <p14:tracePt t="71424" x="10620375" y="1835150"/>
          <p14:tracePt t="71432" x="10628313" y="1835150"/>
          <p14:tracePt t="71439" x="10628313" y="1844675"/>
          <p14:tracePt t="71455" x="10637838" y="1852613"/>
          <p14:tracePt t="71464" x="10637838" y="1860550"/>
          <p14:tracePt t="71478" x="10645775" y="1860550"/>
          <p14:tracePt t="71770" x="10653713" y="1860550"/>
          <p14:tracePt t="71779" x="10653713" y="1870075"/>
          <p14:tracePt t="71785" x="10679113" y="1878013"/>
          <p14:tracePt t="71794" x="10688638" y="1885950"/>
          <p14:tracePt t="71801" x="10714038" y="1895475"/>
          <p14:tracePt t="71809" x="10739438" y="1920875"/>
          <p14:tracePt t="71816" x="10772775" y="1938338"/>
          <p14:tracePt t="71824" x="10823575" y="1971675"/>
          <p14:tracePt t="71832" x="10874375" y="2014538"/>
          <p14:tracePt t="71839" x="10942638" y="2055813"/>
          <p14:tracePt t="71847" x="11002963" y="2108200"/>
          <p14:tracePt t="71855" x="11079163" y="2149475"/>
          <p14:tracePt t="71862" x="11129963" y="2192338"/>
          <p14:tracePt t="71869" x="11198225" y="2243138"/>
          <p14:tracePt t="71879" x="11266488" y="2286000"/>
          <p14:tracePt t="71885" x="11307763" y="2319338"/>
          <p14:tracePt t="71894" x="11360150" y="2344738"/>
          <p14:tracePt t="71900" x="11401425" y="2379663"/>
          <p14:tracePt t="71908" x="11436350" y="2405063"/>
          <p14:tracePt t="71916" x="11469688" y="2422525"/>
          <p14:tracePt t="71923" x="11503025" y="2438400"/>
          <p14:tracePt t="71931" x="11520488" y="2455863"/>
          <p14:tracePt t="71939" x="11537950" y="2463800"/>
          <p14:tracePt t="71961" x="11555413" y="2463800"/>
          <p14:tracePt t="71964" x="11555413" y="2473325"/>
          <p14:tracePt t="71970" x="11563350" y="2473325"/>
          <p14:tracePt t="71978" x="11563350" y="2481263"/>
          <p14:tracePt t="71994" x="11571288" y="2481263"/>
          <p14:tracePt t="72024" x="11580813" y="2481263"/>
          <p14:tracePt t="77255" x="11563350" y="2489200"/>
          <p14:tracePt t="77263" x="11520488" y="2506663"/>
          <p14:tracePt t="77270" x="11469688" y="2524125"/>
          <p14:tracePt t="77278" x="11368088" y="2574925"/>
          <p14:tracePt t="77287" x="11266488" y="2625725"/>
          <p14:tracePt t="77293" x="11137900" y="2660650"/>
          <p14:tracePt t="77301" x="10926763" y="2736850"/>
          <p14:tracePt t="77308" x="10714038" y="2813050"/>
          <p14:tracePt t="77316" x="10458450" y="2871788"/>
          <p14:tracePt t="77323" x="10144125" y="2940050"/>
          <p14:tracePt t="77331" x="9864725" y="3008313"/>
          <p14:tracePt t="77339" x="9550400" y="3076575"/>
          <p14:tracePt t="77346" x="9209088" y="3170238"/>
          <p14:tracePt t="77355" x="8894763" y="3238500"/>
          <p14:tracePt t="77362" x="8496300" y="3330575"/>
          <p14:tracePt t="77370" x="8207375" y="3416300"/>
          <p14:tracePt t="77378" x="7935913" y="3517900"/>
          <p14:tracePt t="77387" x="7680325" y="3586163"/>
          <p14:tracePt t="77392" x="7493000" y="3654425"/>
          <p14:tracePt t="77403" x="7323138" y="3705225"/>
          <p14:tracePt t="77408" x="7204075" y="3738563"/>
          <p14:tracePt t="77416" x="7119938" y="3773488"/>
          <p14:tracePt t="77424" x="7018338" y="3798888"/>
          <p14:tracePt t="77432" x="6967538" y="3816350"/>
          <p14:tracePt t="77439" x="6881813" y="3832225"/>
          <p14:tracePt t="77447" x="6805613" y="3849688"/>
          <p14:tracePt t="77455" x="6745288" y="3875088"/>
          <p14:tracePt t="77462" x="6686550" y="3883025"/>
          <p14:tracePt t="77472" x="6626225" y="3892550"/>
          <p14:tracePt t="77477" x="6567488" y="3900488"/>
          <p14:tracePt t="77485" x="6524625" y="3900488"/>
          <p14:tracePt t="77493" x="6491288" y="3908425"/>
          <p14:tracePt t="77502" x="6440488" y="3917950"/>
          <p14:tracePt t="77508" x="6423025" y="3917950"/>
          <p14:tracePt t="77516" x="6397625" y="3925888"/>
          <p14:tracePt t="77523" x="6380163" y="3925888"/>
          <p14:tracePt t="77539" x="6364288" y="3925888"/>
          <p14:tracePt t="77548" x="6354763" y="3925888"/>
          <p14:tracePt t="77570" x="6346825" y="3925888"/>
          <p14:tracePt t="77585" x="6338888" y="3925888"/>
          <p14:tracePt t="77893" x="6338888" y="3917950"/>
          <p14:tracePt t="77901" x="6338888" y="3900488"/>
          <p14:tracePt t="77916" x="6338888" y="3883025"/>
          <p14:tracePt t="77923" x="6338888" y="3867150"/>
          <p14:tracePt t="77931" x="6346825" y="3857625"/>
          <p14:tracePt t="77939" x="6354763" y="3841750"/>
          <p14:tracePt t="77953" x="6354763" y="3824288"/>
          <p14:tracePt t="77955" x="6372225" y="3816350"/>
          <p14:tracePt t="77961" x="6372225" y="3798888"/>
          <p14:tracePt t="77970" x="6372225" y="3790950"/>
          <p14:tracePt t="77977" x="6380163" y="3781425"/>
          <p14:tracePt t="77986" x="6380163" y="3773488"/>
          <p14:tracePt t="77993" x="6380163" y="3763963"/>
          <p14:tracePt t="78002" x="6389688" y="3763963"/>
          <p14:tracePt t="78008" x="6389688" y="3756025"/>
          <p14:tracePt t="78024" x="6389688" y="3748088"/>
          <p14:tracePt t="78031" x="6397625" y="3738563"/>
          <p14:tracePt t="78047" x="6397625" y="3730625"/>
          <p14:tracePt t="78054" x="6405563" y="3722688"/>
          <p14:tracePt t="78062" x="6405563" y="3713163"/>
          <p14:tracePt t="78070" x="6405563" y="3697288"/>
          <p14:tracePt t="78077" x="6415088" y="3687763"/>
          <p14:tracePt t="78085" x="6423025" y="3671888"/>
          <p14:tracePt t="78092" x="6423025" y="3654425"/>
          <p14:tracePt t="78103" x="6423025" y="3646488"/>
          <p14:tracePt t="78109" x="6423025" y="3636963"/>
          <p14:tracePt t="78117" x="6423025" y="3619500"/>
          <p14:tracePt t="78123" x="6430963" y="3611563"/>
          <p14:tracePt t="78132" x="6440488" y="3603625"/>
          <p14:tracePt t="78138" x="6440488" y="3594100"/>
          <p14:tracePt t="78147" x="6440488" y="3586163"/>
          <p14:tracePt t="78154" x="6440488" y="3578225"/>
          <p14:tracePt t="78162" x="6448425" y="3568700"/>
          <p14:tracePt t="78192" x="6448425" y="3560763"/>
          <p14:tracePt t="78247" x="6448425" y="3552825"/>
          <p14:tracePt t="78286" x="6456363" y="3552825"/>
          <p14:tracePt t="78302" x="6456363" y="3543300"/>
          <p14:tracePt t="78363" x="6456363" y="3535363"/>
          <p14:tracePt t="79531" x="6440488" y="3535363"/>
          <p14:tracePt t="79548" x="6430963" y="3535363"/>
          <p14:tracePt t="79555" x="6415088" y="3535363"/>
          <p14:tracePt t="79562" x="6405563" y="3535363"/>
          <p14:tracePt t="79571" x="6397625" y="3535363"/>
          <p14:tracePt t="79578" x="6372225" y="3535363"/>
          <p14:tracePt t="79586" x="6354763" y="3535363"/>
          <p14:tracePt t="79593" x="6338888" y="3535363"/>
          <p14:tracePt t="79601" x="6311900" y="3535363"/>
          <p14:tracePt t="79609" x="6286500" y="3535363"/>
          <p14:tracePt t="79617" x="6261100" y="3535363"/>
          <p14:tracePt t="79624" x="6245225" y="3535363"/>
          <p14:tracePt t="79633" x="6210300" y="3535363"/>
          <p14:tracePt t="79640" x="6184900" y="3543300"/>
          <p14:tracePt t="79647" x="6151563" y="3543300"/>
          <p14:tracePt t="79655" x="6126163" y="3543300"/>
          <p14:tracePt t="79662" x="6091238" y="3552825"/>
          <p14:tracePt t="79669" x="6075363" y="3552825"/>
          <p14:tracePt t="79677" x="6040438" y="3560763"/>
          <p14:tracePt t="79685" x="5997575" y="3560763"/>
          <p14:tracePt t="79693" x="5964238" y="3560763"/>
          <p14:tracePt t="79701" x="5921375" y="3568700"/>
          <p14:tracePt t="79709" x="5888038" y="3568700"/>
          <p14:tracePt t="79717" x="5819775" y="3568700"/>
          <p14:tracePt t="79723" x="5786438" y="3578225"/>
          <p14:tracePt t="79732" x="5743575" y="3578225"/>
          <p14:tracePt t="79739" x="5700713" y="3586163"/>
          <p14:tracePt t="79748" x="5675313" y="3586163"/>
          <p14:tracePt t="79754" x="5632450" y="3586163"/>
          <p14:tracePt t="79761" x="5616575" y="3586163"/>
          <p14:tracePt t="79769" x="5591175" y="3586163"/>
          <p14:tracePt t="79777" x="5556250" y="3586163"/>
          <p14:tracePt t="79785" x="5530850" y="3586163"/>
          <p14:tracePt t="79793" x="5513388" y="3594100"/>
          <p14:tracePt t="79800" x="5487988" y="3594100"/>
          <p14:tracePt t="79808" x="5454650" y="3594100"/>
          <p14:tracePt t="79817" x="5437188" y="3594100"/>
          <p14:tracePt t="79823" x="5421313" y="3594100"/>
          <p14:tracePt t="79832" x="5394325" y="3594100"/>
          <p14:tracePt t="79848" x="5378450" y="3594100"/>
          <p14:tracePt t="79854" x="5368925" y="3594100"/>
          <p14:tracePt t="79870" x="5360988" y="3603625"/>
          <p14:tracePt t="79877" x="5353050" y="3603625"/>
          <p14:tracePt t="79893" x="5343525" y="3603625"/>
          <p14:tracePt t="80640" x="5343525" y="3611563"/>
          <p14:tracePt t="80655" x="5360988" y="3619500"/>
          <p14:tracePt t="80663" x="5368925" y="3629025"/>
          <p14:tracePt t="80671" x="5394325" y="3636963"/>
          <p14:tracePt t="80678" x="5421313" y="3654425"/>
          <p14:tracePt t="80686" x="5454650" y="3671888"/>
          <p14:tracePt t="80694" x="5487988" y="3687763"/>
          <p14:tracePt t="80701" x="5522913" y="3705225"/>
          <p14:tracePt t="80709" x="5573713" y="3738563"/>
          <p14:tracePt t="80716" x="5599113" y="3748088"/>
          <p14:tracePt t="80724" x="5632450" y="3763963"/>
          <p14:tracePt t="80734" x="5667375" y="3773488"/>
          <p14:tracePt t="80739" x="5683250" y="3781425"/>
          <p14:tracePt t="80747" x="5700713" y="3781425"/>
          <p14:tracePt t="80754" x="5726113" y="3790950"/>
          <p14:tracePt t="80765" x="5743575" y="3790950"/>
          <p14:tracePt t="80771" x="5761038" y="3790950"/>
          <p14:tracePt t="80779" x="5776913" y="3790950"/>
          <p14:tracePt t="80785" x="5794375" y="3790950"/>
          <p14:tracePt t="80793" x="5819775" y="3790950"/>
          <p14:tracePt t="80800" x="5837238" y="3781425"/>
          <p14:tracePt t="80808" x="5862638" y="3773488"/>
          <p14:tracePt t="80816" x="5880100" y="3756025"/>
          <p14:tracePt t="80823" x="5895975" y="3748088"/>
          <p14:tracePt t="80831" x="5913438" y="3730625"/>
          <p14:tracePt t="80839" x="5930900" y="3722688"/>
          <p14:tracePt t="80849" x="5938838" y="3713163"/>
          <p14:tracePt t="80855" x="5956300" y="3705225"/>
          <p14:tracePt t="80863" x="5964238" y="3697288"/>
          <p14:tracePt t="80870" x="5964238" y="3687763"/>
          <p14:tracePt t="80880" x="5972175" y="3687763"/>
          <p14:tracePt t="80885" x="5981700" y="3687763"/>
          <p14:tracePt t="80893" x="5981700" y="3679825"/>
          <p14:tracePt t="80900" x="5989638" y="3679825"/>
          <p14:tracePt t="80908" x="5989638" y="3671888"/>
          <p14:tracePt t="80940" x="5997575" y="3671888"/>
          <p14:tracePt t="81025" x="6007100" y="3671888"/>
          <p14:tracePt t="81078" x="6015038" y="3671888"/>
          <p14:tracePt t="81086" x="6024563" y="3671888"/>
          <p14:tracePt t="81093" x="6032500" y="3671888"/>
          <p14:tracePt t="81101" x="6040438" y="3671888"/>
          <p14:tracePt t="81108" x="6057900" y="3671888"/>
          <p14:tracePt t="81116" x="6075363" y="3671888"/>
          <p14:tracePt t="81124" x="6091238" y="3671888"/>
          <p14:tracePt t="81132" x="6116638" y="3671888"/>
          <p14:tracePt t="81139" x="6134100" y="3671888"/>
          <p14:tracePt t="81147" x="6159500" y="3671888"/>
          <p14:tracePt t="81155" x="6184900" y="3671888"/>
          <p14:tracePt t="81163" x="6194425" y="3671888"/>
          <p14:tracePt t="81170" x="6210300" y="3671888"/>
          <p14:tracePt t="81180" x="6227763" y="3671888"/>
          <p14:tracePt t="81198" x="6235700" y="3671888"/>
          <p14:tracePt t="81201" x="6245225" y="3671888"/>
          <p14:tracePt t="81232" x="6253163" y="3671888"/>
          <p14:tracePt t="81248" x="6261100" y="3671888"/>
          <p14:tracePt t="81263" x="6270625" y="3671888"/>
          <p14:tracePt t="81278" x="6270625" y="3679825"/>
          <p14:tracePt t="81285" x="6270625" y="3687763"/>
          <p14:tracePt t="81293" x="6270625" y="3713163"/>
          <p14:tracePt t="81300" x="6278563" y="3748088"/>
          <p14:tracePt t="81308" x="6278563" y="3781425"/>
          <p14:tracePt t="81316" x="6286500" y="3824288"/>
          <p14:tracePt t="81323" x="6286500" y="3883025"/>
          <p14:tracePt t="81331" x="6286500" y="3935413"/>
          <p14:tracePt t="81340" x="6296025" y="4011613"/>
          <p14:tracePt t="81349" x="6303963" y="4087813"/>
          <p14:tracePt t="81355" x="6303963" y="4181475"/>
          <p14:tracePt t="81364" x="6303963" y="4257675"/>
          <p14:tracePt t="81370" x="6303963" y="4351338"/>
          <p14:tracePt t="81378" x="6311900" y="4435475"/>
          <p14:tracePt t="81385" x="6311900" y="4538663"/>
          <p14:tracePt t="81394" x="6329363" y="4665663"/>
          <p14:tracePt t="81400" x="6338888" y="4767263"/>
          <p14:tracePt t="81408" x="6346825" y="4894263"/>
          <p14:tracePt t="81416" x="6364288" y="4979988"/>
          <p14:tracePt t="81424" x="6372225" y="5081588"/>
          <p14:tracePt t="81431" x="6380163" y="5167313"/>
          <p14:tracePt t="81439" x="6380163" y="5268913"/>
          <p14:tracePt t="81447" x="6389688" y="5353050"/>
          <p14:tracePt t="81454" x="6405563" y="5438775"/>
          <p14:tracePt t="81463" x="6405563" y="5540375"/>
          <p14:tracePt t="81470" x="6415088" y="5616575"/>
          <p14:tracePt t="81478" x="6423025" y="5684838"/>
          <p14:tracePt t="81485" x="6423025" y="5727700"/>
          <p14:tracePt t="81493" x="6423025" y="5770563"/>
          <p14:tracePt t="81501" x="6423025" y="5803900"/>
          <p14:tracePt t="81508" x="6423025" y="5838825"/>
          <p14:tracePt t="81516" x="6423025" y="5854700"/>
          <p14:tracePt t="81523" x="6423025" y="5864225"/>
          <p14:tracePt t="81531" x="6423025" y="5880100"/>
          <p14:tracePt t="81540" x="6423025" y="5889625"/>
          <p14:tracePt t="81549" x="6423025" y="5897563"/>
          <p14:tracePt t="81554" x="6423025" y="5905500"/>
          <p14:tracePt t="81578" x="6423025" y="5915025"/>
          <p14:tracePt t="81601" x="6423025" y="5922963"/>
          <p14:tracePt t="82002" x="6423025" y="5932488"/>
          <p14:tracePt t="82009" x="6423025" y="5948363"/>
          <p14:tracePt t="82016" x="6423025" y="5965825"/>
          <p14:tracePt t="82024" x="6423025" y="5983288"/>
          <p14:tracePt t="82031" x="6423025" y="6008688"/>
          <p14:tracePt t="82039" x="6423025" y="6034088"/>
          <p14:tracePt t="82047" x="6423025" y="6049963"/>
          <p14:tracePt t="82054" x="6423025" y="6084888"/>
          <p14:tracePt t="82063" x="6423025" y="6110288"/>
          <p14:tracePt t="82070" x="6423025" y="6127750"/>
          <p14:tracePt t="82078" x="6423025" y="6143625"/>
          <p14:tracePt t="82085" x="6423025" y="6161088"/>
          <p14:tracePt t="82094" x="6423025" y="6169025"/>
          <p14:tracePt t="82101" x="6423025" y="6186488"/>
          <p14:tracePt t="82110" x="6423025" y="6194425"/>
          <p14:tracePt t="82124" x="6423025" y="6203950"/>
          <p14:tracePt t="82131" x="6423025" y="6211888"/>
          <p14:tracePt t="82170" x="6423025" y="6221413"/>
          <p14:tracePt t="82201" x="6423025" y="6229350"/>
          <p14:tracePt t="82340" x="6415088" y="6229350"/>
          <p14:tracePt t="82371" x="6405563" y="6229350"/>
          <p14:tracePt t="82393" x="6397625" y="6229350"/>
          <p14:tracePt t="82408" x="6380163" y="6229350"/>
          <p14:tracePt t="82416" x="6372225" y="6229350"/>
          <p14:tracePt t="82424" x="6338888" y="6229350"/>
          <p14:tracePt t="82431" x="6286500" y="6211888"/>
          <p14:tracePt t="82439" x="6227763" y="6186488"/>
          <p14:tracePt t="82447" x="6134100" y="6153150"/>
          <p14:tracePt t="82454" x="6032500" y="6118225"/>
          <p14:tracePt t="82462" x="5888038" y="6084888"/>
          <p14:tracePt t="82470" x="5761038" y="6049963"/>
          <p14:tracePt t="82479" x="5632450" y="6024563"/>
          <p14:tracePt t="82485" x="5513388" y="5991225"/>
          <p14:tracePt t="82495" x="5403850" y="5965825"/>
          <p14:tracePt t="82501" x="5302250" y="5948363"/>
          <p14:tracePt t="82510" x="5216525" y="5932488"/>
          <p14:tracePt t="82516" x="5140325" y="5922963"/>
          <p14:tracePt t="82524" x="5080000" y="5922963"/>
          <p14:tracePt t="82531" x="5021263" y="5915025"/>
          <p14:tracePt t="82539" x="4953000" y="5915025"/>
          <p14:tracePt t="82547" x="4910138" y="5915025"/>
          <p14:tracePt t="82554" x="4868863" y="5915025"/>
          <p14:tracePt t="82562" x="4833938" y="5915025"/>
          <p14:tracePt t="82570" x="4800600" y="5915025"/>
          <p14:tracePt t="82578" x="4775200" y="5915025"/>
          <p14:tracePt t="82585" x="4765675" y="5915025"/>
          <p14:tracePt t="82594" x="4749800" y="5915025"/>
          <p14:tracePt t="82609" x="4732338" y="5915025"/>
          <p14:tracePt t="82616" x="4724400" y="5915025"/>
          <p14:tracePt t="82646" x="4714875" y="5915025"/>
          <p14:tracePt t="83717" x="4714875" y="5905500"/>
          <p14:tracePt t="83725" x="4714875" y="5897563"/>
          <p14:tracePt t="83732" x="4724400" y="5872163"/>
          <p14:tracePt t="83740" x="4740275" y="5846763"/>
          <p14:tracePt t="83747" x="4775200" y="5795963"/>
          <p14:tracePt t="83754" x="4818063" y="5719763"/>
          <p14:tracePt t="83762" x="4876800" y="5616575"/>
          <p14:tracePt t="83770" x="4935538" y="5514975"/>
          <p14:tracePt t="83778" x="4995863" y="5405438"/>
          <p14:tracePt t="83786" x="5054600" y="5286375"/>
          <p14:tracePt t="83794" x="5122863" y="5183188"/>
          <p14:tracePt t="83801" x="5165725" y="5091113"/>
          <p14:tracePt t="83809" x="5233988" y="4987925"/>
          <p14:tracePt t="83816" x="5292725" y="4886325"/>
          <p14:tracePt t="83825" x="5353050" y="4775200"/>
          <p14:tracePt t="83831" x="5411788" y="4691063"/>
          <p14:tracePt t="83841" x="5480050" y="4579938"/>
          <p14:tracePt t="83846" x="5538788" y="4486275"/>
          <p14:tracePt t="83854" x="5581650" y="4410075"/>
          <p14:tracePt t="83863" x="5624513" y="4333875"/>
          <p14:tracePt t="83870" x="5667375" y="4257675"/>
          <p14:tracePt t="83878" x="5708650" y="4197350"/>
          <p14:tracePt t="83886" x="5743575" y="4146550"/>
          <p14:tracePt t="83894" x="5768975" y="4095750"/>
          <p14:tracePt t="83901" x="5802313" y="4062413"/>
          <p14:tracePt t="83909" x="5819775" y="4027488"/>
          <p14:tracePt t="83916" x="5827713" y="3994150"/>
          <p14:tracePt t="83925" x="5837238" y="3976688"/>
          <p14:tracePt t="83931" x="5862638" y="3951288"/>
          <p14:tracePt t="83941" x="5880100" y="3925888"/>
          <p14:tracePt t="83960" x="5913438" y="3892550"/>
          <p14:tracePt t="83962" x="5930900" y="3867150"/>
          <p14:tracePt t="83970" x="5946775" y="3849688"/>
          <p14:tracePt t="83978" x="5972175" y="3824288"/>
          <p14:tracePt t="83985" x="5989638" y="3806825"/>
          <p14:tracePt t="83993" x="6024563" y="3781425"/>
          <p14:tracePt t="84000" x="6049963" y="3763963"/>
          <p14:tracePt t="84009" x="6075363" y="3756025"/>
          <p14:tracePt t="84017" x="6100763" y="3748088"/>
          <p14:tracePt t="84025" x="6116638" y="3730625"/>
          <p14:tracePt t="84032" x="6142038" y="3722688"/>
          <p14:tracePt t="84042" x="6167438" y="3713163"/>
          <p14:tracePt t="84047" x="6194425" y="3705225"/>
          <p14:tracePt t="84055" x="6210300" y="3697288"/>
          <p14:tracePt t="84064" x="6235700" y="3687763"/>
          <p14:tracePt t="84069" x="6261100" y="3687763"/>
          <p14:tracePt t="84078" x="6286500" y="3679825"/>
          <p14:tracePt t="84085" x="6303963" y="3671888"/>
          <p14:tracePt t="84093" x="6338888" y="3671888"/>
          <p14:tracePt t="84101" x="6354763" y="3671888"/>
          <p14:tracePt t="84109" x="6372225" y="3671888"/>
          <p14:tracePt t="84116" x="6397625" y="3671888"/>
          <p14:tracePt t="84125" x="6423025" y="3671888"/>
          <p14:tracePt t="84132" x="6440488" y="3671888"/>
          <p14:tracePt t="84141" x="6456363" y="3671888"/>
          <p14:tracePt t="84147" x="6473825" y="3671888"/>
          <p14:tracePt t="84154" x="6483350" y="3671888"/>
          <p14:tracePt t="84162" x="6491288" y="3679825"/>
          <p14:tracePt t="84171" x="6499225" y="3679825"/>
          <p14:tracePt t="84178" x="6508750" y="3679825"/>
          <p14:tracePt t="84185" x="6516688" y="3687763"/>
          <p14:tracePt t="84209" x="6524625" y="3687763"/>
          <p14:tracePt t="84247" x="6534150" y="3687763"/>
          <p14:tracePt t="89509" x="6534150" y="3697288"/>
          <p14:tracePt t="89517" x="6534150" y="3713163"/>
          <p14:tracePt t="89526" x="6534150" y="3730625"/>
          <p14:tracePt t="89531" x="6534150" y="3756025"/>
          <p14:tracePt t="89539" x="6534150" y="3763963"/>
          <p14:tracePt t="89548" x="6534150" y="3781425"/>
          <p14:tracePt t="89554" x="6534150" y="3806825"/>
          <p14:tracePt t="89562" x="6524625" y="3824288"/>
          <p14:tracePt t="89570" x="6524625" y="3849688"/>
          <p14:tracePt t="89577" x="6516688" y="3875088"/>
          <p14:tracePt t="89585" x="6508750" y="3917950"/>
          <p14:tracePt t="89593" x="6499225" y="3951288"/>
          <p14:tracePt t="89601" x="6499225" y="3994150"/>
          <p14:tracePt t="89608" x="6491288" y="4079875"/>
          <p14:tracePt t="89616" x="6483350" y="4156075"/>
          <p14:tracePt t="89623" x="6483350" y="4214813"/>
          <p14:tracePt t="89633" x="6473825" y="4300538"/>
          <p14:tracePt t="89639" x="6473825" y="4368800"/>
          <p14:tracePt t="89648" x="6456363" y="4445000"/>
          <p14:tracePt t="89656" x="6456363" y="4529138"/>
          <p14:tracePt t="89662" x="6456363" y="4597400"/>
          <p14:tracePt t="89670" x="6448425" y="4673600"/>
          <p14:tracePt t="89678" x="6440488" y="4759325"/>
          <p14:tracePt t="89686" x="6440488" y="4827588"/>
          <p14:tracePt t="89693" x="6440488" y="4903788"/>
          <p14:tracePt t="89701" x="6440488" y="4972050"/>
          <p14:tracePt t="89708" x="6440488" y="5048250"/>
          <p14:tracePt t="89716" x="6440488" y="5132388"/>
          <p14:tracePt t="89724" x="6440488" y="5200650"/>
          <p14:tracePt t="89733" x="6440488" y="5302250"/>
          <p14:tracePt t="89739" x="6440488" y="5370513"/>
          <p14:tracePt t="89748" x="6440488" y="5456238"/>
          <p14:tracePt t="89754" x="6440488" y="5540375"/>
          <p14:tracePt t="89762" x="6440488" y="5600700"/>
          <p14:tracePt t="89769" x="6440488" y="5676900"/>
          <p14:tracePt t="89778" x="6440488" y="5745163"/>
          <p14:tracePt t="89785" x="6440488" y="5788025"/>
          <p14:tracePt t="89793" x="6448425" y="5838825"/>
          <p14:tracePt t="89800" x="6448425" y="5864225"/>
          <p14:tracePt t="89808" x="6448425" y="5897563"/>
          <p14:tracePt t="89816" x="6448425" y="5932488"/>
          <p14:tracePt t="89823" x="6448425" y="5965825"/>
          <p14:tracePt t="89833" x="6448425" y="5983288"/>
          <p14:tracePt t="89839" x="6448425" y="6008688"/>
          <p14:tracePt t="89849" x="6448425" y="6034088"/>
          <p14:tracePt t="89854" x="6456363" y="6042025"/>
          <p14:tracePt t="89862" x="6456363" y="6067425"/>
          <p14:tracePt t="89869" x="6456363" y="6076950"/>
          <p14:tracePt t="89878" x="6456363" y="6084888"/>
          <p14:tracePt t="89885" x="6456363" y="6092825"/>
          <p14:tracePt t="89894" x="6456363" y="6102350"/>
          <p14:tracePt t="89900" x="6456363" y="6110288"/>
          <p14:tracePt t="89917" x="6456363" y="6118225"/>
          <p14:tracePt t="89924" x="6456363" y="6127750"/>
          <p14:tracePt t="90239" x="6456363" y="6118225"/>
          <p14:tracePt t="90247" x="6456363" y="6110288"/>
          <p14:tracePt t="90255" x="6456363" y="6102350"/>
          <p14:tracePt t="90262" x="6456363" y="6067425"/>
          <p14:tracePt t="90270" x="6456363" y="6034088"/>
          <p14:tracePt t="90278" x="6465888" y="5983288"/>
          <p14:tracePt t="90285" x="6465888" y="5872163"/>
          <p14:tracePt t="90293" x="6465888" y="5745163"/>
          <p14:tracePt t="90301" x="6465888" y="5591175"/>
          <p14:tracePt t="90308" x="6465888" y="5370513"/>
          <p14:tracePt t="90316" x="6465888" y="5200650"/>
          <p14:tracePt t="90324" x="6483350" y="5013325"/>
          <p14:tracePt t="90333" x="6483350" y="4810125"/>
          <p14:tracePt t="90340" x="6483350" y="4673600"/>
          <p14:tracePt t="90348" x="6491288" y="4529138"/>
          <p14:tracePt t="90354" x="6491288" y="4419600"/>
          <p14:tracePt t="90362" x="6491288" y="4316413"/>
          <p14:tracePt t="90370" x="6491288" y="4249738"/>
          <p14:tracePt t="90377" x="6491288" y="4189413"/>
          <p14:tracePt t="90385" x="6499225" y="4130675"/>
          <p14:tracePt t="90393" x="6499225" y="4105275"/>
          <p14:tracePt t="90400" x="6499225" y="4079875"/>
          <p14:tracePt t="90409" x="6499225" y="4062413"/>
          <p14:tracePt t="90417" x="6499225" y="4044950"/>
          <p14:tracePt t="90424" x="6499225" y="4037013"/>
          <p14:tracePt t="90433" x="6499225" y="4027488"/>
          <p14:tracePt t="90440" x="6499225" y="4019550"/>
          <p14:tracePt t="90486" x="6499225" y="4011613"/>
          <p14:tracePt t="90609" x="6499225" y="4002088"/>
          <p14:tracePt t="90639" x="6499225" y="3994150"/>
          <p14:tracePt t="90663" x="6499225" y="3986213"/>
          <p14:tracePt t="90670" x="6499225" y="3976688"/>
          <p14:tracePt t="90679" x="6508750" y="3968750"/>
          <p14:tracePt t="90686" x="6508750" y="3951288"/>
          <p14:tracePt t="90693" x="6516688" y="3943350"/>
          <p14:tracePt t="90702" x="6516688" y="3925888"/>
          <p14:tracePt t="90709" x="6516688" y="3908425"/>
          <p14:tracePt t="90724" x="6516688" y="3892550"/>
          <p14:tracePt t="90739" x="6516688" y="3883025"/>
          <p14:tracePt t="90763" x="6524625" y="3875088"/>
          <p14:tracePt t="90778" x="6524625" y="3867150"/>
          <p14:tracePt t="90809" x="6524625" y="3849688"/>
          <p14:tracePt t="90824" x="6524625" y="3841750"/>
          <p14:tracePt t="90832" x="6524625" y="3832225"/>
          <p14:tracePt t="90848" x="6524625" y="3824288"/>
          <p14:tracePt t="90855" x="6524625" y="3816350"/>
          <p14:tracePt t="90885" x="6524625" y="3806825"/>
          <p14:tracePt t="91216" x="6534150" y="3806825"/>
          <p14:tracePt t="91224" x="6542088" y="3798888"/>
          <p14:tracePt t="91231" x="6575425" y="3790950"/>
          <p14:tracePt t="91239" x="6626225" y="3781425"/>
          <p14:tracePt t="91248" x="6678613" y="3781425"/>
          <p14:tracePt t="91254" x="6780213" y="3773488"/>
          <p14:tracePt t="91262" x="6881813" y="3773488"/>
          <p14:tracePt t="91269" x="6983413" y="3773488"/>
          <p14:tracePt t="91278" x="7094538" y="3773488"/>
          <p14:tracePt t="91285" x="7162800" y="3773488"/>
          <p14:tracePt t="91293" x="7239000" y="3773488"/>
          <p14:tracePt t="91300" x="7281863" y="3781425"/>
          <p14:tracePt t="91308" x="7332663" y="3790950"/>
          <p14:tracePt t="91316" x="7348538" y="3790950"/>
          <p14:tracePt t="91323" x="7373938" y="3790950"/>
          <p14:tracePt t="91332" x="7391400" y="3790950"/>
          <p14:tracePt t="91339" x="7400925" y="3790950"/>
          <p14:tracePt t="91348" x="7408863" y="3790950"/>
          <p14:tracePt t="91354" x="7416800" y="3790950"/>
          <p14:tracePt t="91385" x="7426325" y="3790950"/>
          <p14:tracePt t="91769" x="7408863" y="3798888"/>
          <p14:tracePt t="91779" x="7383463" y="3806825"/>
          <p14:tracePt t="91785" x="7348538" y="3816350"/>
          <p14:tracePt t="91793" x="7281863" y="3841750"/>
          <p14:tracePt t="91801" x="7188200" y="3857625"/>
          <p14:tracePt t="91808" x="7043738" y="3883025"/>
          <p14:tracePt t="91815" x="6915150" y="3908425"/>
          <p14:tracePt t="91823" x="6762750" y="3917950"/>
          <p14:tracePt t="91831" x="6600825" y="3960813"/>
          <p14:tracePt t="91839" x="6473825" y="3968750"/>
          <p14:tracePt t="91848" x="6346825" y="3976688"/>
          <p14:tracePt t="91854" x="6245225" y="3994150"/>
          <p14:tracePt t="91864" x="6151563" y="4011613"/>
          <p14:tracePt t="91870" x="6100763" y="4011613"/>
          <p14:tracePt t="91880" x="6024563" y="4019550"/>
          <p14:tracePt t="91885" x="5989638" y="4027488"/>
          <p14:tracePt t="91892" x="5964238" y="4027488"/>
          <p14:tracePt t="91900" x="5938838" y="4027488"/>
          <p14:tracePt t="91908" x="5913438" y="4037013"/>
          <p14:tracePt t="91916" x="5895975" y="4037013"/>
          <p14:tracePt t="91932" x="5880100" y="4037013"/>
          <p14:tracePt t="91954" x="5862638" y="4037013"/>
          <p14:tracePt t="91970" x="5853113" y="4037013"/>
          <p14:tracePt t="92000" x="5845175" y="4037013"/>
          <p14:tracePt t="92016" x="5845175" y="4027488"/>
          <p14:tracePt t="92125" x="5845175" y="4044950"/>
          <p14:tracePt t="92132" x="5845175" y="4079875"/>
          <p14:tracePt t="92139" x="5845175" y="4156075"/>
          <p14:tracePt t="92147" x="5845175" y="4257675"/>
          <p14:tracePt t="92154" x="5845175" y="4394200"/>
          <p14:tracePt t="92163" x="5853113" y="4630738"/>
          <p14:tracePt t="92170" x="5862638" y="4792663"/>
          <p14:tracePt t="92179" x="5870575" y="4962525"/>
          <p14:tracePt t="92185" x="5895975" y="5124450"/>
          <p14:tracePt t="92194" x="5913438" y="5251450"/>
          <p14:tracePt t="92201" x="5930900" y="5353050"/>
          <p14:tracePt t="92208" x="5930900" y="5438775"/>
          <p14:tracePt t="92216" x="5956300" y="5514975"/>
          <p14:tracePt t="92224" x="5964238" y="5591175"/>
          <p14:tracePt t="92231" x="5972175" y="5634038"/>
          <p14:tracePt t="92239" x="5981700" y="5694363"/>
          <p14:tracePt t="92247" x="5981700" y="5727700"/>
          <p14:tracePt t="92254" x="5989638" y="5770563"/>
          <p14:tracePt t="92263" x="5997575" y="5795963"/>
          <p14:tracePt t="92270" x="5997575" y="5821363"/>
          <p14:tracePt t="92279" x="6007100" y="5838825"/>
          <p14:tracePt t="92285" x="6007100" y="5846763"/>
          <p14:tracePt t="92295" x="6007100" y="5864225"/>
          <p14:tracePt t="92310" x="6007100" y="5872163"/>
          <p14:tracePt t="92324" x="6007100" y="5880100"/>
          <p14:tracePt t="92347" x="6007100" y="5889625"/>
          <p14:tracePt t="92686" x="6015038" y="5889625"/>
          <p14:tracePt t="92701" x="6024563" y="5889625"/>
          <p14:tracePt t="92708" x="6032500" y="5889625"/>
          <p14:tracePt t="92716" x="6040438" y="5889625"/>
          <p14:tracePt t="92724" x="6049963" y="5889625"/>
          <p14:tracePt t="92731" x="6057900" y="5889625"/>
          <p14:tracePt t="92747" x="6075363" y="5889625"/>
          <p14:tracePt t="92763" x="6083300" y="5889625"/>
          <p14:tracePt t="92770" x="6091238" y="5889625"/>
          <p14:tracePt t="92779" x="6100763" y="5889625"/>
          <p14:tracePt t="92794" x="6108700" y="5889625"/>
          <p14:tracePt t="92801" x="6116638" y="5897563"/>
          <p14:tracePt t="92817" x="6126163" y="5897563"/>
          <p14:tracePt t="92824" x="6134100" y="5897563"/>
          <p14:tracePt t="92832" x="6142038" y="5897563"/>
          <p14:tracePt t="92847" x="6151563" y="5897563"/>
          <p14:tracePt t="92855" x="6159500" y="5897563"/>
          <p14:tracePt t="92870" x="6176963" y="5897563"/>
          <p14:tracePt t="92878" x="6184900" y="5897563"/>
          <p14:tracePt t="92885" x="6194425" y="5897563"/>
          <p14:tracePt t="92895" x="6202363" y="5897563"/>
          <p14:tracePt t="92901" x="6219825" y="5897563"/>
          <p14:tracePt t="92910" x="6235700" y="5897563"/>
          <p14:tracePt t="92916" x="6253163" y="5897563"/>
          <p14:tracePt t="92924" x="6261100" y="5897563"/>
          <p14:tracePt t="92932" x="6286500" y="5897563"/>
          <p14:tracePt t="92947" x="6329363" y="5905500"/>
          <p14:tracePt t="92955" x="6354763" y="5905500"/>
          <p14:tracePt t="92962" x="6389688" y="5905500"/>
          <p14:tracePt t="92969" x="6423025" y="5915025"/>
          <p14:tracePt t="92979" x="6448425" y="5932488"/>
          <p14:tracePt t="92986" x="6483350" y="5948363"/>
          <p14:tracePt t="92995" x="6499225" y="5973763"/>
          <p14:tracePt t="93000" x="6524625" y="5991225"/>
          <p14:tracePt t="93009" x="6550025" y="5999163"/>
          <p14:tracePt t="93016" x="6567488" y="6024563"/>
          <p14:tracePt t="93023" x="6584950" y="6042025"/>
          <p14:tracePt t="93031" x="6592888" y="6049963"/>
          <p14:tracePt t="93039" x="6600825" y="6067425"/>
          <p14:tracePt t="93047" x="6610350" y="6067425"/>
          <p14:tracePt t="93054" x="6618288" y="6076950"/>
          <p14:tracePt t="93062" x="6618288" y="6084888"/>
          <p14:tracePt t="93078" x="6618288" y="6092825"/>
          <p14:tracePt t="93085" x="6626225" y="6102350"/>
          <p14:tracePt t="93109" x="6626225" y="6110288"/>
          <p14:tracePt t="93132" x="6635750" y="6110288"/>
          <p14:tracePt t="93217" x="6635750" y="6118225"/>
          <p14:tracePt t="93317" x="6626225" y="6118225"/>
          <p14:tracePt t="93325" x="6618288" y="6127750"/>
          <p14:tracePt t="93332" x="6592888" y="6127750"/>
          <p14:tracePt t="93339" x="6550025" y="6127750"/>
          <p14:tracePt t="93347" x="6465888" y="6127750"/>
          <p14:tracePt t="93355" x="6338888" y="6127750"/>
          <p14:tracePt t="93362" x="6142038" y="6135688"/>
          <p14:tracePt t="93369" x="5989638" y="6153150"/>
          <p14:tracePt t="93378" x="5794375" y="6153150"/>
          <p14:tracePt t="93385" x="5548313" y="6178550"/>
          <p14:tracePt t="93394" x="5394325" y="6194425"/>
          <p14:tracePt t="93400" x="5233988" y="6221413"/>
          <p14:tracePt t="93409" x="5080000" y="6229350"/>
          <p14:tracePt t="93416" x="4953000" y="6237288"/>
          <p14:tracePt t="93426" x="4833938" y="6262688"/>
          <p14:tracePt t="93432" x="4724400" y="6288088"/>
          <p14:tracePt t="93439" x="4605338" y="6313488"/>
          <p14:tracePt t="93447" x="4519613" y="6323013"/>
          <p14:tracePt t="93454" x="4435475" y="6330950"/>
          <p14:tracePt t="93462" x="4375150" y="6338888"/>
          <p14:tracePt t="93470" x="4281488" y="6356350"/>
          <p14:tracePt t="93478" x="4240213" y="6356350"/>
          <p14:tracePt t="93485" x="4179888" y="6356350"/>
          <p14:tracePt t="93495" x="4137025" y="6356350"/>
          <p14:tracePt t="93500" x="4095750" y="6356350"/>
          <p14:tracePt t="93509" x="4060825" y="6356350"/>
          <p14:tracePt t="93516" x="4035425" y="6356350"/>
          <p14:tracePt t="93525" x="4010025" y="6356350"/>
          <p14:tracePt t="93531" x="3984625" y="6356350"/>
          <p14:tracePt t="93539" x="3967163" y="6356350"/>
          <p14:tracePt t="93546" x="3941763" y="6348413"/>
          <p14:tracePt t="93555" x="3933825" y="6338888"/>
          <p14:tracePt t="93562" x="3916363" y="6323013"/>
          <p14:tracePt t="93570" x="3916363" y="6313488"/>
          <p14:tracePt t="93578" x="3900488" y="6297613"/>
          <p14:tracePt t="93585" x="3890963" y="6280150"/>
          <p14:tracePt t="93595" x="3883025" y="6272213"/>
          <p14:tracePt t="93600" x="3873500" y="6246813"/>
          <p14:tracePt t="93609" x="3865563" y="6229350"/>
          <p14:tracePt t="93616" x="3865563" y="6203950"/>
          <p14:tracePt t="93625" x="3857625" y="6186488"/>
          <p14:tracePt t="93631" x="3857625" y="6161088"/>
          <p14:tracePt t="93639" x="3857625" y="6127750"/>
          <p14:tracePt t="93646" x="3857625" y="6084888"/>
          <p14:tracePt t="93654" x="3865563" y="6024563"/>
          <p14:tracePt t="93662" x="3883025" y="5948363"/>
          <p14:tracePt t="93670" x="3916363" y="5864225"/>
          <p14:tracePt t="93677" x="3951288" y="5770563"/>
          <p14:tracePt t="93685" x="4010025" y="5668963"/>
          <p14:tracePt t="93694" x="4070350" y="5575300"/>
          <p14:tracePt t="93701" x="4137025" y="5481638"/>
          <p14:tracePt t="93710" x="4205288" y="5405438"/>
          <p14:tracePt t="93716" x="4273550" y="5337175"/>
          <p14:tracePt t="93726" x="4349750" y="5268913"/>
          <p14:tracePt t="93731" x="4443413" y="5218113"/>
          <p14:tracePt t="93739" x="4545013" y="5167313"/>
          <p14:tracePt t="93747" x="4646613" y="5132388"/>
          <p14:tracePt t="93755" x="4765675" y="5099050"/>
          <p14:tracePt t="93762" x="4894263" y="5091113"/>
          <p14:tracePt t="93770" x="5021263" y="5073650"/>
          <p14:tracePt t="93779" x="5157788" y="5073650"/>
          <p14:tracePt t="93785" x="5343525" y="5124450"/>
          <p14:tracePt t="93793" x="5530850" y="5192713"/>
          <p14:tracePt t="93800" x="5735638" y="5268913"/>
          <p14:tracePt t="93810" x="5997575" y="5421313"/>
          <p14:tracePt t="93816" x="6184900" y="5524500"/>
          <p14:tracePt t="93826" x="6354763" y="5626100"/>
          <p14:tracePt t="93831" x="6559550" y="5745163"/>
          <p14:tracePt t="93840" x="6661150" y="5813425"/>
          <p14:tracePt t="93847" x="6762750" y="5864225"/>
          <p14:tracePt t="93854" x="6831013" y="5905500"/>
          <p14:tracePt t="93862" x="6889750" y="5940425"/>
          <p14:tracePt t="93870" x="6924675" y="5957888"/>
          <p14:tracePt t="93877" x="6950075" y="5957888"/>
          <p14:tracePt t="93885" x="6967538" y="5965825"/>
          <p14:tracePt t="93894" x="6983413" y="5973763"/>
          <p14:tracePt t="94109" x="7000875" y="5965825"/>
          <p14:tracePt t="94117" x="7051675" y="5932488"/>
          <p14:tracePt t="94125" x="7145338" y="5872163"/>
          <p14:tracePt t="94132" x="7348538" y="5727700"/>
          <p14:tracePt t="94141" x="7773988" y="5438775"/>
          <p14:tracePt t="94147" x="8258175" y="5149850"/>
          <p14:tracePt t="94154" x="8912225" y="4784725"/>
          <p14:tracePt t="94162" x="9507538" y="4478338"/>
          <p14:tracePt t="94170" x="10034588" y="4249738"/>
          <p14:tracePt t="94178" x="10714038" y="3935413"/>
          <p14:tracePt t="94185" x="11231563" y="3738563"/>
          <p14:tracePt t="94193" x="11784013" y="3552825"/>
          <p14:tracePt t="94201" x="12166600" y="341630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E32D7-D506-4F24-A446-EAA29BB88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Sassoon Infant Std" panose="020B0503020103030203" pitchFamily="34" charset="0"/>
              </a:rPr>
              <a:t>Today’s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7F7E8-3806-4B97-A479-44E39061FE2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Under the picture you drew yesterday, write a letter to Sir David Attenborough. </a:t>
            </a:r>
          </a:p>
          <a:p>
            <a:endParaRPr lang="en-GB" dirty="0">
              <a:latin typeface="Sassoon Infant Std" panose="020B0503020103030203" pitchFamily="34" charset="0"/>
            </a:endParaRPr>
          </a:p>
          <a:p>
            <a:r>
              <a:rPr lang="en-GB" dirty="0">
                <a:latin typeface="Sassoon Infant Std" panose="020B0503020103030203" pitchFamily="34" charset="0"/>
              </a:rPr>
              <a:t>Once you have finished take a picture and send it to your teacher. We will print them off and send them to Sir David Attenborough. </a:t>
            </a:r>
          </a:p>
          <a:p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b="1" dirty="0">
              <a:latin typeface="Sassoon Infant Std" panose="020B0503020103030203" pitchFamily="34" charset="0"/>
            </a:endParaRPr>
          </a:p>
          <a:p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37273C4-DF63-439C-9D35-A80F4B551EF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762750" y="365125"/>
            <a:ext cx="4438650" cy="627371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039FD2C-C60C-4371-A9B5-0BB6B4A4F991}"/>
              </a:ext>
            </a:extLst>
          </p:cNvPr>
          <p:cNvCxnSpPr/>
          <p:nvPr/>
        </p:nvCxnSpPr>
        <p:spPr>
          <a:xfrm>
            <a:off x="6762750" y="86677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52E5B37-637C-41DD-84DF-19EF366A355C}"/>
              </a:ext>
            </a:extLst>
          </p:cNvPr>
          <p:cNvCxnSpPr/>
          <p:nvPr/>
        </p:nvCxnSpPr>
        <p:spPr>
          <a:xfrm>
            <a:off x="6762750" y="3619500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0EE0C0-88C1-41B8-989F-71BE31CEAE66}"/>
              </a:ext>
            </a:extLst>
          </p:cNvPr>
          <p:cNvCxnSpPr/>
          <p:nvPr/>
        </p:nvCxnSpPr>
        <p:spPr>
          <a:xfrm>
            <a:off x="6762750" y="3867150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CEB37DE-4FCB-4B6B-861B-D6CD457AD71A}"/>
              </a:ext>
            </a:extLst>
          </p:cNvPr>
          <p:cNvCxnSpPr/>
          <p:nvPr/>
        </p:nvCxnSpPr>
        <p:spPr>
          <a:xfrm>
            <a:off x="6762750" y="412432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7A32BB2-D63F-484E-BE64-596034C40505}"/>
              </a:ext>
            </a:extLst>
          </p:cNvPr>
          <p:cNvCxnSpPr/>
          <p:nvPr/>
        </p:nvCxnSpPr>
        <p:spPr>
          <a:xfrm>
            <a:off x="6762750" y="437197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87286E1-C225-4213-AED2-30F5475F48F8}"/>
              </a:ext>
            </a:extLst>
          </p:cNvPr>
          <p:cNvCxnSpPr/>
          <p:nvPr/>
        </p:nvCxnSpPr>
        <p:spPr>
          <a:xfrm>
            <a:off x="6762750" y="461962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9D2946B-9A59-4079-8D25-7569CB087852}"/>
              </a:ext>
            </a:extLst>
          </p:cNvPr>
          <p:cNvCxnSpPr/>
          <p:nvPr/>
        </p:nvCxnSpPr>
        <p:spPr>
          <a:xfrm>
            <a:off x="6762750" y="486727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8824985-4E57-4691-84DD-7136B4F9B95C}"/>
              </a:ext>
            </a:extLst>
          </p:cNvPr>
          <p:cNvCxnSpPr/>
          <p:nvPr/>
        </p:nvCxnSpPr>
        <p:spPr>
          <a:xfrm>
            <a:off x="6762750" y="513397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CAAC82C-1C8D-476F-9496-727E7ACCD2FC}"/>
              </a:ext>
            </a:extLst>
          </p:cNvPr>
          <p:cNvCxnSpPr/>
          <p:nvPr/>
        </p:nvCxnSpPr>
        <p:spPr>
          <a:xfrm>
            <a:off x="6762750" y="5391150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297F9EF-8BC1-41F5-9484-45C22015FF93}"/>
              </a:ext>
            </a:extLst>
          </p:cNvPr>
          <p:cNvCxnSpPr/>
          <p:nvPr/>
        </p:nvCxnSpPr>
        <p:spPr>
          <a:xfrm>
            <a:off x="6762750" y="5638800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2DDC812-A935-4729-9D9D-352FAE8CEAD7}"/>
              </a:ext>
            </a:extLst>
          </p:cNvPr>
          <p:cNvCxnSpPr/>
          <p:nvPr/>
        </p:nvCxnSpPr>
        <p:spPr>
          <a:xfrm>
            <a:off x="6762750" y="5886450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535E72D-0F7B-432D-B1DD-F03A61985EE2}"/>
              </a:ext>
            </a:extLst>
          </p:cNvPr>
          <p:cNvCxnSpPr/>
          <p:nvPr/>
        </p:nvCxnSpPr>
        <p:spPr>
          <a:xfrm>
            <a:off x="6762750" y="6176963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69782C2-D37D-4929-82BC-97E001332E1E}"/>
              </a:ext>
            </a:extLst>
          </p:cNvPr>
          <p:cNvCxnSpPr/>
          <p:nvPr/>
        </p:nvCxnSpPr>
        <p:spPr>
          <a:xfrm>
            <a:off x="6762750" y="639127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509E9D35-1C71-44F2-B9B2-D459942A69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3264" y="1257300"/>
            <a:ext cx="2420097" cy="1870075"/>
          </a:xfrm>
          <a:prstGeom prst="rect">
            <a:avLst/>
          </a:prstGeom>
        </p:spPr>
      </p:pic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B094725C-BB75-4122-9DF4-8BAD91BAA394}"/>
              </a:ext>
            </a:extLst>
          </p:cNvPr>
          <p:cNvCxnSpPr/>
          <p:nvPr/>
        </p:nvCxnSpPr>
        <p:spPr>
          <a:xfrm flipV="1">
            <a:off x="9906000" y="1690688"/>
            <a:ext cx="609227" cy="2666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60EFA5D-48C3-4EA7-9A2D-3C74EF183FA7}"/>
              </a:ext>
            </a:extLst>
          </p:cNvPr>
          <p:cNvCxnSpPr/>
          <p:nvPr/>
        </p:nvCxnSpPr>
        <p:spPr>
          <a:xfrm>
            <a:off x="9667875" y="2645569"/>
            <a:ext cx="790575" cy="1500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102EB06E-FF67-48ED-A10F-4874D06E4298}"/>
              </a:ext>
            </a:extLst>
          </p:cNvPr>
          <p:cNvCxnSpPr/>
          <p:nvPr/>
        </p:nvCxnSpPr>
        <p:spPr>
          <a:xfrm flipH="1" flipV="1">
            <a:off x="7315200" y="1300164"/>
            <a:ext cx="1285875" cy="3905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12256C63-491A-4822-93F9-09E02591A1B8}"/>
              </a:ext>
            </a:extLst>
          </p:cNvPr>
          <p:cNvCxnSpPr/>
          <p:nvPr/>
        </p:nvCxnSpPr>
        <p:spPr>
          <a:xfrm flipH="1" flipV="1">
            <a:off x="7239000" y="2286000"/>
            <a:ext cx="942695" cy="242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BAEF570A-D6B0-4CA5-B017-FCEC84BC0303}"/>
              </a:ext>
            </a:extLst>
          </p:cNvPr>
          <p:cNvCxnSpPr/>
          <p:nvPr/>
        </p:nvCxnSpPr>
        <p:spPr>
          <a:xfrm flipH="1">
            <a:off x="7391398" y="2790825"/>
            <a:ext cx="885827" cy="2428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1263A2C-933D-4CA1-8CD7-8C227CD69551}"/>
                  </a:ext>
                </a:extLst>
              </p14:cNvPr>
              <p14:cNvContentPartPr/>
              <p14:nvPr/>
            </p14:nvContentPartPr>
            <p14:xfrm>
              <a:off x="10439100" y="1265670"/>
              <a:ext cx="504720" cy="327600"/>
            </p14:xfrm>
          </p:contentPart>
        </mc:Choice>
        <mc:Fallback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1263A2C-933D-4CA1-8CD7-8C227CD69551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0430106" y="1256670"/>
                <a:ext cx="522347" cy="34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F3DA25C6-DD0B-43D2-B732-F92571ECB69C}"/>
                  </a:ext>
                </a:extLst>
              </p14:cNvPr>
              <p14:cNvContentPartPr/>
              <p14:nvPr/>
            </p14:nvContentPartPr>
            <p14:xfrm>
              <a:off x="10448460" y="2599110"/>
              <a:ext cx="441360" cy="411120"/>
            </p14:xfrm>
          </p:contentPart>
        </mc:Choice>
        <mc:Fallback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F3DA25C6-DD0B-43D2-B732-F92571ECB69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0439460" y="2590110"/>
                <a:ext cx="459000" cy="42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C3845118-FD81-419E-8889-78C7A0361AD4}"/>
                  </a:ext>
                </a:extLst>
              </p14:cNvPr>
              <p14:cNvContentPartPr/>
              <p14:nvPr/>
            </p14:nvContentPartPr>
            <p14:xfrm>
              <a:off x="6838380" y="403110"/>
              <a:ext cx="2351880" cy="923760"/>
            </p14:xfrm>
          </p:contentPart>
        </mc:Choice>
        <mc:Fallback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C3845118-FD81-419E-8889-78C7A0361AD4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829740" y="394470"/>
                <a:ext cx="2369520" cy="94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1B25D7C3-AE45-47D3-BB7E-C14861F4D3EE}"/>
                  </a:ext>
                </a:extLst>
              </p14:cNvPr>
              <p14:cNvContentPartPr/>
              <p14:nvPr/>
            </p14:nvContentPartPr>
            <p14:xfrm>
              <a:off x="6829020" y="2031750"/>
              <a:ext cx="542880" cy="303480"/>
            </p14:xfrm>
          </p:contentPart>
        </mc:Choice>
        <mc:Fallback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1B25D7C3-AE45-47D3-BB7E-C14861F4D3EE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820020" y="2023110"/>
                <a:ext cx="560520" cy="32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ACDD3119-3F3E-4D61-BC4F-E242733877DF}"/>
                  </a:ext>
                </a:extLst>
              </p14:cNvPr>
              <p14:cNvContentPartPr/>
              <p14:nvPr/>
            </p14:nvContentPartPr>
            <p14:xfrm>
              <a:off x="6829020" y="2711790"/>
              <a:ext cx="675000" cy="509040"/>
            </p14:xfrm>
          </p:contentPart>
        </mc:Choice>
        <mc:Fallback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ACDD3119-3F3E-4D61-BC4F-E242733877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820020" y="2702790"/>
                <a:ext cx="692640" cy="526680"/>
              </a:xfrm>
              <a:prstGeom prst="rect">
                <a:avLst/>
              </a:prstGeom>
            </p:spPr>
          </p:pic>
        </mc:Fallback>
      </mc:AlternateContent>
      <p:sp>
        <p:nvSpPr>
          <p:cNvPr id="69" name="TextBox 68">
            <a:extLst>
              <a:ext uri="{FF2B5EF4-FFF2-40B4-BE49-F238E27FC236}">
                <a16:creationId xmlns:a16="http://schemas.microsoft.com/office/drawing/2014/main" id="{7CBE77E9-B50B-49FB-B79D-72DB71E772E6}"/>
              </a:ext>
            </a:extLst>
          </p:cNvPr>
          <p:cNvSpPr txBox="1"/>
          <p:nvPr/>
        </p:nvSpPr>
        <p:spPr>
          <a:xfrm>
            <a:off x="6824319" y="3609737"/>
            <a:ext cx="177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Infant Std" panose="020B0503020103030203" pitchFamily="34" charset="0"/>
              </a:rPr>
              <a:t>To David, </a:t>
            </a:r>
          </a:p>
        </p:txBody>
      </p:sp>
      <p:pic>
        <p:nvPicPr>
          <p:cNvPr id="70" name="Audio 69">
            <a:hlinkClick r:id="" action="ppaction://media"/>
            <a:extLst>
              <a:ext uri="{FF2B5EF4-FFF2-40B4-BE49-F238E27FC236}">
                <a16:creationId xmlns:a16="http://schemas.microsoft.com/office/drawing/2014/main" id="{8F9F6D38-01AA-4C19-94F1-2347C9457E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97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256"/>
    </mc:Choice>
    <mc:Fallback>
      <p:transition spd="slow" advTm="24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0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15" x="11266488" y="2820988"/>
          <p14:tracePt t="522" x="10518775" y="2617788"/>
          <p14:tracePt t="530" x="9634538" y="2387600"/>
          <p14:tracePt t="539" x="8836025" y="2184400"/>
          <p14:tracePt t="546" x="8062913" y="2005013"/>
          <p14:tracePt t="554" x="7348538" y="1827213"/>
          <p14:tracePt t="562" x="6669088" y="1665288"/>
          <p14:tracePt t="572" x="6159500" y="1563688"/>
          <p14:tracePt t="576" x="5768975" y="1495425"/>
          <p14:tracePt t="586" x="5513388" y="1444625"/>
          <p14:tracePt t="593" x="5233988" y="1393825"/>
          <p14:tracePt t="599" x="5106988" y="1385888"/>
          <p14:tracePt t="607" x="4995863" y="1368425"/>
          <p14:tracePt t="615" x="4894263" y="1360488"/>
          <p14:tracePt t="623" x="4818063" y="1343025"/>
          <p14:tracePt t="630" x="4775200" y="1343025"/>
          <p14:tracePt t="638" x="4740275" y="1333500"/>
          <p14:tracePt t="646" x="4714875" y="1325563"/>
          <p14:tracePt t="654" x="4699000" y="1325563"/>
          <p14:tracePt t="661" x="4681538" y="1325563"/>
          <p14:tracePt t="670" x="4673600" y="1317625"/>
          <p14:tracePt t="677" x="4664075" y="1317625"/>
          <p14:tracePt t="686" x="4664075" y="1308100"/>
          <p14:tracePt t="691" x="4656138" y="1308100"/>
          <p14:tracePt t="924" x="4646613" y="1308100"/>
          <p14:tracePt t="931" x="4630738" y="1308100"/>
          <p14:tracePt t="939" x="4587875" y="1308100"/>
          <p14:tracePt t="946" x="4545013" y="1308100"/>
          <p14:tracePt t="954" x="4476750" y="1308100"/>
          <p14:tracePt t="961" x="4332288" y="1308100"/>
          <p14:tracePt t="970" x="4222750" y="1308100"/>
          <p14:tracePt t="977" x="4095750" y="1308100"/>
          <p14:tracePt t="985" x="3967163" y="1308100"/>
          <p14:tracePt t="991" x="3840163" y="1308100"/>
          <p14:tracePt t="1003" x="3738563" y="1308100"/>
          <p14:tracePt t="1007" x="3652838" y="1308100"/>
          <p14:tracePt t="1014" x="3568700" y="1308100"/>
          <p14:tracePt t="1023" x="3500438" y="1308100"/>
          <p14:tracePt t="1031" x="3457575" y="1308100"/>
          <p14:tracePt t="1038" x="3414713" y="1308100"/>
          <p14:tracePt t="1052" x="3389313" y="1308100"/>
          <p14:tracePt t="1054" x="3363913" y="1308100"/>
          <p14:tracePt t="1061" x="3355975" y="1308100"/>
          <p14:tracePt t="1069" x="3348038" y="1308100"/>
          <p14:tracePt t="1085" x="3338513" y="1308100"/>
          <p14:tracePt t="1278" x="3355975" y="1308100"/>
          <p14:tracePt t="1286" x="3381375" y="1308100"/>
          <p14:tracePt t="1293" x="3432175" y="1308100"/>
          <p14:tracePt t="1301" x="3517900" y="1325563"/>
          <p14:tracePt t="1308" x="3662363" y="1343025"/>
          <p14:tracePt t="1315" x="3814763" y="1368425"/>
          <p14:tracePt t="1323" x="4035425" y="1401763"/>
          <p14:tracePt t="1329" x="4332288" y="1436688"/>
          <p14:tracePt t="1338" x="4579938" y="1462088"/>
          <p14:tracePt t="1346" x="4833938" y="1512888"/>
          <p14:tracePt t="1354" x="5054600" y="1555750"/>
          <p14:tracePt t="1361" x="5276850" y="1581150"/>
          <p14:tracePt t="1369" x="5556250" y="1631950"/>
          <p14:tracePt t="1376" x="5735638" y="1690688"/>
          <p14:tracePt t="1385" x="5930900" y="1733550"/>
          <p14:tracePt t="1392" x="6075363" y="1784350"/>
          <p14:tracePt t="1400" x="6176963" y="1801813"/>
          <p14:tracePt t="1408" x="6270625" y="1827213"/>
          <p14:tracePt t="1416" x="6346825" y="1860550"/>
          <p14:tracePt t="1423" x="6405563" y="1870075"/>
          <p14:tracePt t="1431" x="6440488" y="1878013"/>
          <p14:tracePt t="1439" x="6483350" y="1885950"/>
          <p14:tracePt t="1446" x="6508750" y="1895475"/>
          <p14:tracePt t="1715" x="6516688" y="1895475"/>
          <p14:tracePt t="1723" x="6534150" y="1895475"/>
          <p14:tracePt t="1731" x="6550025" y="1895475"/>
          <p14:tracePt t="1738" x="6584950" y="1895475"/>
          <p14:tracePt t="1746" x="6618288" y="1903413"/>
          <p14:tracePt t="1754" x="6653213" y="1903413"/>
          <p14:tracePt t="1761" x="6704013" y="1903413"/>
          <p14:tracePt t="1769" x="6762750" y="1911350"/>
          <p14:tracePt t="1776" x="6823075" y="1911350"/>
          <p14:tracePt t="1784" x="6907213" y="1920875"/>
          <p14:tracePt t="1792" x="6967538" y="1920875"/>
          <p14:tracePt t="1801" x="7026275" y="1946275"/>
          <p14:tracePt t="1807" x="7085013" y="1954213"/>
          <p14:tracePt t="1816" x="7145338" y="1963738"/>
          <p14:tracePt t="1822" x="7188200" y="1971675"/>
          <p14:tracePt t="1830" x="7246938" y="1979613"/>
          <p14:tracePt t="1838" x="7307263" y="1979613"/>
          <p14:tracePt t="1845" x="7340600" y="1997075"/>
          <p14:tracePt t="1853" x="7400925" y="1997075"/>
          <p14:tracePt t="1861" x="7451725" y="2005013"/>
          <p14:tracePt t="1869" x="7493000" y="2005013"/>
          <p14:tracePt t="1876" x="7527925" y="2014538"/>
          <p14:tracePt t="1885" x="7570788" y="2014538"/>
          <p14:tracePt t="1892" x="7612063" y="2014538"/>
          <p14:tracePt t="1900" x="7637463" y="2014538"/>
          <p14:tracePt t="1907" x="7654925" y="2014538"/>
          <p14:tracePt t="1916" x="7688263" y="2014538"/>
          <p14:tracePt t="1922" x="7705725" y="2014538"/>
          <p14:tracePt t="1930" x="7723188" y="2014538"/>
          <p14:tracePt t="1938" x="7748588" y="2014538"/>
          <p14:tracePt t="1946" x="7773988" y="2014538"/>
          <p14:tracePt t="1953" x="7791450" y="2014538"/>
          <p14:tracePt t="1961" x="7824788" y="1997075"/>
          <p14:tracePt t="1969" x="7850188" y="1989138"/>
          <p14:tracePt t="1977" x="7885113" y="1979613"/>
          <p14:tracePt t="1985" x="7935913" y="1963738"/>
          <p14:tracePt t="1992" x="7969250" y="1946275"/>
          <p14:tracePt t="2001" x="8004175" y="1928813"/>
          <p14:tracePt t="2007" x="8062913" y="1911350"/>
          <p14:tracePt t="2017" x="8096250" y="1903413"/>
          <p14:tracePt t="2023" x="8156575" y="1870075"/>
          <p14:tracePt t="2030" x="8207375" y="1852613"/>
          <p14:tracePt t="2038" x="8283575" y="1827213"/>
          <p14:tracePt t="2051" x="8326438" y="1809750"/>
          <p14:tracePt t="2054" x="8402638" y="1776413"/>
          <p14:tracePt t="2061" x="8462963" y="1766888"/>
          <p14:tracePt t="2069" x="8513763" y="1733550"/>
          <p14:tracePt t="2077" x="8547100" y="1716088"/>
          <p14:tracePt t="2086" x="8572500" y="1716088"/>
          <p14:tracePt t="2092" x="8597900" y="1700213"/>
          <p14:tracePt t="2101" x="8605838" y="1690688"/>
          <p14:tracePt t="2107" x="8623300" y="1682750"/>
          <p14:tracePt t="2116" x="8632825" y="1674813"/>
          <p14:tracePt t="2122" x="8640763" y="1674813"/>
          <p14:tracePt t="2131" x="8640763" y="1665288"/>
          <p14:tracePt t="2138" x="8640763" y="1657350"/>
          <p14:tracePt t="2146" x="8648700" y="1649413"/>
          <p14:tracePt t="2153" x="8648700" y="1639888"/>
          <p14:tracePt t="2161" x="8648700" y="1622425"/>
          <p14:tracePt t="2168" x="8648700" y="1606550"/>
          <p14:tracePt t="2176" x="8640763" y="1581150"/>
          <p14:tracePt t="2184" x="8623300" y="1538288"/>
          <p14:tracePt t="2192" x="8605838" y="1495425"/>
          <p14:tracePt t="2200" x="8572500" y="1452563"/>
          <p14:tracePt t="2208" x="8529638" y="1368425"/>
          <p14:tracePt t="2217" x="8504238" y="1333500"/>
          <p14:tracePt t="2222" x="8488363" y="1300163"/>
          <p14:tracePt t="2230" x="8462963" y="1266825"/>
          <p14:tracePt t="2238" x="8445500" y="1249363"/>
          <p14:tracePt t="2246" x="8428038" y="1231900"/>
          <p14:tracePt t="2253" x="8420100" y="1216025"/>
          <p14:tracePt t="2261" x="8410575" y="1206500"/>
          <p14:tracePt t="2269" x="8394700" y="1189038"/>
          <p14:tracePt t="2276" x="8377238" y="1181100"/>
          <p14:tracePt t="2285" x="8359775" y="1163638"/>
          <p14:tracePt t="2291" x="8334375" y="1155700"/>
          <p14:tracePt t="2301" x="8318500" y="1147763"/>
          <p14:tracePt t="2307" x="8283575" y="1138238"/>
          <p14:tracePt t="2316" x="8250238" y="1130300"/>
          <p14:tracePt t="2322" x="8207375" y="1122363"/>
          <p14:tracePt t="2331" x="8156575" y="1112838"/>
          <p14:tracePt t="2338" x="8113713" y="1112838"/>
          <p14:tracePt t="2345" x="8070850" y="1112838"/>
          <p14:tracePt t="2353" x="8029575" y="1112838"/>
          <p14:tracePt t="2361" x="7986713" y="1112838"/>
          <p14:tracePt t="2369" x="7935913" y="1112838"/>
          <p14:tracePt t="2376" x="7893050" y="1112838"/>
          <p14:tracePt t="2384" x="7850188" y="1112838"/>
          <p14:tracePt t="2391" x="7799388" y="1138238"/>
          <p14:tracePt t="2400" x="7740650" y="1155700"/>
          <p14:tracePt t="2407" x="7688263" y="1189038"/>
          <p14:tracePt t="2416" x="7637463" y="1206500"/>
          <p14:tracePt t="2423" x="7604125" y="1223963"/>
          <p14:tracePt t="2432" x="7553325" y="1266825"/>
          <p14:tracePt t="2439" x="7527925" y="1292225"/>
          <p14:tracePt t="2446" x="7510463" y="1300163"/>
          <p14:tracePt t="2454" x="7485063" y="1325563"/>
          <p14:tracePt t="2461" x="7459663" y="1368425"/>
          <p14:tracePt t="2469" x="7434263" y="1393825"/>
          <p14:tracePt t="2476" x="7416800" y="1427163"/>
          <p14:tracePt t="2484" x="7383463" y="1477963"/>
          <p14:tracePt t="2491" x="7348538" y="1538288"/>
          <p14:tracePt t="2501" x="7332663" y="1597025"/>
          <p14:tracePt t="2507" x="7297738" y="1657350"/>
          <p14:tracePt t="2517" x="7264400" y="1766888"/>
          <p14:tracePt t="2522" x="7246938" y="1835150"/>
          <p14:tracePt t="2534" x="7239000" y="1895475"/>
          <p14:tracePt t="2537" x="7213600" y="1989138"/>
          <p14:tracePt t="2545" x="7204075" y="2030413"/>
          <p14:tracePt t="2553" x="7196138" y="2090738"/>
          <p14:tracePt t="2561" x="7188200" y="2149475"/>
          <p14:tracePt t="2569" x="7170738" y="2200275"/>
          <p14:tracePt t="2577" x="7170738" y="2243138"/>
          <p14:tracePt t="2584" x="7162800" y="2303463"/>
          <p14:tracePt t="2592" x="7162800" y="2344738"/>
          <p14:tracePt t="2600" x="7162800" y="2387600"/>
          <p14:tracePt t="2607" x="7162800" y="2447925"/>
          <p14:tracePt t="2616" x="7162800" y="2489200"/>
          <p14:tracePt t="2623" x="7162800" y="2532063"/>
          <p14:tracePt t="2631" x="7162800" y="2592388"/>
          <p14:tracePt t="2638" x="7178675" y="2651125"/>
          <p14:tracePt t="2646" x="7188200" y="2701925"/>
          <p14:tracePt t="2653" x="7196138" y="2744788"/>
          <p14:tracePt t="2661" x="7204075" y="2787650"/>
          <p14:tracePt t="2669" x="7221538" y="2838450"/>
          <p14:tracePt t="2676" x="7229475" y="2889250"/>
          <p14:tracePt t="2684" x="7239000" y="2932113"/>
          <p14:tracePt t="2691" x="7256463" y="2965450"/>
          <p14:tracePt t="2700" x="7272338" y="3000375"/>
          <p14:tracePt t="2707" x="7297738" y="3033713"/>
          <p14:tracePt t="2716" x="7315200" y="3067050"/>
          <p14:tracePt t="2722" x="7332663" y="3109913"/>
          <p14:tracePt t="2733" x="7358063" y="3127375"/>
          <p14:tracePt t="2737" x="7383463" y="3178175"/>
          <p14:tracePt t="2745" x="7400925" y="3203575"/>
          <p14:tracePt t="2753" x="7426325" y="3238500"/>
          <p14:tracePt t="2761" x="7451725" y="3263900"/>
          <p14:tracePt t="2769" x="7485063" y="3289300"/>
          <p14:tracePt t="2777" x="7502525" y="3314700"/>
          <p14:tracePt t="2784" x="7527925" y="3330575"/>
          <p14:tracePt t="2792" x="7553325" y="3355975"/>
          <p14:tracePt t="2800" x="7586663" y="3373438"/>
          <p14:tracePt t="2808" x="7612063" y="3390900"/>
          <p14:tracePt t="2817" x="7646988" y="3408363"/>
          <p14:tracePt t="2823" x="7680325" y="3416300"/>
          <p14:tracePt t="2832" x="7740650" y="3424238"/>
          <p14:tracePt t="2837" x="7799388" y="3433763"/>
          <p14:tracePt t="2846" x="7867650" y="3441700"/>
          <p14:tracePt t="2854" x="7943850" y="3441700"/>
          <p14:tracePt t="2862" x="8037513" y="3441700"/>
          <p14:tracePt t="2869" x="8121650" y="3441700"/>
          <p14:tracePt t="2877" x="8207375" y="3441700"/>
          <p14:tracePt t="2884" x="8308975" y="3441700"/>
          <p14:tracePt t="2901" x="8478838" y="3441700"/>
          <p14:tracePt t="2908" x="8564563" y="3433763"/>
          <p14:tracePt t="2915" x="8666163" y="3416300"/>
          <p14:tracePt t="2923" x="8759825" y="3398838"/>
          <p14:tracePt t="2932" x="8869363" y="3373438"/>
          <p14:tracePt t="2938" x="8988425" y="3340100"/>
          <p14:tracePt t="2946" x="9091613" y="3305175"/>
          <p14:tracePt t="2953" x="9218613" y="3271838"/>
          <p14:tracePt t="2962" x="9312275" y="3238500"/>
          <p14:tracePt t="2969" x="9421813" y="3186113"/>
          <p14:tracePt t="2977" x="9532938" y="3144838"/>
          <p14:tracePt t="2984" x="9617075" y="3109913"/>
          <p14:tracePt t="2992" x="9694863" y="3067050"/>
          <p14:tracePt t="3000" x="9771063" y="3025775"/>
          <p14:tracePt t="3007" x="9839325" y="2965450"/>
          <p14:tracePt t="3016" x="9906000" y="2914650"/>
          <p14:tracePt t="3023" x="9966325" y="2863850"/>
          <p14:tracePt t="3033" x="10025063" y="2795588"/>
          <p14:tracePt t="3037" x="10067925" y="2719388"/>
          <p14:tracePt t="3045" x="10118725" y="2651125"/>
          <p14:tracePt t="3054" x="10161588" y="2574925"/>
          <p14:tracePt t="3061" x="10212388" y="2489200"/>
          <p14:tracePt t="3069" x="10237788" y="2422525"/>
          <p14:tracePt t="3077" x="10263188" y="2371725"/>
          <p14:tracePt t="3084" x="10288588" y="2311400"/>
          <p14:tracePt t="3092" x="10298113" y="2278063"/>
          <p14:tracePt t="3100" x="10313988" y="2243138"/>
          <p14:tracePt t="3107" x="10313988" y="2217738"/>
          <p14:tracePt t="3116" x="10323513" y="2209800"/>
          <p14:tracePt t="3122" x="10323513" y="2192338"/>
          <p14:tracePt t="3131" x="10331450" y="2184400"/>
          <p14:tracePt t="3145" x="10331450" y="2174875"/>
          <p14:tracePt t="3153" x="10331450" y="2166938"/>
          <p14:tracePt t="3161" x="10331450" y="2159000"/>
          <p14:tracePt t="3168" x="10331450" y="2149475"/>
          <p14:tracePt t="3177" x="10331450" y="2141538"/>
          <p14:tracePt t="3185" x="10323513" y="2116138"/>
          <p14:tracePt t="3192" x="10313988" y="2098675"/>
          <p14:tracePt t="3200" x="10288588" y="2065338"/>
          <p14:tracePt t="3207" x="10271125" y="2039938"/>
          <p14:tracePt t="3217" x="10255250" y="2022475"/>
          <p14:tracePt t="3222" x="10237788" y="1997075"/>
          <p14:tracePt t="3231" x="10229850" y="1979613"/>
          <p14:tracePt t="3238" x="10212388" y="1963738"/>
          <p14:tracePt t="3247" x="10194925" y="1954213"/>
          <p14:tracePt t="3253" x="10186988" y="1938338"/>
          <p14:tracePt t="3261" x="10179050" y="1938338"/>
          <p14:tracePt t="3269" x="10161588" y="1920875"/>
          <p14:tracePt t="3277" x="10153650" y="1911350"/>
          <p14:tracePt t="3284" x="10136188" y="1895475"/>
          <p14:tracePt t="3291" x="10118725" y="1895475"/>
          <p14:tracePt t="3299" x="10093325" y="1878013"/>
          <p14:tracePt t="3308" x="10067925" y="1870075"/>
          <p14:tracePt t="3318" x="10050463" y="1852613"/>
          <p14:tracePt t="3322" x="10017125" y="1844675"/>
          <p14:tracePt t="3331" x="9991725" y="1827213"/>
          <p14:tracePt t="3338" x="9956800" y="1819275"/>
          <p14:tracePt t="3347" x="9931400" y="1809750"/>
          <p14:tracePt t="3354" x="9915525" y="1801813"/>
          <p14:tracePt t="3361" x="9898063" y="1793875"/>
          <p14:tracePt t="3368" x="9864725" y="1784350"/>
          <p14:tracePt t="3376" x="9839325" y="1784350"/>
          <p14:tracePt t="3384" x="9821863" y="1784350"/>
          <p14:tracePt t="3392" x="9786938" y="1784350"/>
          <p14:tracePt t="3399" x="9753600" y="1784350"/>
          <p14:tracePt t="3407" x="9702800" y="1784350"/>
          <p14:tracePt t="3415" x="9642475" y="1801813"/>
          <p14:tracePt t="3422" x="9591675" y="1809750"/>
          <p14:tracePt t="3432" x="9532938" y="1827213"/>
          <p14:tracePt t="3438" x="9482138" y="1860550"/>
          <p14:tracePt t="3446" x="9439275" y="1878013"/>
          <p14:tracePt t="3453" x="9388475" y="1895475"/>
          <p14:tracePt t="3460" x="9353550" y="1928813"/>
          <p14:tracePt t="3469" x="9328150" y="1938338"/>
          <p14:tracePt t="3476" x="9294813" y="1963738"/>
          <p14:tracePt t="3484" x="9269413" y="1979613"/>
          <p14:tracePt t="3492" x="9251950" y="1989138"/>
          <p14:tracePt t="3499" x="9236075" y="2005013"/>
          <p14:tracePt t="3507" x="9218613" y="2030413"/>
          <p14:tracePt t="3516" x="9201150" y="2047875"/>
          <p14:tracePt t="3522" x="9193213" y="2065338"/>
          <p14:tracePt t="3531" x="9175750" y="2090738"/>
          <p14:tracePt t="3537" x="9175750" y="2108200"/>
          <p14:tracePt t="3547" x="9167813" y="2124075"/>
          <p14:tracePt t="3561" x="9158288" y="2133600"/>
          <p14:tracePt t="3569" x="9158288" y="2141538"/>
          <p14:tracePt t="3792" x="9158288" y="2166938"/>
          <p14:tracePt t="3800" x="9158288" y="2174875"/>
          <p14:tracePt t="3808" x="9158288" y="2200275"/>
          <p14:tracePt t="3815" x="9158288" y="2217738"/>
          <p14:tracePt t="3823" x="9158288" y="2243138"/>
          <p14:tracePt t="3831" x="9158288" y="2303463"/>
          <p14:tracePt t="3838" x="9158288" y="2362200"/>
          <p14:tracePt t="3847" x="9150350" y="2447925"/>
          <p14:tracePt t="3854" x="9124950" y="2557463"/>
          <p14:tracePt t="3862" x="9117013" y="2676525"/>
          <p14:tracePt t="3869" x="9107488" y="2813050"/>
          <p14:tracePt t="3876" x="9091613" y="2957513"/>
          <p14:tracePt t="3884" x="9082088" y="3067050"/>
          <p14:tracePt t="3892" x="9074150" y="3170238"/>
          <p14:tracePt t="3900" x="9048750" y="3263900"/>
          <p14:tracePt t="3907" x="9039225" y="3322638"/>
          <p14:tracePt t="3915" x="9039225" y="3348038"/>
          <p14:tracePt t="3923" x="9031288" y="3382963"/>
          <p14:tracePt t="3932" x="9023350" y="3408363"/>
          <p14:tracePt t="3938" x="9023350" y="3424238"/>
          <p14:tracePt t="3947" x="9023350" y="3441700"/>
          <p14:tracePt t="3953" x="9013825" y="3459163"/>
          <p14:tracePt t="3962" x="9005888" y="3484563"/>
          <p14:tracePt t="3968" x="8997950" y="3484563"/>
          <p14:tracePt t="3976" x="8997950" y="3509963"/>
          <p14:tracePt t="3984" x="8997950" y="3527425"/>
          <p14:tracePt t="3993" x="8997950" y="3535363"/>
          <p14:tracePt t="4000" x="8988425" y="3552825"/>
          <p14:tracePt t="4007" x="8988425" y="3560763"/>
          <p14:tracePt t="4016" x="8980488" y="3568700"/>
          <p14:tracePt t="4022" x="8980488" y="3578225"/>
          <p14:tracePt t="4031" x="8972550" y="3586163"/>
          <p14:tracePt t="4063" x="8963025" y="3594100"/>
          <p14:tracePt t="4069" x="8963025" y="3603625"/>
          <p14:tracePt t="4083" x="8955088" y="3603625"/>
          <p14:tracePt t="4099" x="8947150" y="3611563"/>
          <p14:tracePt t="4115" x="8937625" y="3619500"/>
          <p14:tracePt t="4123" x="8929688" y="3619500"/>
          <p14:tracePt t="4131" x="8921750" y="3629025"/>
          <p14:tracePt t="4138" x="8904288" y="3636963"/>
          <p14:tracePt t="4147" x="8894763" y="3646488"/>
          <p14:tracePt t="4153" x="8886825" y="3654425"/>
          <p14:tracePt t="4160" x="8869363" y="3671888"/>
          <p14:tracePt t="4168" x="8843963" y="3679825"/>
          <p14:tracePt t="4179" x="8828088" y="3697288"/>
          <p14:tracePt t="4183" x="8810625" y="3713163"/>
          <p14:tracePt t="4192" x="8793163" y="3730625"/>
          <p14:tracePt t="4201" x="8777288" y="3738563"/>
          <p14:tracePt t="4207" x="8759825" y="3748088"/>
          <p14:tracePt t="4215" x="8750300" y="3763963"/>
          <p14:tracePt t="4222" x="8734425" y="3763963"/>
          <p14:tracePt t="4231" x="8724900" y="3781425"/>
          <p14:tracePt t="4238" x="8716963" y="3781425"/>
          <p14:tracePt t="4268" x="8709025" y="3781425"/>
          <p14:tracePt t="4284" x="8699500" y="3781425"/>
          <p14:tracePt t="4484" x="8691563" y="3781425"/>
          <p14:tracePt t="4523" x="8691563" y="3790950"/>
          <p14:tracePt t="4539" x="8691563" y="3798888"/>
          <p14:tracePt t="4546" x="8691563" y="3806825"/>
          <p14:tracePt t="4553" x="8691563" y="3816350"/>
          <p14:tracePt t="4561" x="8691563" y="3824288"/>
          <p14:tracePt t="4569" x="8691563" y="3832225"/>
          <p14:tracePt t="4578" x="8683625" y="3849688"/>
          <p14:tracePt t="4584" x="8683625" y="3867150"/>
          <p14:tracePt t="4592" x="8683625" y="3875088"/>
          <p14:tracePt t="4599" x="8683625" y="3892550"/>
          <p14:tracePt t="4607" x="8683625" y="3900488"/>
          <p14:tracePt t="4615" x="8683625" y="3908425"/>
          <p14:tracePt t="4622" x="8683625" y="3925888"/>
          <p14:tracePt t="4631" x="8683625" y="3935413"/>
          <p14:tracePt t="4638" x="8683625" y="3951288"/>
          <p14:tracePt t="4646" x="8683625" y="3960813"/>
          <p14:tracePt t="4653" x="8683625" y="3968750"/>
          <p14:tracePt t="4663" x="8683625" y="3994150"/>
          <p14:tracePt t="4669" x="8683625" y="4002088"/>
          <p14:tracePt t="4676" x="8683625" y="4019550"/>
          <p14:tracePt t="4684" x="8683625" y="4027488"/>
          <p14:tracePt t="4692" x="8683625" y="4052888"/>
          <p14:tracePt t="4699" x="8683625" y="4070350"/>
          <p14:tracePt t="4707" x="8683625" y="4087813"/>
          <p14:tracePt t="4714" x="8683625" y="4113213"/>
          <p14:tracePt t="4722" x="8683625" y="4130675"/>
          <p14:tracePt t="4730" x="8683625" y="4146550"/>
          <p14:tracePt t="4738" x="8683625" y="4171950"/>
          <p14:tracePt t="4746" x="8683625" y="4181475"/>
          <p14:tracePt t="4753" x="8683625" y="4206875"/>
          <p14:tracePt t="4761" x="8683625" y="4232275"/>
          <p14:tracePt t="4769" x="8683625" y="4249738"/>
          <p14:tracePt t="4776" x="8683625" y="4283075"/>
          <p14:tracePt t="4784" x="8683625" y="4308475"/>
          <p14:tracePt t="4791" x="8683625" y="4333875"/>
          <p14:tracePt t="4799" x="8683625" y="4359275"/>
          <p14:tracePt t="4807" x="8683625" y="4384675"/>
          <p14:tracePt t="4815" x="8683625" y="4419600"/>
          <p14:tracePt t="4822" x="8683625" y="4445000"/>
          <p14:tracePt t="4830" x="8683625" y="4478338"/>
          <p14:tracePt t="4837" x="8683625" y="4513263"/>
          <p14:tracePt t="4846" x="8683625" y="4538663"/>
          <p14:tracePt t="4853" x="8683625" y="4554538"/>
          <p14:tracePt t="4862" x="8683625" y="4579938"/>
          <p14:tracePt t="4868" x="8683625" y="4605338"/>
          <p14:tracePt t="4877" x="8683625" y="4614863"/>
          <p14:tracePt t="4884" x="8674100" y="4630738"/>
          <p14:tracePt t="4891" x="8674100" y="4657725"/>
          <p14:tracePt t="4899" x="8674100" y="4665663"/>
          <p14:tracePt t="4907" x="8674100" y="4691063"/>
          <p14:tracePt t="4915" x="8674100" y="4699000"/>
          <p14:tracePt t="4923" x="8674100" y="4708525"/>
          <p14:tracePt t="4930" x="8674100" y="4733925"/>
          <p14:tracePt t="4938" x="8674100" y="4741863"/>
          <p14:tracePt t="4946" x="8674100" y="4749800"/>
          <p14:tracePt t="4953" x="8674100" y="4759325"/>
          <p14:tracePt t="4961" x="8674100" y="4784725"/>
          <p14:tracePt t="4968" x="8674100" y="4802188"/>
          <p14:tracePt t="4978" x="8674100" y="4810125"/>
          <p14:tracePt t="4984" x="8666163" y="4827588"/>
          <p14:tracePt t="4991" x="8666163" y="4852988"/>
          <p14:tracePt t="4999" x="8666163" y="4860925"/>
          <p14:tracePt t="5007" x="8666163" y="4886325"/>
          <p14:tracePt t="5015" x="8666163" y="4894263"/>
          <p14:tracePt t="5022" x="8666163" y="4919663"/>
          <p14:tracePt t="5031" x="8666163" y="4937125"/>
          <p14:tracePt t="5048" x="8658225" y="4962525"/>
          <p14:tracePt t="5053" x="8658225" y="4979988"/>
          <p14:tracePt t="5063" x="8658225" y="4987925"/>
          <p14:tracePt t="5068" x="8658225" y="5013325"/>
          <p14:tracePt t="5077" x="8658225" y="5030788"/>
          <p14:tracePt t="5084" x="8658225" y="5038725"/>
          <p14:tracePt t="5092" x="8658225" y="5056188"/>
          <p14:tracePt t="5099" x="8658225" y="5081588"/>
          <p14:tracePt t="5107" x="8658225" y="5099050"/>
          <p14:tracePt t="5115" x="8648700" y="5116513"/>
          <p14:tracePt t="5122" x="8648700" y="5141913"/>
          <p14:tracePt t="5130" x="8648700" y="5149850"/>
          <p14:tracePt t="5137" x="8648700" y="5183188"/>
          <p14:tracePt t="5146" x="8640763" y="5200650"/>
          <p14:tracePt t="5153" x="8640763" y="5218113"/>
          <p14:tracePt t="5161" x="8640763" y="5235575"/>
          <p14:tracePt t="5168" x="8640763" y="5260975"/>
          <p14:tracePt t="5179" x="8632825" y="5268913"/>
          <p14:tracePt t="5183" x="8632825" y="5286375"/>
          <p14:tracePt t="5192" x="8632825" y="5294313"/>
          <p14:tracePt t="5200" x="8632825" y="5319713"/>
          <p14:tracePt t="5207" x="8632825" y="5327650"/>
          <p14:tracePt t="5214" x="8623300" y="5337175"/>
          <p14:tracePt t="5222" x="8623300" y="5345113"/>
          <p14:tracePt t="5230" x="8623300" y="5353050"/>
          <p14:tracePt t="5237" x="8623300" y="5362575"/>
          <p14:tracePt t="5677" x="8623300" y="5370513"/>
          <p14:tracePt t="5684" x="8623300" y="5380038"/>
          <p14:tracePt t="5700" x="8623300" y="5395913"/>
          <p14:tracePt t="5708" x="8623300" y="5405438"/>
          <p14:tracePt t="5715" x="8623300" y="5413375"/>
          <p14:tracePt t="5722" x="8623300" y="5438775"/>
          <p14:tracePt t="5729" x="8623300" y="5446713"/>
          <p14:tracePt t="5737" x="8623300" y="5472113"/>
          <p14:tracePt t="5746" x="8623300" y="5507038"/>
          <p14:tracePt t="5753" x="8623300" y="5540375"/>
          <p14:tracePt t="5761" x="8615363" y="5565775"/>
          <p14:tracePt t="5768" x="8615363" y="5616575"/>
          <p14:tracePt t="5777" x="8605838" y="5659438"/>
          <p14:tracePt t="5784" x="8605838" y="5719763"/>
          <p14:tracePt t="5793" x="8597900" y="5761038"/>
          <p14:tracePt t="5799" x="8597900" y="5821363"/>
          <p14:tracePt t="5806" x="8589963" y="5864225"/>
          <p14:tracePt t="5814" x="8589963" y="5915025"/>
          <p14:tracePt t="5822" x="8580438" y="5957888"/>
          <p14:tracePt t="5829" x="8572500" y="5999163"/>
          <p14:tracePt t="5837" x="8564563" y="6059488"/>
          <p14:tracePt t="5845" x="8564563" y="6118225"/>
          <p14:tracePt t="5852" x="8555038" y="6169025"/>
          <p14:tracePt t="5861" x="8539163" y="6211888"/>
          <p14:tracePt t="5868" x="8539163" y="6272213"/>
          <p14:tracePt t="5878" x="8529638" y="6313488"/>
          <p14:tracePt t="5883" x="8529638" y="6373813"/>
          <p14:tracePt t="5891" x="8529638" y="6416675"/>
          <p14:tracePt t="5899" x="8521700" y="6450013"/>
          <p14:tracePt t="5907" x="8521700" y="6483350"/>
          <p14:tracePt t="5914" x="8521700" y="6510338"/>
          <p14:tracePt t="5922" x="8521700" y="6526213"/>
          <p14:tracePt t="5930" x="8521700" y="6561138"/>
          <p14:tracePt t="5937" x="8521700" y="6569075"/>
          <p14:tracePt t="5945" x="8521700" y="6586538"/>
          <p14:tracePt t="5953" x="8521700" y="6611938"/>
          <p14:tracePt t="5961" x="8521700" y="6627813"/>
          <p14:tracePt t="5968" x="8521700" y="6637338"/>
          <p14:tracePt t="5978" x="8521700" y="6662738"/>
          <p14:tracePt t="5984" x="8521700" y="6670675"/>
          <p14:tracePt t="5994" x="8521700" y="6696075"/>
          <p14:tracePt t="6000" x="8521700" y="6705600"/>
          <p14:tracePt t="6007" x="8521700" y="6731000"/>
          <p14:tracePt t="6014" x="8521700" y="6746875"/>
          <p14:tracePt t="6022" x="8513763" y="6756400"/>
          <p14:tracePt t="6030" x="8513763" y="6772275"/>
          <p14:tracePt t="6037" x="8513763" y="6789738"/>
          <p14:tracePt t="6052" x="8513763" y="6799263"/>
          <p14:tracePt t="6061" x="8513763" y="6807200"/>
          <p14:tracePt t="6092" x="8513763" y="6815138"/>
          <p14:tracePt t="6654" x="8513763" y="6807200"/>
          <p14:tracePt t="6661" x="8504238" y="6781800"/>
          <p14:tracePt t="6669" x="8488363" y="6756400"/>
          <p14:tracePt t="6678" x="8470900" y="6721475"/>
          <p14:tracePt t="6684" x="8435975" y="6680200"/>
          <p14:tracePt t="6693" x="8394700" y="6594475"/>
          <p14:tracePt t="6699" x="8343900" y="6518275"/>
          <p14:tracePt t="6707" x="8291513" y="6432550"/>
          <p14:tracePt t="6714" x="8224838" y="6323013"/>
          <p14:tracePt t="6722" x="8164513" y="6221413"/>
          <p14:tracePt t="6730" x="8096250" y="6118225"/>
          <p14:tracePt t="6738" x="8012113" y="5999163"/>
          <p14:tracePt t="6745" x="7951788" y="5905500"/>
          <p14:tracePt t="6753" x="7885113" y="5813425"/>
          <p14:tracePt t="6761" x="7816850" y="5694363"/>
          <p14:tracePt t="6768" x="7756525" y="5591175"/>
          <p14:tracePt t="6778" x="7688263" y="5497513"/>
          <p14:tracePt t="6784" x="7629525" y="5405438"/>
          <p14:tracePt t="6793" x="7561263" y="5302250"/>
          <p14:tracePt t="6799" x="7518400" y="5226050"/>
          <p14:tracePt t="6808" x="7477125" y="5157788"/>
          <p14:tracePt t="6814" x="7434263" y="5099050"/>
          <p14:tracePt t="6822" x="7400925" y="5048250"/>
          <p14:tracePt t="6830" x="7373938" y="5005388"/>
          <p14:tracePt t="6837" x="7340600" y="4962525"/>
          <p14:tracePt t="6846" x="7323138" y="4937125"/>
          <p14:tracePt t="6853" x="7307263" y="4903788"/>
          <p14:tracePt t="6861" x="7272338" y="4860925"/>
          <p14:tracePt t="6867" x="7246938" y="4827588"/>
          <p14:tracePt t="6877" x="7229475" y="4802188"/>
          <p14:tracePt t="6883" x="7213600" y="4775200"/>
          <p14:tracePt t="6891" x="7188200" y="4741863"/>
          <p14:tracePt t="6899" x="7170738" y="4724400"/>
          <p14:tracePt t="6908" x="7162800" y="4708525"/>
          <p14:tracePt t="6914" x="7153275" y="4683125"/>
          <p14:tracePt t="6922" x="7145338" y="4673600"/>
          <p14:tracePt t="6929" x="7137400" y="4665663"/>
          <p14:tracePt t="6937" x="7127875" y="4657725"/>
          <p14:tracePt t="6945" x="7127875" y="4648200"/>
          <p14:tracePt t="6952" x="7119938" y="4640263"/>
          <p14:tracePt t="6976" x="7112000" y="4630738"/>
          <p14:tracePt t="7015" x="7102475" y="4622800"/>
          <p14:tracePt t="7084" x="7102475" y="4614863"/>
          <p14:tracePt t="7169" x="7102475" y="4605338"/>
          <p14:tracePt t="7191" x="7102475" y="4597400"/>
          <p14:tracePt t="7215" x="7119938" y="4589463"/>
          <p14:tracePt t="7223" x="7137400" y="4579938"/>
          <p14:tracePt t="7230" x="7145338" y="4579938"/>
          <p14:tracePt t="7238" x="7170738" y="4572000"/>
          <p14:tracePt t="7245" x="7196138" y="4564063"/>
          <p14:tracePt t="7253" x="7221538" y="4554538"/>
          <p14:tracePt t="7261" x="7246938" y="4546600"/>
          <p14:tracePt t="7268" x="7307263" y="4538663"/>
          <p14:tracePt t="7277" x="7340600" y="4529138"/>
          <p14:tracePt t="7284" x="7383463" y="4521200"/>
          <p14:tracePt t="7291" x="7416800" y="4513263"/>
          <p14:tracePt t="7298" x="7477125" y="4513263"/>
          <p14:tracePt t="7307" x="7518400" y="4503738"/>
          <p14:tracePt t="7314" x="7578725" y="4503738"/>
          <p14:tracePt t="7322" x="7612063" y="4503738"/>
          <p14:tracePt t="7329" x="7654925" y="4503738"/>
          <p14:tracePt t="7337" x="7697788" y="4503738"/>
          <p14:tracePt t="7345" x="7740650" y="4503738"/>
          <p14:tracePt t="7352" x="7773988" y="4503738"/>
          <p14:tracePt t="7360" x="7816850" y="4503738"/>
          <p14:tracePt t="7367" x="7859713" y="4503738"/>
          <p14:tracePt t="7376" x="7900988" y="4503738"/>
          <p14:tracePt t="7383" x="7951788" y="4529138"/>
          <p14:tracePt t="7392" x="8012113" y="4538663"/>
          <p14:tracePt t="7398" x="8054975" y="4554538"/>
          <p14:tracePt t="7407" x="8131175" y="4589463"/>
          <p14:tracePt t="7414" x="8207375" y="4605338"/>
          <p14:tracePt t="7421" x="8275638" y="4640263"/>
          <p14:tracePt t="7429" x="8334375" y="4673600"/>
          <p14:tracePt t="7437" x="8428038" y="4716463"/>
          <p14:tracePt t="7444" x="8478838" y="4759325"/>
          <p14:tracePt t="7452" x="8539163" y="4784725"/>
          <p14:tracePt t="7460" x="8589963" y="4827588"/>
          <p14:tracePt t="7468" x="8640763" y="4860925"/>
          <p14:tracePt t="7476" x="8666163" y="4886325"/>
          <p14:tracePt t="7484" x="8699500" y="4911725"/>
          <p14:tracePt t="7493" x="8734425" y="4962525"/>
          <p14:tracePt t="7498" x="8742363" y="4987925"/>
          <p14:tracePt t="7507" x="8767763" y="5030788"/>
          <p14:tracePt t="7514" x="8785225" y="5064125"/>
          <p14:tracePt t="7521" x="8802688" y="5124450"/>
          <p14:tracePt t="7530" x="8802688" y="5200650"/>
          <p14:tracePt t="7537" x="8810625" y="5286375"/>
          <p14:tracePt t="7545" x="8810625" y="5370513"/>
          <p14:tracePt t="7552" x="8810625" y="5456238"/>
          <p14:tracePt t="7560" x="8810625" y="5557838"/>
          <p14:tracePt t="7568" x="8802688" y="5651500"/>
          <p14:tracePt t="7576" x="8777288" y="5753100"/>
          <p14:tracePt t="7583" x="8742363" y="5864225"/>
          <p14:tracePt t="7592" x="8709025" y="5948363"/>
          <p14:tracePt t="7598" x="8674100" y="6024563"/>
          <p14:tracePt t="7608" x="8658225" y="6084888"/>
          <p14:tracePt t="7614" x="8615363" y="6153150"/>
          <p14:tracePt t="7621" x="8589963" y="6211888"/>
          <p14:tracePt t="7629" x="8564563" y="6246813"/>
          <p14:tracePt t="7637" x="8539163" y="6272213"/>
          <p14:tracePt t="7645" x="8521700" y="6297613"/>
          <p14:tracePt t="7653" x="8513763" y="6313488"/>
          <p14:tracePt t="7660" x="8504238" y="6323013"/>
          <p14:tracePt t="7668" x="8496300" y="6330950"/>
          <p14:tracePt t="7677" x="8488363" y="6338888"/>
          <p14:tracePt t="7683" x="8478838" y="6348413"/>
          <p14:tracePt t="7698" x="8478838" y="6356350"/>
          <p14:tracePt t="7714" x="8478838" y="6365875"/>
          <p14:tracePt t="7722" x="8470900" y="6365875"/>
          <p14:tracePt t="7729" x="8470900" y="6373813"/>
          <p14:tracePt t="10868" x="8462963" y="6373813"/>
          <p14:tracePt t="10875" x="8453438" y="6373813"/>
          <p14:tracePt t="10884" x="8445500" y="6356350"/>
          <p14:tracePt t="10890" x="8420100" y="6338888"/>
          <p14:tracePt t="10898" x="8394700" y="6323013"/>
          <p14:tracePt t="10907" x="8369300" y="6297613"/>
          <p14:tracePt t="10913" x="8334375" y="6246813"/>
          <p14:tracePt t="10921" x="8283575" y="6211888"/>
          <p14:tracePt t="10928" x="8224838" y="6153150"/>
          <p14:tracePt t="10937" x="8164513" y="6076950"/>
          <p14:tracePt t="10944" x="8080375" y="5983288"/>
          <p14:tracePt t="10953" x="8012113" y="5889625"/>
          <p14:tracePt t="10959" x="7943850" y="5803900"/>
          <p14:tracePt t="10971" x="7859713" y="5694363"/>
          <p14:tracePt t="10974" x="7799388" y="5616575"/>
          <p14:tracePt t="10982" x="7756525" y="5549900"/>
          <p14:tracePt t="10990" x="7705725" y="5464175"/>
          <p14:tracePt t="10998" x="7672388" y="5395913"/>
          <p14:tracePt t="11006" x="7637463" y="5345113"/>
          <p14:tracePt t="11013" x="7612063" y="5311775"/>
          <p14:tracePt t="11021" x="7586663" y="5251450"/>
          <p14:tracePt t="11029" x="7578725" y="5218113"/>
          <p14:tracePt t="11037" x="7561263" y="5192713"/>
          <p14:tracePt t="11056" x="7535863" y="5132388"/>
          <p14:tracePt t="11059" x="7527925" y="5116513"/>
          <p14:tracePt t="11069" x="7510463" y="5064125"/>
          <p14:tracePt t="11075" x="7502525" y="5048250"/>
          <p14:tracePt t="11082" x="7493000" y="5022850"/>
          <p14:tracePt t="11090" x="7477125" y="4979988"/>
          <p14:tracePt t="11098" x="7467600" y="4954588"/>
          <p14:tracePt t="11106" x="7451725" y="4903788"/>
          <p14:tracePt t="11113" x="7442200" y="4860925"/>
          <p14:tracePt t="11120" x="7434263" y="4818063"/>
          <p14:tracePt t="11129" x="7416800" y="4784725"/>
          <p14:tracePt t="11136" x="7391400" y="4716463"/>
          <p14:tracePt t="11143" x="7373938" y="4683125"/>
          <p14:tracePt t="11153" x="7366000" y="4640263"/>
          <p14:tracePt t="11159" x="7358063" y="4589463"/>
          <p14:tracePt t="11169" x="7348538" y="4572000"/>
          <p14:tracePt t="11175" x="7340600" y="4538663"/>
          <p14:tracePt t="11183" x="7323138" y="4521200"/>
          <p14:tracePt t="11190" x="7323138" y="4495800"/>
          <p14:tracePt t="11197" x="7315200" y="4478338"/>
          <p14:tracePt t="11206" x="7315200" y="4470400"/>
          <p14:tracePt t="11214" x="7315200" y="4452938"/>
          <p14:tracePt t="11228" x="7315200" y="4445000"/>
          <p14:tracePt t="11237" x="7315200" y="4435475"/>
          <p14:tracePt t="11253" x="7315200" y="4427538"/>
          <p14:tracePt t="11276" x="7315200" y="4419600"/>
          <p14:tracePt t="11290" x="7315200" y="4410075"/>
          <p14:tracePt t="11444" x="7315200" y="4419600"/>
          <p14:tracePt t="11452" x="7315200" y="4427538"/>
          <p14:tracePt t="11459" x="7315200" y="4445000"/>
          <p14:tracePt t="11468" x="7315200" y="4452938"/>
          <p14:tracePt t="11474" x="7315200" y="4478338"/>
          <p14:tracePt t="11482" x="7315200" y="4495800"/>
          <p14:tracePt t="11490" x="7315200" y="4521200"/>
          <p14:tracePt t="11498" x="7315200" y="4554538"/>
          <p14:tracePt t="11506" x="7315200" y="4589463"/>
          <p14:tracePt t="11513" x="7315200" y="4630738"/>
          <p14:tracePt t="11521" x="7323138" y="4665663"/>
          <p14:tracePt t="11528" x="7332663" y="4708525"/>
          <p14:tracePt t="11537" x="7332663" y="4767263"/>
          <p14:tracePt t="11544" x="7340600" y="4827588"/>
          <p14:tracePt t="11553" x="7348538" y="4868863"/>
          <p14:tracePt t="11559" x="7348538" y="4929188"/>
          <p14:tracePt t="11568" x="7358063" y="4979988"/>
          <p14:tracePt t="11575" x="7358063" y="5022850"/>
          <p14:tracePt t="11583" x="7366000" y="5064125"/>
          <p14:tracePt t="11590" x="7366000" y="5106988"/>
          <p14:tracePt t="11598" x="7373938" y="5157788"/>
          <p14:tracePt t="11605" x="7383463" y="5200650"/>
          <p14:tracePt t="11613" x="7383463" y="5226050"/>
          <p14:tracePt t="11621" x="7391400" y="5260975"/>
          <p14:tracePt t="11628" x="7391400" y="5294313"/>
          <p14:tracePt t="11636" x="7400925" y="5337175"/>
          <p14:tracePt t="11644" x="7400925" y="5353050"/>
          <p14:tracePt t="11652" x="7400925" y="5387975"/>
          <p14:tracePt t="11659" x="7400925" y="5421313"/>
          <p14:tracePt t="11668" x="7400925" y="5464175"/>
          <p14:tracePt t="11674" x="7408863" y="5489575"/>
          <p14:tracePt t="11684" x="7416800" y="5514975"/>
          <p14:tracePt t="11690" x="7416800" y="5549900"/>
          <p14:tracePt t="11698" x="7416800" y="5583238"/>
          <p14:tracePt t="11705" x="7426325" y="5616575"/>
          <p14:tracePt t="11713" x="7426325" y="5634038"/>
          <p14:tracePt t="11721" x="7426325" y="5668963"/>
          <p14:tracePt t="11728" x="7426325" y="5694363"/>
          <p14:tracePt t="11736" x="7434263" y="5727700"/>
          <p14:tracePt t="11743" x="7434263" y="5745163"/>
          <p14:tracePt t="11752" x="7434263" y="5778500"/>
          <p14:tracePt t="11759" x="7434263" y="5813425"/>
          <p14:tracePt t="11767" x="7442200" y="5829300"/>
          <p14:tracePt t="11774" x="7442200" y="5864225"/>
          <p14:tracePt t="11785" x="7442200" y="5897563"/>
          <p14:tracePt t="11790" x="7442200" y="5922963"/>
          <p14:tracePt t="11798" x="7451725" y="5948363"/>
          <p14:tracePt t="11805" x="7451725" y="5983288"/>
          <p14:tracePt t="11813" x="7451725" y="6016625"/>
          <p14:tracePt t="11820" x="7451725" y="6042025"/>
          <p14:tracePt t="11828" x="7451725" y="6059488"/>
          <p14:tracePt t="11837" x="7451725" y="6076950"/>
          <p14:tracePt t="11844" x="7451725" y="6084888"/>
          <p14:tracePt t="11852" x="7451725" y="6102350"/>
          <p14:tracePt t="11859" x="7451725" y="6118225"/>
          <p14:tracePt t="11882" x="7451725" y="6127750"/>
          <p14:tracePt t="12652" x="7451725" y="6110288"/>
          <p14:tracePt t="12660" x="7451725" y="6102350"/>
          <p14:tracePt t="12668" x="7451725" y="6084888"/>
          <p14:tracePt t="12675" x="7451725" y="6059488"/>
          <p14:tracePt t="12684" x="7451725" y="6042025"/>
          <p14:tracePt t="12690" x="7451725" y="6016625"/>
          <p14:tracePt t="12699" x="7451725" y="5999163"/>
          <p14:tracePt t="12705" x="7451725" y="5973763"/>
          <p14:tracePt t="12713" x="7451725" y="5940425"/>
          <p14:tracePt t="12720" x="7451725" y="5905500"/>
          <p14:tracePt t="12728" x="7451725" y="5872163"/>
          <p14:tracePt t="12736" x="7451725" y="5829300"/>
          <p14:tracePt t="12744" x="7451725" y="5803900"/>
          <p14:tracePt t="12751" x="7451725" y="5745163"/>
          <p14:tracePt t="12759" x="7451725" y="5684838"/>
          <p14:tracePt t="12767" x="7451725" y="5634038"/>
          <p14:tracePt t="12774" x="7451725" y="5591175"/>
          <p14:tracePt t="12783" x="7451725" y="5514975"/>
          <p14:tracePt t="12790" x="7451725" y="5456238"/>
          <p14:tracePt t="12799" x="7451725" y="5387975"/>
          <p14:tracePt t="12805" x="7451725" y="5302250"/>
          <p14:tracePt t="12812" x="7451725" y="5226050"/>
          <p14:tracePt t="12820" x="7451725" y="5157788"/>
          <p14:tracePt t="12828" x="7451725" y="5073650"/>
          <p14:tracePt t="12836" x="7451725" y="5005388"/>
          <p14:tracePt t="12844" x="7459663" y="4937125"/>
          <p14:tracePt t="12851" x="7477125" y="4868863"/>
          <p14:tracePt t="12859" x="7485063" y="4810125"/>
          <p14:tracePt t="12867" x="7502525" y="4716463"/>
          <p14:tracePt t="12874" x="7518400" y="4657725"/>
          <p14:tracePt t="12884" x="7535863" y="4597400"/>
          <p14:tracePt t="12889" x="7553325" y="4554538"/>
          <p14:tracePt t="12898" x="7561263" y="4521200"/>
          <p14:tracePt t="12905" x="7570788" y="4495800"/>
          <p14:tracePt t="12914" x="7578725" y="4470400"/>
          <p14:tracePt t="12921" x="7578725" y="4460875"/>
          <p14:tracePt t="12928" x="7586663" y="4452938"/>
          <p14:tracePt t="12935" x="7586663" y="4445000"/>
          <p14:tracePt t="12967" x="7586663" y="4435475"/>
          <p14:tracePt t="12998" x="7596188" y="4427538"/>
          <p14:tracePt t="13044" x="7596188" y="4419600"/>
          <p14:tracePt t="13444" x="7596188" y="4410075"/>
          <p14:tracePt t="14389" x="7596188" y="4402138"/>
          <p14:tracePt t="14551" x="7586663" y="4394200"/>
          <p14:tracePt t="14559" x="7578725" y="4394200"/>
          <p14:tracePt t="14574" x="7570788" y="4394200"/>
          <p14:tracePt t="14590" x="7561263" y="4394200"/>
          <p14:tracePt t="14598" x="7553325" y="4394200"/>
          <p14:tracePt t="14613" x="7553325" y="4384675"/>
          <p14:tracePt t="14651" x="7545388" y="4384675"/>
          <p14:tracePt t="14667" x="7535863" y="4376738"/>
          <p14:tracePt t="14682" x="7527925" y="4376738"/>
          <p14:tracePt t="14690" x="7518400" y="4368800"/>
          <p14:tracePt t="14698" x="7510463" y="4368800"/>
          <p14:tracePt t="14705" x="7510463" y="4359275"/>
          <p14:tracePt t="14713" x="7502525" y="4359275"/>
          <p14:tracePt t="14721" x="7493000" y="4351338"/>
          <p14:tracePt t="14736" x="7485063" y="4351338"/>
          <p14:tracePt t="14744" x="7485063" y="4341813"/>
          <p14:tracePt t="14766" x="7477125" y="4341813"/>
          <p14:tracePt t="14781" x="7467600" y="4341813"/>
          <p14:tracePt t="14797" x="7467600" y="4333875"/>
          <p14:tracePt t="14836" x="7459663" y="4333875"/>
          <p14:tracePt t="14844" x="7459663" y="4325938"/>
          <p14:tracePt t="14851" x="7451725" y="4325938"/>
          <p14:tracePt t="14866" x="7451725" y="4316413"/>
          <p14:tracePt t="14882" x="7442200" y="4316413"/>
          <p14:tracePt t="14914" x="7434263" y="4308475"/>
          <p14:tracePt t="14944" x="7426325" y="4308475"/>
          <p14:tracePt t="14967" x="7426325" y="4300538"/>
          <p14:tracePt t="15006" x="7416800" y="4300538"/>
          <p14:tracePt t="15019" x="7416800" y="4291013"/>
          <p14:tracePt t="15027" x="7408863" y="4291013"/>
          <p14:tracePt t="15059" x="7400925" y="4291013"/>
          <p14:tracePt t="15066" x="7391400" y="4291013"/>
          <p14:tracePt t="15105" x="7383463" y="4291013"/>
          <p14:tracePt t="15128" x="7383463" y="4283075"/>
          <p14:tracePt t="15135" x="7373938" y="4283075"/>
          <p14:tracePt t="15167" x="7366000" y="4283075"/>
          <p14:tracePt t="15229" x="7358063" y="4283075"/>
          <p14:tracePt t="15275" x="7348538" y="4283075"/>
          <p14:tracePt t="15344" x="7340600" y="4283075"/>
          <p14:tracePt t="16190" x="7340600" y="4275138"/>
          <p14:tracePt t="16513" x="7340600" y="4265613"/>
          <p14:tracePt t="17098" x="7332663" y="4265613"/>
          <p14:tracePt t="17105" x="7323138" y="4265613"/>
          <p14:tracePt t="17120" x="7315200" y="4265613"/>
          <p14:tracePt t="17128" x="7307263" y="4265613"/>
          <p14:tracePt t="17144" x="7297738" y="4265613"/>
          <p14:tracePt t="17150" x="7289800" y="4265613"/>
          <p14:tracePt t="17159" x="7281863" y="4265613"/>
          <p14:tracePt t="17175" x="7272338" y="4265613"/>
          <p14:tracePt t="17181" x="7256463" y="4265613"/>
          <p14:tracePt t="17197" x="7239000" y="4265613"/>
          <p14:tracePt t="17212" x="7221538" y="4265613"/>
          <p14:tracePt t="17220" x="7204075" y="4265613"/>
          <p14:tracePt t="17228" x="7188200" y="4265613"/>
          <p14:tracePt t="17235" x="7162800" y="4265613"/>
          <p14:tracePt t="17244" x="7137400" y="4265613"/>
          <p14:tracePt t="17250" x="7112000" y="4265613"/>
          <p14:tracePt t="17260" x="7085013" y="4265613"/>
          <p14:tracePt t="17266" x="7051675" y="4265613"/>
          <p14:tracePt t="17275" x="7026275" y="4265613"/>
          <p14:tracePt t="17281" x="6967538" y="4265613"/>
          <p14:tracePt t="17289" x="6932613" y="4265613"/>
          <p14:tracePt t="17296" x="6881813" y="4265613"/>
          <p14:tracePt t="17304" x="6848475" y="4265613"/>
          <p14:tracePt t="17312" x="6805613" y="4265613"/>
          <p14:tracePt t="17319" x="6770688" y="4275138"/>
          <p14:tracePt t="17327" x="6745288" y="4275138"/>
          <p14:tracePt t="17335" x="6729413" y="4275138"/>
          <p14:tracePt t="17344" x="6711950" y="4275138"/>
          <p14:tracePt t="17350" x="6694488" y="4275138"/>
          <p14:tracePt t="17359" x="6686550" y="4275138"/>
          <p14:tracePt t="17365" x="6678613" y="4275138"/>
          <p14:tracePt t="17381" x="6669088" y="4275138"/>
          <p14:tracePt t="17404" x="6661150" y="4275138"/>
          <p14:tracePt t="18074" x="6653213" y="4275138"/>
          <p14:tracePt t="18151" x="6643688" y="4275138"/>
          <p14:tracePt t="18198" x="6635750" y="4275138"/>
          <p14:tracePt t="18459" x="6618288" y="4275138"/>
          <p14:tracePt t="18466" x="6550025" y="4257675"/>
          <p14:tracePt t="18474" x="6354763" y="4156075"/>
          <p14:tracePt t="18480" x="5989638" y="3943350"/>
          <p14:tracePt t="18490" x="5454650" y="3662363"/>
          <p14:tracePt t="18496" x="4765675" y="3279775"/>
          <p14:tracePt t="18503" x="3890963" y="2805113"/>
          <p14:tracePt t="18512" x="3100388" y="2379663"/>
          <p14:tracePt t="18519" x="2327275" y="1938338"/>
          <p14:tracePt t="18527" x="1503363" y="1444625"/>
          <p14:tracePt t="18534" x="874713" y="1036638"/>
          <p14:tracePt t="18542" x="357188" y="722313"/>
          <p14:tracePt t="19904" x="390525" y="628650"/>
          <p14:tracePt t="19911" x="781050" y="1019175"/>
          <p14:tracePt t="19919" x="1368425" y="1538288"/>
          <p14:tracePt t="19928" x="1920875" y="2030413"/>
          <p14:tracePt t="19935" x="2590800" y="2557463"/>
          <p14:tracePt t="19942" x="3398838" y="3203575"/>
          <p14:tracePt t="19950" x="4121150" y="3756025"/>
          <p14:tracePt t="19958" x="4876800" y="4325938"/>
          <p14:tracePt t="19965" x="5538788" y="4878388"/>
          <p14:tracePt t="19974" x="6210300" y="5405438"/>
          <p14:tracePt t="19980" x="6678613" y="5788025"/>
          <p14:tracePt t="19989" x="7059613" y="6092825"/>
          <p14:tracePt t="19996" x="7246938" y="6262688"/>
          <p14:tracePt t="20005" x="7358063" y="6348413"/>
          <p14:tracePt t="20019" x="7366000" y="6348413"/>
          <p14:tracePt t="20027" x="7383463" y="6348413"/>
          <p14:tracePt t="20428" x="7373938" y="6348413"/>
          <p14:tracePt t="20435" x="7366000" y="6348413"/>
          <p14:tracePt t="20442" x="7358063" y="6348413"/>
          <p14:tracePt t="20450" x="7348538" y="6348413"/>
          <p14:tracePt t="20458" x="7332663" y="6348413"/>
          <p14:tracePt t="20465" x="7315200" y="6348413"/>
          <p14:tracePt t="20481" x="7297738" y="6348413"/>
          <p14:tracePt t="20489" x="7289800" y="6348413"/>
          <p14:tracePt t="20511" x="7281863" y="6348413"/>
          <p14:tracePt t="20526" x="7272338" y="6348413"/>
          <p14:tracePt t="20573" x="7281863" y="6348413"/>
          <p14:tracePt t="20581" x="7297738" y="6348413"/>
          <p14:tracePt t="20589" x="7358063" y="6348413"/>
          <p14:tracePt t="20596" x="7426325" y="6348413"/>
          <p14:tracePt t="20605" x="7545388" y="6338888"/>
          <p14:tracePt t="20612" x="7637463" y="6338888"/>
          <p14:tracePt t="20620" x="7740650" y="6323013"/>
          <p14:tracePt t="20627" x="7816850" y="6323013"/>
          <p14:tracePt t="20635" x="7867650" y="6323013"/>
          <p14:tracePt t="20642" x="7900988" y="6323013"/>
          <p14:tracePt t="20650" x="7918450" y="6323013"/>
          <p14:tracePt t="20657" x="7935913" y="6323013"/>
          <p14:tracePt t="20665" x="7951788" y="6323013"/>
          <p14:tracePt t="20673" x="7961313" y="6323013"/>
          <p14:tracePt t="20989" x="7935913" y="6305550"/>
          <p14:tracePt t="20996" x="7832725" y="6254750"/>
          <p14:tracePt t="21004" x="7570788" y="6092825"/>
          <p14:tracePt t="21011" x="7112000" y="5829300"/>
          <p14:tracePt t="21020" x="6600825" y="5481638"/>
          <p14:tracePt t="21027" x="6108700" y="5141913"/>
          <p14:tracePt t="21037" x="5565775" y="4792663"/>
          <p14:tracePt t="21056" x="4919663" y="4325938"/>
          <p14:tracePt t="21058" x="4689475" y="4156075"/>
          <p14:tracePt t="21065" x="4554538" y="4037013"/>
          <p14:tracePt t="21073" x="4476750" y="3960813"/>
          <p14:tracePt t="21080" x="4410075" y="3900488"/>
          <p14:tracePt t="21089" x="4375150" y="3849688"/>
          <p14:tracePt t="21096" x="4332288" y="3816350"/>
          <p14:tracePt t="21104" x="4306888" y="3790950"/>
          <p14:tracePt t="21111" x="4291013" y="3773488"/>
          <p14:tracePt t="21120" x="4281488" y="3756025"/>
          <p14:tracePt t="21127" x="4273550" y="3748088"/>
          <p14:tracePt t="21135" x="4265613" y="3738563"/>
          <p14:tracePt t="21142" x="4265613" y="3722688"/>
          <p14:tracePt t="21150" x="4256088" y="3722688"/>
          <p14:tracePt t="21412" x="4248150" y="3705225"/>
          <p14:tracePt t="21420" x="4197350" y="3662363"/>
          <p14:tracePt t="21426" x="4103688" y="3568700"/>
          <p14:tracePt t="21435" x="3933825" y="3408363"/>
          <p14:tracePt t="21442" x="3662363" y="3135313"/>
          <p14:tracePt t="21451" x="3262313" y="2736850"/>
          <p14:tracePt t="21457" x="2922588" y="2354263"/>
          <p14:tracePt t="21465" x="2549525" y="1963738"/>
          <p14:tracePt t="21473" x="2200275" y="1571625"/>
          <p14:tracePt t="21480" x="1860550" y="1216025"/>
          <p14:tracePt t="21489" x="1528763" y="808038"/>
          <p14:tracePt t="21495" x="1274763" y="527050"/>
          <p14:tracePt t="21503" x="1062038" y="263525"/>
          <p14:tracePt t="21511" x="935038" y="101600"/>
        </p14:tracePtLst>
      </p14:laserTrace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151</Words>
  <Application>Microsoft Office PowerPoint</Application>
  <PresentationFormat>Widescreen</PresentationFormat>
  <Paragraphs>20</Paragraphs>
  <Slides>17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Writing a Letter</vt:lpstr>
      <vt:lpstr>Today’s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11</cp:revision>
  <dcterms:created xsi:type="dcterms:W3CDTF">2021-02-06T09:35:17Z</dcterms:created>
  <dcterms:modified xsi:type="dcterms:W3CDTF">2021-02-06T13:31:08Z</dcterms:modified>
</cp:coreProperties>
</file>