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3" r:id="rId6"/>
    <p:sldId id="264" r:id="rId7"/>
    <p:sldId id="265" r:id="rId8"/>
    <p:sldId id="266" r:id="rId9"/>
    <p:sldId id="268" r:id="rId10"/>
    <p:sldId id="26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8T02:36:51.198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C00000"/>
      <inkml:brushProperty name="tip" value="rectangle"/>
      <inkml:brushProperty name="rasterOp" value="maskPen"/>
    </inkml:brush>
    <inkml:brush xml:id="br2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  <inkml:brush xml:id="br3">
      <inkml:brushProperty name="width" value="0.05292" units="cm"/>
      <inkml:brushProperty name="height" value="0.05292" units="cm"/>
      <inkml:brushProperty name="color" value="#00B050"/>
    </inkml:brush>
    <inkml:brush xml:id="br4">
      <inkml:brushProperty name="width" value="0.05292" units="cm"/>
      <inkml:brushProperty name="height" value="0.05292" units="cm"/>
      <inkml:brushProperty name="color" value="#C00000"/>
    </inkml:brush>
  </inkml:definitions>
  <iact:action type="add" startTime="10980">
    <iact:property name="dataType"/>
    <iact:actionData xml:id="d0">
      <inkml:trace xmlns:inkml="http://www.w3.org/2003/InkML" xml:id="stk0" contextRef="#ctx0" brushRef="#br0">16639 3092 0,'-24'0'427,"0"0"-420,-23 0 16,24 0-14,-1 0-3,0-23 6,1-1-8,-24 0 3,-1-23 1,1 24 5,24-1-10,-25-23 8,1 0-7,0 23 3,0-23 10,0 23-9,23 0-1,0 24 2,1 0-3,-1 0 2,1-23 0,-1 23 4,0-24-8,1 1 11,-1 23-6,1 0 14,-1 0-17,24-24 4,-24 24-2,1 0 30,-1 0-31,24-24 2,-23 24 22,-1 0-23,0 0 15,1 0-16,-1 0 0,1 0 10,-1 0-10,0 0 9,1 0-9,-1 0 1,24 24-1,-47-24 1,23 0 9,-23 0-3,24 24 1,-1-24 1,0 0-8,1 0 9,-1 0-11,1 23 18,-1-23-16,0 0-1,1 0 8,-1 24-7,1-24 8,-1 0-9,0 0 1,1 0 0,-1 0 1,1 0-3,-1 0 11,-23 23-10,23-23 10,-23 24-10,23-24 7,1 24 6,-1-24-8,1 0-3,-1 0 5,0 0-7,1 0 2,-24 0 6,23 23-7,0-23 8,1 24-9,-1-24 8,1 0-7,-1 0-1,-23 0 11,23 0-12,24 24 2,-23-24 1,-1 0-2,0 23 1,1-23-1,-1 0 2,24 24-2,-23-24 0,-1 0 2,0 0 1,24 23-5,-23-23 2,-1 24 1,1-24 8,-1 24-6,0-1 2,1 1-3,-1-24-2,-23 0 10,23 23-11,24 1 3,-47 0-2,24-24 1,23 23 0,-48-23-1,1 47 1,24-23 1,-25-24 5,48 24-6,-23 23 0,-24-24-1,23-23 2,0 24 0,1 23-3,-1-47 3,1 24-3,-1-1 4,0 1 1,1 0-6,23 23 0,-24-47 4,1 23-3,-1 1 3,24 0-2,-24-24 2,1 0-1,23 23-1,0 1 1,-24-24-1,1 0 2,-1 24 395,24-1-397,-24 1 0,1-1 2,-1 25-2,24-1 0,-47-24 3,23 25-5,-23-1 3,24 0 4,-25 0-5,48 0-3,-47 1 4,24 22 0,-1-46 0,0 47-1,1-24 2,-1 0 0,24-23-3,0 23 1,-23-23 1,-1-1 0,24 25 4,-24-25-9,24 1 5,-23 23 0,23-23 0,0 23-1,-24 0 1,24 0 0,-23 0 4,23 1-8,-24-1 3,24 0 1,0 0 1,0-23-3,0 23 2,0-23 0,0 23 0,0 0-1,0-23 2,0 23-2,0-23 1,0 23 0,0 0 0,0-23-1,0 46 2,0-46-1,0 0-2,0 23 2,0-24 0,0 1 0,0 23-1,0 0 10,0 1-10,0-25 0,24 24 2,-24-23-2,0 0 2,0 23-4,0-23 5,23 23-3,-23 0 2,24 0 5,-24 0-6,23-47-1,-23 48 3,24-25 4,-24 24-6,0 1 8,24-25-8,-1-23 0,-23 24-1,0-1 0,24 1 0,-1 0 1,-23-1 4,24 1-8,-24-1 12,24 1-9,-1-24 1,-23 24 1,0-1-2,24 1 1,-1-24 0,1 23-2,-24 1 3,0 0 0,24-24-3,-24 23 4,23 1-1,-23 0 4,24-1 10,-24 1 350,23-1-364,1 1-2,0 0 0,23-1 0,0 1 5,-23-1-6,23 1-1,24 0 3,-24-1-1,-47 24 1,47-23 0,0 23 1,0-47-2,-23 24 4,23 23-7,0-23 5,1 23-3,-1-24 3,0 1 1,0 0-6,0-1 4,-23 24 6,47-23-12,-24 0 6,0 23 11,0-23-11,-23-1-4,0-23 4,23 24-1,-47-1 2,47 1-2,-23-24 0,23 0 13,-24 24-16,1-1 11,0-23-7,-1 24 0,1-24 0,23 0 1,0 0 6,-23 0-9,-1 23 4,25-23-3,-25 24 0,24-24 2,-23 0-3,0 0 3,23 0-2,-24 0 1,25 0 1,-1 0-3,0 0 10,-23 0-8,-1 0-1,24 0 1,-23 0 0,0 0-1,-1 0 0,24 0 2,1 0-1,-25 0-1,24 0 3,-23 0-5,23 0 3,0 0 0,-23 0 0,23 0 1,-23 0-2,-1 0 1,1 0 2,0 0-5,-1 0 2,1 0 1,-1 0 1,1 0-2,0 0 1,23-24-1,0 24 1,-23 0 0,-1-23 0,24-1 0,1 1 0,-48-1-1,47 24 2,-24-24-3,1 24 2,23-23 0,0-1 0,1 1 7,-25-1-5,24 0-4,-23 1 1,23-1 0,0-23 2,1 23-1,-1 24 0,0-47-1,-23 0 2,23 23-3,-23 24 2,-1-23 0,1-1-1,23 0 1,-23 1 9,-24-1-10,23 1 1,1-1 8,-24 0-9,23 24 1,1-23 0,-24-1 0,24 1-1,-1 23 1,1-24 0,-1-23 3,1 47-6,0-47 2,-1-1 0,-23 25 2,47-24 1,-23 23-5,0 0 2,-1-23 3,-23 0-3,24 23 3,-1 24-5,1-47 2,-24 23 1,0 1 0,24-1-1,-24 1 2,23-1 6,-23-23-8,24 23 9,-24 1-8,0-1 0,23-23 0,1 47 0,-24-24 0,0 1-1,0-1 8,0-23 343,0 23-349,0-47-4,0 1 4,0-1-2,0 0 1,0 0 0,0-23 0,0 46-1,0 1 2,0 24-1,0-25-2,0 25 2,0-1 8,0-23-4,0 0 0,0 23-4,0-47-1,0 24 2,0 24-3,0-48 2,0 23-1,0 25 2,0-24-1,0 23 6,0-23-6,0 23 1,0 1-2,0-25 0,0 1 1,0 0 0,0 23 0,0-46 0,0 22-1,0 25 2,-24-24-3,24 23 3,0-23-1,0 0-1,-23 47 1,23-48-1,0 25 1,-24-1 0,24-23 10,0 23-3,0 1-9,-23-1 1,23 0 2,0 1-2,-24-1 10,24 1-3,0-1-6,-24 0 7,24 1 2,-23-1-11,-1 1 10,24-1-7,0-23 14,-23 47-16,23-24 1,-24 1 7,24-1-7,0 0 15,-24 24-15,1-23-1,23-1 11,-24 24-11,24-23 10,0-1-12,-23 24 6,-1 0 11,24-24-17,0 1 11,-24-1 0,1 24 9,23-23-11,-24 23-5,24-24-3,0 0 18,-23 24-15,23-23-3,0-1 10,-24 24 0,24-24-9,0 1 9,-24 23-9,24-24 10,-23 24-11,23-23 3,0-1 13,-24 24-6,24-24-8,-23 24 0,-1-23 8,24-1 22,-24 24-31,24-23 9,-23 23-6,23-24-4,0 0 32,-24 24-29,24-23 7,-23 23 5,23-24 4,-24 24-10,24-23 8,0-1 16,-24 24-31,1 0 23,-1 0 8,0 0-31,1 0 8,23-24 14,-24 24-23,1 0 9,23-23 15,-24 23 54</inkml:trace>
    </iact:actionData>
  </iact:action>
  <iact:action type="add" startTime="20961">
    <iact:property name="dataType"/>
    <iact:actionData xml:id="d1">
      <inkml:trace xmlns:inkml="http://www.w3.org/2003/InkML" xml:id="stk1" contextRef="#ctx0" brushRef="#br1">16544 2927 0,'0'-24'194,"24"1"-180,-24-1-6,47 1-1,-47-1 3,24-23-2,-1 23-3,25 0 6,-1-23-6,-24-24 3,25 24 0,-1 0 0,-24 23-1,25 1 1,-48-1-1,47 1 5,-24 23-7,-23-24 1,24 0 4,0 24-4,-24-23 2,47-1 1,-24 1-3,25 23 11,-1-24-11,-24 24 3,1-24-1,23 1-1,-23-1 3,23 24-5,-23 0 3,23-23 8,-24 23-8,1-24 9,0 24-12,-1-24 6,1 24-3,-1 0-1,25-23 1,-25-1-3,24 1 3,-23 23 1,23-24-2,-23 0 2,-1 24-3,25-23 3,-25 23-2,24-24 1,-23 24-2,23 0 3,-23 0-1,-1 0 0,25 0 0,-25 0 0,24 0 0,24 0-2,-47 0 3,23 0-2,0 0 2,0 24 6,-23-1-8,0-23 1,-1 0 8,-23 24-8,24 0 0,-1-1 0,1-23 6,-24 24-7,24-1 3,-1-23 0,-23 24-6,24 0 4,-1-1 0,1 1 0,-24-1 0,24 1 7,-24 0-8,0-1 2,23-23-2,-23 24 25,24-24-22,-24 23 158,-24 1-74,1-24-80,23 24 2,-24-24-8,0 0 0,24 23-1,-23-23 8,-1 0-7,1 0 0,-25 0 15,25 0-7,23 24-9,-24-24 2,1 0-2,-1 0 19,0 0-14,1 0-4,23 23 8,-24-23-8,1 0 0,-1 0 7,0 0-8,24 24 2,0 0-2,-23-1 2,-1-23-2,1 0 0,-1 24 9,24-1-8,-24-23-1,1 24 11,-1 0-12,24-1 1,-23-23 1,23 24 1,-24-1-1,0-23-1,1 24 4,23 0-6,-24-1 2,1 1 2,-1-24-3,24 24 3,-47-1-2,23 1 1,24-1 0,-23-23 0,-1 48-1,0-48 1,24 23-1,0 1 2,-23-24-2,23 23 2,-24 1-3,24 0 3,-23-24-2,23 23 0,-24 1 1,0-24 0,24 23 0,0 1 8,-23 0-9,-1-24 9,24 23-8,0 1-1,-23-1 1,-1 1 7,24 0-7,-24-24 8,1 23-7,-1 1-3,24-1 3,-23 1 16,23 0-20,-24-24 4,24 23 28,-24-23-29,24 24 7,-23-24 3,23 23 12,-24 1-7,24 0 1,-23-24 14,23 23-31,0 1 34,-24-24-3,24 24-24,0-1 10,-24 1-1,24-1 163,-23-23-178,23 24 9,-24-24-2,24 24 8</inkml:trace>
    </iact:actionData>
  </iact:action>
  <iact:action type="add" startTime="24721">
    <iact:property name="dataType"/>
    <iact:actionData xml:id="d2">
      <inkml:trace xmlns:inkml="http://www.w3.org/2003/InkML" xml:id="stk2" contextRef="#ctx0" brushRef="#br1">13830 3139 0,'-47'0'286,"23"0"-269,-23 0-11,24 0 2,-1 0 1,0-23-4,-23 23 4,0 0 0,47-24-3,-47 24 4,23-23-3,1-1 0,-1 24 1,0 0-1,24-24 3,-47 1-4,24-1 2,-25 24 7,1-23-7,24-1 9,-25 24-10,25-24 0,-24 1 0,23 23 3,0 0-3,1 0 2,-1 0-4,1 0 5,-25 0-4,25 0 9,-1 0-7,1 0 8,-1 0-7,0 0-3,1 0 10,-1 0-8,24-24 1,-23 24-2,-25 0 0,25 0 8,-1 0-7,1 0 0,-1 0 7,0 0-7,1 0-1,-1 0 2,1 0-2,-1 24 1,0-1 0,-23 25 0,24-25 8,-25 24-7,25-47-2,-1 48 5,-23-25-9,23 24 4,1-23 3,-1 0-5,-23-1 6,23 24-6,1-23 11,-24 23-9,23-23 10,0-1-11,1 1 10,-1-24-8,1 24-1,23-1 1,-24-23 0,24 24 0,-24-24 0,24 47-1,-23-47 1,-1 0 0,24 24 0,-23-1-1,23 1 1,-24 0 0,0-1 0,1 1 7,23-1-7,0 1 8,-24-24-9,1 0 17,23 24-16,23-24 239,1 0-231,-1 0-8,1 0-1,0 0 10,-1 0-10,-23-24 1,24 24 8,-1-24-9,1 24 0,-24-23 1,24 23 0,-1 0 9,1 0-4,-1 0-4,1-24 3,0 24-1,-1 0-3,1-23 7,-1 23-7,1 0 0,0 0 8,-1 0-10,1 0 4,23 0-4,-23 0 12,-1 0-12,1 0 2,-1 0 9,1 0-10,0 0 15,-1 0-14,1 0 9,-1 0 4,1 0-5,0 23 7,-1-23-5,-23 24-4,24-1-7,-1-23 2,1 24-3,-24 0 11,24-24-11,-24 23 3,23-23-2,-23 24 34,0-1 11,24-23-40,-1 24 9,1-24-6,-24 24-1,0-1 3,24-23-1,-24 24 13,23-24-12,-23 23 51,0 1-36,24-24 7,-24 24-32,23-24 2,-23 23 0,24-23 13,-24 24 2,0-1 6,24-23-7,-24 24 7,23-24-21,-23 24 68,0-1 32,24-23-77</inkml:trace>
    </iact:actionData>
  </iact:action>
  <iact:action type="add" startTime="30397">
    <iact:property name="dataType"/>
    <iact:actionData xml:id="d3">
      <inkml:trace xmlns:inkml="http://www.w3.org/2003/InkML" xml:id="stk3" contextRef="#ctx0" brushRef="#br2">14420 4225 0,'-23'0'255,"-1"0"-232,0 0 1,1 0-1,-1 0 31,1 0-31,-1 0 24,0 0 38,1 0-61,-1 0 61,24 24-77,0-1-1,0 1 9,-23 0-9,23-1 1,0 1 7,0 0-7,0-1 9,0 1-3,0-1 1,0 1 33,0 0-32,0-1 15,0 1-16,0-1 9,0 1 7,0 0-17,0-1 10,0 1-16,0-1 7,0 1 8,0 0-7,0-1 7,0 1-16,0-1 9,23 1-1,-23 0 1,0-1 24,24-23-17,-1 0 0,1 0 2,0 0-19,-1 0 2,1 0 14,-1 0-14,1 0 8,0 0-7,-1 0-2,1 0 8,-1 0-8,-23-23 9,24-1 0,0 24 0,-1 0 8,-23-24-10,0 1 2,24 23-9,-24-24 9,23 24-10,-23-23 34,0-1 24,0 0-26,0 1-31,0-1 0,0 1 16,0-1-13,0 0 13,0 1-17,0-1 11,-23 24 5,23-23-14,0-1 10,0 0 19,-24 1-22,1-1 16,-1 24 17,24-23-34,-24 23 18,1-24-26,-1 24 41</inkml:trace>
    </iact:actionData>
  </iact:action>
  <iact:action type="add" startTime="33212">
    <iact:property name="dataType"/>
    <iact:actionData xml:id="d4">
      <inkml:trace xmlns:inkml="http://www.w3.org/2003/InkML" xml:id="stk4" contextRef="#ctx0" brushRef="#br2">15459 4272 0,'-24'0'278,"0"0"-262,1 0 16,23 24-18,0 0 10,-24-1-17,24 1 9,-23 0-10,23-1 18,0 1-16,0-1 0,-24 1 47,24 0-23,0-1 52,0 1-61,0-1-7,0 1 14,0 0-20,0-1 13,0 1-10,0-1 11,0 1-15,0 0 16,0-1 19,24-23-37,-1 24 9,1-24-8,-1 0 7,1 0-7,0 0 16,-1 0-17,1 0 9,-24 23-9,23-23 8,1 0-6,0 0 14,-1 0-7,1 0-9,-1 0 39,1 0-21,0 0 44,-1 0-31,-23-23-14,24-1-17,-24 1 10,0-1-11,0 0 3,0 1 15,0-1-16,0 1 14,0-1 0,0 0 19,0 1-11,0-1 1,0 1 15,0-1-23,0 0 17,0 1-25,0-1 8,-24 24 1,24-23-9,-23 23 8,23-24-15,-24 24 53,24-24-53,-24 24 16,24-23 0,-23 23 7,-1 0-16,1-24 1,-1 24 31,0 0-25,1 0 19,-1 0-29,1 0 28</inkml:trace>
    </iact:actionData>
  </iact:action>
  <iact:action type="add" startTime="44958">
    <iact:property name="dataType"/>
    <iact:actionData xml:id="d5">
      <inkml:trace xmlns:inkml="http://www.w3.org/2003/InkML" xml:id="stk5" contextRef="#ctx0" brushRef="#br3">14939 5075 0,'0'24'358,"-23"-24"-352,-1 0 1,24 23 1,0 1 0,0 0 0,-23-24-1,-1 0 1,24 23 0,-24 1 8,1-24 0,-1 0-9,24 23 16,-23-23-14,23 24-2,-24-24 8,24 24-8,-24-24 10,24 23-10,-23-23 1,-1 24 0,1-24 15,-1 0-7,24 23-9,-24 1 9,1-24-8,-1 24 8,1-24-2,-1 0 2,0 0-1,1 0-7,-1 0 8,1 0 7,-1 0-14,0 0 13,1 0-5,-1 0 6,1 0-8,-1 0-8,0 0 18,1 0-11,-1 0 9,1 0-14,-1 0 6,0 0 7,1 0-5,-1 0 5,1 0-6,-1 0-8,0 0 15,1 0-14,-1 0 13,1 0-15,-1 0 2,0 0 14,1 0-16,-1 0 17,1 0-16,-1 0 7,0 0 1,1 0 0,-1 0 6,1 0-13,-1 0-1,0 0 15,1 0-9,-1 0 2,1 0 0,-1 0 7,0 0-15,1 0-1,-1 0 18,1 0-19,-1 0 17,0 0-7,1 0-8,-1 0 40,1 0-25,-1 0 2,0 0-5,1 23 3,23 1-7,-24-24-8,24 23-1,-23 1 1,23 0 0,0-1 8,0 1-9,-24-24 1,24 23 17,-24-23-19,24 24 10,0 0 0,0-1 23,0 1-17,0-1 18,0 1-18,0 0 2,0-1-1,0 1-7,0-1 14,0 1-22,0 0 17,0-1-19,0 1 8,0 0 3,0-1-1,24-23-1,-24 24 2,0-1-11,0 1 9,24 0 10,-1-1-10,-23 1 1,24-24-9,-24 23 0,23-23 1,1 24 0,-24 0 16,24-24-17,-1 0 1,-23 23-1,24-23 9,-1 0-8,1 24-1,0-1 9,-1-23-8,1 24 8,-1-24-9,1 0 1,0 0 8,-1 0-7,1 0 13,-1 0-14,1 0 8,0 0-10,-1 0 3,1 0 14,-1 0-16,1 0 8,0 0-4,-1 0-6,1 0 11,-1 0-4,1 0 0,0 0-5,-1 0 0,1-24 9,-1 24-8,1 0 15,0 0-16,-1 0 10,1-23-2,-1 23 1,1 0 7,0 0-16,-1 0 2,1 0 14,-1-24-8,1 24 8,0 0-15,-1-23 0,1 23 15,-1 0-15,1 0 17,0 0-19,-1 0 9,24 0-3,-23 0 0,0 0-4,-1 0-2,1 0 10,-1 0-8,1 0 8,0 0-9,-1-24 2,1 24 14,-1 0-16,-23-24 25,24 24-25,0 0 0,-24-23 1,23 23 0,1 0 15,-1 0-15,-23-24 7,24 24-7,0-23 7,-1 23 24,1-24-31,-1 24 9,-23-24-9,24 24 6,0-23 2,-1-1 31,1 24-32,-1-23-7,1 23 15,-24-24-15,24 0-1,-1 1 9,1-1 0,-1 0-10,1 1 34,-24-1-24,24 24-9,-24-23 0,0-1 10,23 0-1,1 24-1,-24-23-8,23 23 10,-23-24-11,0 1 65,0-1-40,0 0-8,24 24-15,0-23 30,-24-1-31,0 1 19,23-1-19,-23 0 8,24 24-7,-1 0 14,-23-23-13,0-1 13,24 24-6,0-23-1,-24-1 25,23 24-33,-23-24 32,24 24 7</inkml:trace>
    </iact:actionData>
  </iact:action>
  <iact:action type="add" startTime="50340">
    <iact:property name="dataType"/>
    <iact:actionData xml:id="d6">
      <inkml:trace xmlns:inkml="http://www.w3.org/2003/InkML" xml:id="stk6" contextRef="#ctx0" brushRef="#br3">13358 5382 0,'0'-24'47,"0"1"45,0-1-14,0 1-41,0-1 10,0 0-15,0 1 6,0-1 24,24 1-31,-1 23 46,1 0-45,0 0 61,-1 0-70,-23 23-8,24-23 1,-24 24-9,0-1 9,0 1 0,23-24-1,1 24 8,-24-1-6,0 1 13,0-1-6,0 1-9,0 0 0,0-1-8,0 1 19,0-1-12,0 1 24,0 0 17,0-48 208,0 0-232,0 1 16,0-1 7,0 1-30,0-1-1,0 0 16,0 1-24,0-1 9,0 1-17,0 46 187,0 1-171,0-1-7,-24-23-1,1 0 16,-1 0-15,1 0 16,23-23 316,-24 23-217,24 23-45,24-23 394,-1 0-410,-46 0 85,-1 0-108,0 0-24,48 0 165,0 0-136,-24-23-12,0-1-18,0 1-6,0-1 8,0 0-8,0 1-10,0-1 25,0 1-7,-24 23 38,0 0-39,24 23 8,0 1-8,0-1-7,0 1-9,0 0 19,0-1 3,24-23 87</inkml:trace>
    </iact:actionData>
  </iact:action>
  <iact:action type="add" startTime="58023">
    <iact:property name="dataType"/>
    <iact:actionData xml:id="d7">
      <inkml:trace xmlns:inkml="http://www.w3.org/2003/InkML" xml:id="stk7" contextRef="#ctx0" brushRef="#br4">14420 6751 0,'0'-47'325,"24"23"-317,-1 1-1,-23-25 2,0 25 6,24-1-8,-24 1 9,24-1-9,-24 0 3,0 1 13,23-1-17,1 24 3,-24-23 6,23-1-7,-23 0-1,24 24 2,0-23 8,-24-1-3,23 24 1,-23-23-8,24-1 1,-1 24 16,-23-24-9,0 1 7,24 23-14,-24-24 8,24 24-1,-24-23 10,0-1-10,23 24-9,-23-24 26,24 24-24,-1-23 7,1 23 1,-24-24-8,24 24-1,-1 0 16,1-23 1,-1 23 1,1-24-19,0 24 9,-1 0 10,1 0-19,-24-24 2,23 24 8,1 0 7,0 0-15,-24-23 7,23 23-7,1 0-1,-1 0 25,1 0-16,-24-24-9,24 24 2,-1 0 21,1 0-14,-1 0 7,1 0-8,0 0-7,-1 0 17,1 0-12,-1 0 12,1 0-11,0 0-5,-24 24 7,23-24-10,1 0 10,-24 23-8,23-23-1,1 0 9,0 24 8,-1-24-17,1 24 9,-1-24 22,1 23-30,-24 1 14,0-1 2,24-23-16,-1 0 7,-23 24 1,24-24-8,-24 24 0,0-1 31,23-23-31,-23 24 23,24-1 15,-24 1 1,24-24-32,-24 24 1,0-1 45,23-23-54,-23 24 10,24-24-1,-24 23-9,0 1 0,0 0 9,0-1 25,0 1-28,23-24-5,1 0 15,-24 23-15,0 1 8,0 0 8,24-24 53,-24 23-61,23-23 0,-23 24-10,24-24 25,-24 23 0,0 1-7,23-24-16,-23 24-1,24-24 9,-24 23 15,0 1 78,24-24-48,-24 24-53,23-1 9,-23 1-3,24-24-5,-24 23 30,0 1 99</inkml:trace>
    </iact:actionData>
  </iact:action>
  <iact:action type="add" startTime="62227">
    <iact:property name="dataType"/>
    <iact:actionData xml:id="d8">
      <inkml:trace xmlns:inkml="http://www.w3.org/2003/InkML" xml:id="stk8" contextRef="#ctx0" brushRef="#br4">15883 6303 0,'0'-24'37,"0"0"-15,0 1 18,0-1-34,0 1 50,24-1-49,-24 0 24,24 1-16,-24-1 1,23 24-8,-23-23 1,0-1-1,24 0-2,-24 1 10,23 23-9,-23-24 2,24 24 14,-24-23-16,0-1 24,0 0 39,24 24 101,-24 24-149,23-24-14,-23 24 0,0-1 23,0 1-6,0-1 21,24-23-40,-24 24 20,23-24-12,-23 24-7,0-1 141,0 1-117,0-1 31,0 1-47,0 0 16,0-1-7,0 1-17,-23-24 8,23 23 1,0 1 1,-24-24 7,24 24-17,0-1 8,-23-23-8,23 24 2,-24-1 36,24 1-21,-24-24-17,1 0 55,23 24 23,0-1-53,0 1 7,-24-24-31</inkml:trace>
    </iact:actionData>
  </iact:action>
  <iact:action type="add" startTime="64916">
    <iact:property name="dataType"/>
    <iact:actionData xml:id="d9">
      <inkml:trace xmlns:inkml="http://www.w3.org/2003/InkML" xml:id="stk9" contextRef="#ctx0" brushRef="#br4">15577 5972 0,'0'-23'117,"0"-1"-95,0 0-7,0 1 9,0-1-17,0 0 23,0 1-6,0-1 0,0 1 30,0-1-39,0 0 32,0 1 7,23 23 140,1 0-178,-1 0 7,1 0-8,0 0 39,-1 0-29,1 0 5,-1 0 24,1 0 16,-24 23 46,0 1-100,0 0-9,0-1 8,0 1-6,0-1-2,0 1 24,0 0-24,0-1 27,0 1-20,0 0 1,0-1 16,0 1-17,0-1 26,0 1-16,0 0-1,0-1 47,0 1 202</inkml:trace>
    </iact:actionData>
  </iact:action>
  <iact:action type="add" startTime="76871">
    <iact:property name="dataType"/>
    <iact:actionData xml:id="d10">
      <inkml:trace xmlns:inkml="http://www.w3.org/2003/InkML" xml:id="stk10" contextRef="#ctx0" brushRef="#br2">13759 7247 0,'-23'0'45,"-1"0"17,1 23-52,-1 1 12,0 0-13,1-24-2,23 23 1,-24-23-2,1 0 1,-1 24 10,0-24-10,1 0 1,23 23 4,-24-23 1,1 0-5,-1 0 15,24 24-17,-24-24 2,1 0 0,-1 24 14,1-24-6,23 23-8,-24-23 8,0 0 7,24 24 9,-23 0-17,-1-24-7,1 23 7,23 1-8,-24-1 1,0-23 7,24 24-7,0 0 0,-23-24 0,-1 47 0,1-47 1,23 23-2,0 1-1,-24 0 3,0-1 0,1 1 6,23-1-9,0 1 3,-24 0-2,1-1 1,23 1 7,-24 23-7,0-47 1,1 24 6,23-1-7,0 1-1,-24-24 1,1 0 0,23 23-1,-24 1 9,0 0-1,1-1 1,23 1 14,-24-1-22,24 1 0,-23-24 2,23 24-5,0-1 5,-24 1-2,0 0-1,24-1 0,-23 1 0,-1 23 1,24 0 2,0-23-3,-23-1 0,23 25 0,-48-25 1,48 1-1,-23 23 2,-1-23-1,24 23-1,-23 24 3,-1-1-5,0-46 3,1 47 0,-1 0-1,24-48 2,-23 24-1,23 1-1,-24-25 1,24 48 0,0-24 0,-24 1 0,24-1 2,0 0-6,0 0 5,0 0-2,-23 24 0,23-47 1,0 23 0,0 24 0,0-24 8,0 0-9,0 0 2,0-23-1,0 0-2,0 47 4,0-48 0,0 1-6,0-1 4,0 1 0,0 0 8,0-1-10,0 1 33,0-1-15</inkml:trace>
    </iact:actionData>
  </iact:action>
  <iact:action type="add" startTime="79251">
    <iact:property name="dataType"/>
    <iact:actionData xml:id="d11">
      <inkml:trace xmlns:inkml="http://www.w3.org/2003/InkML" xml:id="stk11" contextRef="#ctx0" brushRef="#br2">17111 6940 0,'23'0'94,"1"0"-88,0 0 2,-1 24-1,1-1 1,23-23 1,0 0-1,-23 24-2,23-1 2,0 1 0,-23 0 0,-1-24 0,25 23 0,-25-23 6,1 0-6,-1 0 0,-23 24 0,24-24 0,0 23-1,-24 1 9,23-24-7,1 0-3,-1 0 2,-23 24 0,24-1-1,0-23 2,-24 24-2,23 23 0,1-47 2,23 47-2,-47 0 2,24-23-2,23 23 1,-24 1-1,1-25 0,-24 1 2,24 23-2,-1-23 1,-23-1 1,24 1-2,-24-1 8,0 1-7,23 0 1,1-1-2,-24 1 2,0-1-3,24 1 3,-24 23-3,0-23 3,0 23-3,23 0 4,1-23-3,-1 47 1,1-1-1,0 1 2,-1-23-2,1 22 0,-1 1 3,-23-24-4,24 24 1,-24 24 2,24-25-2,-1 1 1,1-24-1,-24 1 1,23 22 1,-23-46-3,24 23 4,-24 0-4,24 1 2,-24-25 0,0 25-1,0-25 2,0 1-3,23-1 3,-23 25-1,0-25-1,0 1 1,0 23 0,0-23 1,0-1-3,0 24 2,0 1 8,0-25-9,0 1 1,0 23 0,0-23-1,0 23 1,0-24 1,0 1-2,0 23 0,0 0 9,0-23-8,0 0 7,0-1-6,0 1-1,0 0-2,0-1 10,0 1 1,0-1 5,0 1 2</inkml:trace>
    </iact:actionData>
  </iact:action>
  <iact:action type="add" startTime="81988">
    <iact:property name="dataType"/>
    <iact:actionData xml:id="d12">
      <inkml:trace xmlns:inkml="http://www.w3.org/2003/InkML" xml:id="stk12" contextRef="#ctx0" brushRef="#br2">12320 10221 0,'47'0'69,"-23"0"-54,-1 0-7,1 0 0,23 0-1,0 0 9,-23 0-9,-24-23 1,47 23 0,-23 0 0,-1-24 7,1 24-6,23 0 5,-23 0-5,-24-24-2,47 24 1,-24 0-1,1 0 2,23 0-2,-23 0 2,-1-23-3,25 23 2,-1 0 8,-24-24-9,1 24 9,0 0-8,-1 0 15,1 0-15,-1 0 9,1 0-2,0 0 0,-1 0 9,1 0-18,-1 0 10,1 0 8,0 0-17,-1 0 133,1 0-109,-1 0 38,1 0-22,0 0 0,-24-23-25,23 23-6,-23-24-8,24 0-1,-24 1 11,23 23-12,-23-24 2,0 1 0,24-1 9,-24 0-12,24 24 3,-24-23 1,23-1-2,1 0 0,-24 1 1,23-1 2,-23 1-5,24 23 5,0-48-3,-1 25 8,-23-24 0,24 23-2,-1 0-9,-23 1 3,24-1 0,-24-23 9,24 0 0,-24 23 6,0 1 5,0-1 17,0 0-20,23 24-18,-23-23 10,24 23 0,-24-24 15,0 1 15,23 23 48,-23 23-87,0 1 0,24-1 2,-24 1-2,0 0 1,0-1 1,0 1-3,0-1 2,24 1 4,-24 0-9,0 23 14,0 0-10,0-23 10,0-1-10,0 1 8,0 23-7,0-23 8,0-1-10,0 1 3,0 23-1,0-23-1,0 23 0,0 0 1,0-23 0,0 23 0,0-23-1,0 46 3,0-22-4,0-1 3,0 0-2,0 0 1,0-23-1,0 23 0,0-23 2,0 23 8,0-24-3,0 25-7,0-25 1,0 24 2,0-23-4,0 0 2,0 23 1,0-23-3,0-1 1,0 24 2,0-23-2,0 23 1,0 0 7,0 1-7,0-1 10,0 0-4,0-23-7,0-1 1,0 1-1,0-1 1,0 1 7,0 0 14,0-1-18,23-23 346,1 0-351,-24 24 3,47-24-2,-23 23 2,-1-23-2,24 0 0,1 24 2,22 0-2,-22-1 3,-1-23-5,0 24 3,24-1 0,0 1 0,-24 0-1,0-1 4,24-23-6,-24 0 4,-23 0-1,46 0-1,-46 0 0,0 0 1,-1 0 0,1 0-1,23 0 2,-23 0-2,-1 0 2,1 0-3,23 0 2,-23 0 0,-1 0-1,1 0 1,23 0 1,0 0-1,0 0 8,-23 0-10,47 0 2,-48 0 4,25 0-9,-1 0 5,-24 0 0,25 0 1,-1 0-3,-24-23 3,1 23-1,23 0 0,-23 0 6,23-24-6,-23 24 8,23-24-9,0 24 9,-23 0-8,23 0-1,0 0 1,-23 0 2,46 0-4,-22-23 3,-1-1-1,0 24-1,0 0-1,0 0 2,-23-23 0,23 23-1,-23 0 10,-1-24-10,1 24 10,0 0-9,-1 0 6,1 0 40,-24-24-7,23 24-31,-23-23-1,0-1 2,0 1 4,24 23-13,-24-24 0,0 0 8,24 24-9,-24-23 1,0-1 16,23 24-17,-23-23 2,0-1-3,0 0 1,0-23 9,0 24 5,0-1-16,24 24 3,-24-47 7,0 23 0,0 1-8,0-1 0,0 0 1,0 1-1,0-1 1,0 1 0,0-25 0,0 1-1,0 23 1,0-46 2,0 46-4,0 0 3,0-23-1,0 24-1,0-25 0,0 25 1,0-48 0,0 24 0,0 23-1,0-47 0,0 24 3,0 24-3,0-25-1,0 25 3,0-24-2,0-1 2,0 1 7,0 23-9,0 1 0,0-24 2,0 23-3,0-23 2,0 23 1,0-23-2,0 0 1,0 23-1,0-23 2,0 23 0,0-23-1,0 0-3,0 0 12,0 23-10,0 1 1,0-1 0,0 0 0,0 1 7,0-1-8,0 1 10,0-1-10,0 0 32,0 1-31,0-1-1,0 0 8,0 1-7,24 23 202,-1 23-164,1 25-31,-1-25-6,-23 1-2,24 23 4,0 0-7,-1 1 4,1 22 1,23 1-3,-23 0 3,23-24 1,-47 0-5,23 1 3,-23-25 3,24 1-4,-24-1 0,24 1 2,-24 0 12,0-1-7,0 1 17,0-1-14,0 1-10,23-24 1,-23 24-1,0 23 1,24-23 2,-24-1-3,0 1-1,23-1 2,-23 25 0,0-25 0,24 1-1,-24 23 0,0-23 2,0-1-1,0 24-1,24-47 1,-24 24 2,23 0-2,-23-1 6,0 1-7,24-24 79,-1 0-71,1-24 0,0 24-7,-1-23 1,1-1-2,23 0 2,0 1-3,0 23 9,-23 0-7,-24-24 1,47 24-1,-23 0-1,-24-23 0,23 23 1,1 0 0,0 0 7,-1 0-7,1-24 10,-1 0-13,1 1 8,0 23 1,-1 0-9,1-24 2,-1 24 0,1 0 2,-24-23-2,24 23 2,-1 0-1,1 0-1,-1 0 8,1 0-7,0 0 16,-1 0-17,1 0 16,-1 0 40,1 0-33,0 0 16,-1 0-15,1 0-7,-1 0 30,1 0-21,0 0 4,-1 0-29,1 0 9,-1 0 7,1 0-10,0 0 31,-1 0-3,1 0-13,-1 0 17,1 0-23,0 0 31</inkml:trace>
    </iact:actionData>
  </iact:action>
  <iact:action type="add" startTime="90485">
    <iact:property name="dataType"/>
    <iact:actionData xml:id="d13">
      <inkml:trace xmlns:inkml="http://www.w3.org/2003/InkML" xml:id="stk13" contextRef="#ctx0" brushRef="#br0">17488 10504 0,'0'24'271,"0"0"-263,0 23 14,0-24-14,0 1 7,0 0-3,0 23-1,0-23-2,0 23 6,0-24-8,0 1 1,0 23 0,0 0 8,0-23-9,0 0 1,0-1 3,0 1-7,0-1 6,24 1-4,-24 0 10,24-1-9,-24 1 3,23-1 3,-23 25-4,24-48-2,-1 23 1,-23 1 2,24-1-2,-24 1-1,24-24 0,-24 24 1,23-1-1,1-23 0,-24 24 2,23-1 2,1-23-7,0 24 11,-1 0-7,1-1 0,-1-23 1,1 0-2,-24 24 2,47 0-2,-23-24-1,-1 23 3,1-23-2,23 0 2,0 0 5,-23 24-6,23-1 8,-23-23-7,-24 24-3,23-24 2,1 0 1,0 0 5,-1 0-6,1 0 0,-1 0 0,25 0-1,-48 24 1,47-24-1,0 0 2,0 0 0,0 23-2,-23-23 0,0 0 1,23 0-1,-24 0 2,25 0-2,-25 0 2,24 0-3,1 0 2,-25 0 0,48 0-1,-24 0 1,0 0 5,24 0-11,-47 0 8,23 0-4,0 0 2,-23 0-1,-1 0 1,25-23 1,-25 23-3,1 0 4,-1-24-4,1 0 2,23 24 2,-23-23 1,23-1-7,-23 24 2,-1-23 2,1-1-1,23 0 1,-23 1 2,23-1-4,-24-23 5,25 47-5,-25-47 4,24 23-6,-23 24 4,0-24-1,23 1 3,-24-1-4,1 24 2,23-47 5,0 47-10,1-24 4,-1 1 1,0-1-1,0 1 5,0-1-8,1 24 6,-1-24-5,-24 24 4,1 0-2,0 0 0,23 0 1,-24-23 5,1 23-10,23 0 6,-23 0-3,-1-24 2,25 24 0,-1 0 8,-24 0-8,25 0 6,-25 0-5,1 0-2,-1 0 0,1 0 2,0 0 7,-1 0-9,1 0 16,-1 0-15,1 0 31,0 0-23,-1 0 22,-23-23 9,24-1-23,-24 0-10,0 1-6,0-1 0,0 1 0,0-1-1,0 0 3,0 1-1,23 23-5,-23-24 5,0 1-2,0-1 9,0 0-9,0 1 9,0-1-8,0 0 7,0 1 2,0-1-2,0 1 15,0-1-22,0 0 7,0 1 1,0-1-8,0 1-1,0-1 25,0 0 76,-23 24-15,-1 0-70,1 0-14,-1 0-2,0 0 33,1 0-8,23-23 144,0-1-159,0 1-1,23 23 22,-23-24-31,24 24 10,-24-24-12,24 24 4,-1 0-1,1 0 14,-1 0-14,1-23 0,0 23 0,-1-24-1,24 24 9,-23 0-9,-24-23 3,24 23 4,-1 0-6,1 0-1,-1 0 40,-23-24-23,0 0-16,0 1 15,0-1-16,24 1 0,-24-1 18,0 0-10,0 1 23,0-1-14,-47 1-8,23 23 0,1-24-5,-1 24-7,0 0 4,-23-24-2,24 24 2,-1 0 2,0 0-2,1 0-2,-1-23 1,1 23 2,-1 0 6,0 0-7,1 0-1,-1 0 2,1 0 5,-1 0-3,0 0-7,1 0 14,-1 0 4,1 0-14,23 23 7,-24 1-7,0 0 9,24-1-9,0 1 5,0-1 11,-23-23-17,23 24 2,-24-24 7,1 0 6,23 24-14,-24-24 8,0 0-7,1 0 4,-24 0-6,23 0 11,0 0-10,1 0-2,-1 0 10,1 0-9,-1-24 17,0 0-15,1 24 6,23-23-8,-24 23 16,1 0-14,23-24 6,-24 24-7,0 0-1,1 0 9,-1 0-9,1 0 1,-1 0 9,0 0-11,1 0 11,-1 0-10,1 0 3,23 24-3,-24-1-1,0 1 1,1 0 8,23-1-2,-24-23-9,1 24 5,23 23-3,-24 0 10,0-23-7,1-1-2,23 1-1,0 0 5,-24-24-4,1 47 7,-1-24 2,24 1 0,-24 0-10,1-24 2,-1 23 8,-23 1-8,47-1 0,-71-23 0,0 0 7,24 24-6,24-24-3,-48 0 2,47 0 0,-23 0-1,0 0 1,0 0 0,-1 24 1,1-24-3,0 0 3,0 0-2,0 23 1,-1-23 0,-22 24 0,22-24-2,25 0 2,-24 23 1,-1 1-2,25-24 3,-24 0-5,23 0 4,0 0-2,1 24 1,-1-24-1,1 23 10,-25-23-9,25 0 8,-1 0-9,1 0 0,-1 0 24,0 0-22,1 0 5,-1 0 72,24-23-71,0-1 24,0 0-30,-23 1 6,23-1 70,0 1-78,0-1 17,-24 24-17,24-24 1,0 1 7,-24 23-7,24-24 0,0 1 1,0-1 14,0 0-15,0 1 14,-23-1-6,23 1-1,0-1 26,0 0-19,0 1 24,0-1-24,0 1 2,0-1 31</inkml:trace>
    </iact:actionData>
  </iact:action>
  <iact:action type="add" startTime="96757">
    <iact:property name="dataType"/>
    <iact:actionData xml:id="d14">
      <inkml:trace xmlns:inkml="http://www.w3.org/2003/InkML" xml:id="stk14" contextRef="#ctx0" brushRef="#br0">12343 10363 0,'0'23'131,"0"1"-123,0 0 0,0-1 9,0 24-11,0-23 10,0 23-9,-23-23 2,23 23-2,-24 0 0,1-23 2,-1 47-3,0-24 2,24-23 2,-23 46-2,-1 1 0,1-24-2,-1-23 1,0 23 1,1 0 0,23 1 8,-24-25-8,1-23 0,-1 47-2,0-23 10,1-24-8,-1 24 0,24-1-1,-23 1 1,-1-24 1,0 0-1,1 23-1,-1 1 1,1-24 0,-1 24-2,0-1 4,1 1-4,-24-24 5,47 24-7,-48-1 5,25-23 0,23 24-3,-24-24 3,1 23 6,-1 1-8,-23 23 9,23-47-8,1 47-2,-1 1 3,0-25-1,-23 24-1,0-23 1,23 47-1,1-48 2,-1 25-2,-23-1 1,23 0-1,-46 0 1,22 0 0,25 1 3,-24 23-6,-1-1 3,1-22-1,0-1 1,0-24 0,47 25 0,-24-25-1,1-23 3,-1 47-4,24-23 3,-24-24-3,1 24 2,23-1 0,-24 1-1,1 23 2,-1 0-2,0-47 2,24 47-3,-23 1 2,-24 22 0,23-46 0,-23 23 0,0 24 4,-1 0-9,25-24 10,-48 0-8,24 24 0,0-24 3,-24 1 0,47-1 3,1-24-7,-25 1 5,25 0-3,-1-24 2,1 23 0,-1-23 0,0 0 1,1 0-1,-1 0 0,1 0-2,-1 0 2,0 0 15,1 0 1,-1 0-10,24 24 87,0-1-93,0 25 8,0-25-8,0 1-1,0 23 1,0-23 0,0 23 0,0 0 1,0-23-3,0 23 2,0-23 0,0-1 0,24 24-1,-1-23 1,-23 0 0,24-1-1,-24 1 2,24-1 7,-24 1-10,23-24 4,-23 24-4,0-1 2,24-23 1,-1 24-3,1-24 2,0 23 16,-1-23-15,1 0-3,-1 0 1,1 0 1,0 0 8,-1 0-9,1 0 17,-1 0-16,1 0-1,0 0 17,-1-23-17,1 23 1,-24-24 0,23-23-1,1 47 1,0-47 0,23 0 0,-24 47 0,1-48 2,0 1-5,-1 24 6,24-1-4,-23-23-1,0 0 3,-1 23 6,1-23-4,-1 47-8,-23-24 13,24 0 8,0 24 84,-24 24-85,0 0-7,0-1-9,0 1 2,0 0-2,0-1 2,0 1 13,0-1-15,0 1 2,0 0 14,0-1-7,0 1 0,0-1-10,0 1 2,0 0 30,0-1-14,0 1 0,0-1-17,0 1 1,0 0 15,0-1-11,23-23 30,1 0-34,-1 0-1,1 0 9,0 0-8,-1 0 7,1 0-7,-1-23 8,1-1 15,0 0-24,-24 1 9,23 23-7,1-24-3,-1-23 2,1 0 9,0 0-10,-1-1 0,1 1 1,-1-24-1,1 24 1,0 0 0,-1-24 0,1 24 0,-1 0 0,1 23-1,0-23 2,-1 0 0,-23-1 4,24 1 0,-1 24-11,-23-25 7,24 1-1,0 47-1,-24-47 1,0 0-1,47 23 1,-47-23 0,23 0 1,1 47-3,-24-48 3,0 25-2,24 23 0,-1-24 10,1 24-2,-24-23-8,47 23 2,-23 0-2,-1 0 10,1 0-11,-1 0 3,1 0-2,0 0 9,-1 0-2,1 0 3,-24 23-8,23-23-3,1 24 10,-24-1-9,24-23 2,-24 24-2,23-24 31,-23 24-30,24-24 4,-1 0-1,1 0 6,0 0-11,-1 0 18,1-24-15,-24 0-3,0-23 2,23 24 0,1-25 0,0 1 0,-1 0 4,1-24-9,-1 24 5,1-24-1,-24 48 1,24-25 2,-24 1-5,23 24 4,1-25 0,-1 1-3,1 24 4,0-25-5,-1 1 3,-23 0 0,47 23 0,-23 1 1,0-25-3,-1 25 2,1-1 3,23 1-7,-47-25 5,47 48-2,-23-23 1,-1 23 0,1-24 1,23 1-3,-23 23 9,-1 0-7,1-24 0,0 0 8,-1-23 1,-23 24-11,24-25 2,-1 25-1,1-24 1,23-24 0,-47 24 0,24 23-1,-24-47 0,23 24 2,1 0 3,0-1-9,-1 1 6,-23 24-1,24-1 0,-24 0-2,0-23 4,23 47 3,-23-23-4,24-1-2,-24 0 9,24 1-1,-24-1-7,0 1 7,0-1-7,23 24 0,-23-24 7,0 1-7,0-1 0,0 1 8,24-1-8,-24 0-2,0 1 4,0-1-4,0 1 2,0-1 0,0 0 0,0 1 15,0-1-13,0 0 19,0 1-14,0-1 1,23 1 7,-23-1-14,0 0 13,0 1-14,24-1 16,-24 1-17,0-1 0,0 0 9,0 1 0,0-1 146</inkml:trace>
    </iact:actionData>
  </iact:action>
  <iact:action type="add" startTime="103472">
    <iact:property name="dataType"/>
    <iact:actionData xml:id="d15">
      <inkml:trace xmlns:inkml="http://www.w3.org/2003/InkML" xml:id="stk15" contextRef="#ctx0" brushRef="#br1">13854 11378 0,'-47'23'240,"47"1"-233,-24 23 1,0-23-1,-23 0 1,24 46 0,-1-46 2,0 0-4,1 46 1,-24-22 2,23-25-3,0 1 2,1 23 0,-1 0 0,1-23 1,-1-1-2,24 25 0,0-25 0,-24 1 1,1-1 0,-1 1 0,24 0-1,0-1 2,0 1 7,-23-1-9,-1-23 0,24 24 1,0 0 0,0-1 0,-24 25 8,1-48-9,23 23 1,0 1-1,-24-1 2,24 1-1,0 0 0,0-1-2,0 24 2,0-23 0,-23 0-1,23 23 1,0 24 0,0-24 0,-24 0 0,24 0-1,0 24 1,0-24 0,0-23-1,0-1 1,0 25 1,0-25-2,0 1 1,0 23 0,0 0 6,0-23 2,0 23-7,0-23 7,0 23-9,0 0 8,0-23-5,0 23 4,0-23 1,0 23-8,0 0 1,0 0 2,0 0-4,0-23 1,0 23 1,0-23 0,-24 23 1,24 0-3,0-23 2,0 23 1,0-23-2,0-1 1,0 1-1,0 0 2,0 23-3,0-24 2,0 1 1,-23 0-2,23-1 2,0 1-3,0 23 2,0-23 0,0-1 1,0 1-3,0-1 2,0 1 1,0 0-1,0 23 6,0 0 1,-24-23-6,24-1-2,0 24 2,0-23-1,-23 0-1,23-1 0,0 1 2,0 0-2,0-1 1,-24 1 8,24-1-9,0 1 1,0 0 15,0-1-13,0 1 26,0-1-28,0 1 16,-24-24-17,24 24 9,0-1-5,-23-23-7,23 24 4,0-1 1,0 1 6,0 0 0,0-1-8,-24-23 2,24 24-2,0-1 2,-23-23 5,23 24-6,0 0 17,0-1 4,23-46 251,1-1-264,-1 0-2,1-23-6,-24 0 10,47 0-13,-23 23 3,-1-23 0,1-24-1,23 0 2,-23 24-2,-1 0 1,1-24 0,0 47-1,-1 1 4,1-24-6,-24 23 2,23 0 1,1 1 0,0-1-1,-24 1 18,23 23-17,1-24 0,-1 0 15,1 24-16,0-23 1,-1-1 7,1 24 2,-1 0 13,1 0-13,0 0 16,-1 24 10,-23-1-35,24-23-1,-24 24 2,0 0-2,23 23 8,-23-24-7,0 25 8,0-25-9,0 1 1,0-1-1,0 1 1,0 0 9,0-1-8,0 25 5,0-25-7,24-23 1,-24 24 1,0 23-3,0-23 18,0-1-9,24-23 70,-1 0-38,1-23-31,-24-1-7,23 0-3,1-23 2,-24-24 0,24 48 2,-1-48-6,1 24 4,-1-1 0,1 1 3,0 0-6,-1 0 2,-23 23 1,24 1 0,-1-1-1,1 0 2,-24 1-1,24-1 0,-1 24-1,-23-23 0,0-1 2,24 0 6,-1 24-2,1-23 5,-24-1 5,24 24-15,-1 0 16,1 0 7,-1 0-8,1 24-16,-24-1 8,24 25-6,-24-25-2,23 1 1,-23 23 0,24-23 9,-24-1-12,0 1 5,0-1 4,0 1-6,0 0 303,0-1-304,0 1 9,0 23-8,0 0 7,23 0-8,1 1 1,-24-1 0,24 0 2,-1-23-4,1 23 1,-24 0 1,0-23 0,23 23-1,1-23 1,-24-1 0,24-23-1,-24 24 2,0-1-2,0 1 32,23-24-30,1 0 13,-24 24-11,23-24-7,1 0 51,0 0-41,-1 0 11,-23-24-18,0 0 4,24 1-7,-1-24 12,-23 23-8,0 0 2,0 1-5,0-1 3,0 1 0,0-1 0,0 0 0,0-23 9,24 24-11,-24-1 10,0 0-9,24-23 0,-24 0 1,0 23 2,23 1-4,-23-1 1,0-23 9,0 23-7,24 1 6,-24-1-8,0 0 1,23-23 0,-23 24-1,24-1 1,-24-47 0,24 24-1,-24 23 3,0-46-4,0 22 2,23 25 7,-23-1-7,24 1 0,-24-1 7,0 0-7,23 1 8,-23-1-9,0 0 9,0 1-9,0-1 2,24 24-2,-24-23 2,0-25-2,24 48 2,-24-23-3,0-1 5,0 1 2,23-25-6,1 1 8,-24 24-6,23 23-2,-23-48 3,0 25-3,24 23-1,-24-24 3,24 24 394,-24 24-393,23 23-5,1 24 3,-1-48-1,-23 48 1,0-24 1,24 24-3,0 0 4,-1 24-4,1-48 6,-1 0-6,1 24-1,-24 0 3,24-1 0,-1-46 0,1 23-1,-24 0 1,0-23 8,0 0-8,0-1 9,0 1-10,0-1 0,0 1 15,0 23-14,0-23 10,0-1-13,23 1 3,-23 23 2,24-23-4,-24 23 2,0 0 0,24-23-1,-24 0 2,0 23-1,23-24-2,-23 1 2,0 23 4,0 0 0,24-47-4,-24 24 7,0 0 0,23-24 2,-23 23-11,24-23 88,0 0-78,-1 0 0,-23-23-3,24-1-3,-1 0 7,-23 1-12,24 23 3,0-47-1,-1 23 1,-23 0 1,24-23 1,23-24-4,-23 48 1,-1-24 2,1 23-3,-24 0 1,0 1 1,0-1 0,23 24 4,-23-24-8,24 24 3,-24-23 16,0-1 16,24 24 18,-1 0-44,1 0 3,-1 0 9,1 24-20,0-1 13,23 25-13,-47-25 4,47 1-1,-23 23-1,23 0 6,-47-23-10,47 23 8,-23-23-7,-1-1 4,-23 1 0,0 0-1,24-24 2,-24 23 6,23-23-7,-23 24 9,24-24 20,-24-24 48,0 1-70,0-1-7,0 0 0,0 1 0,0-1 1,0 1-2,0-25-1,24 48 4,-24-23-3,23-24 0,-23 23 8,24 0-7,-24 1 8,0-1 0,0 0 8,23 24 75,1 0-73,0 0 2,-1 0-18,1 0 4,0 24-6,23 0 0,-47-1 1,47 1-3,0 47 2,0-24 1,-23-23 6,0 23-7,-1-47-1,1 0 17,-24 23-17,23-23 2,-23 24-3,24-24 2,0 0 8,-1 0-7,1 0 20,-1 0-14,1 0 9,0 0-9,-1 0 9,-23-24 1,24 1 20,-24-1-38,0 1 17,0-1-17,0 0 1,0 1 0,0-24 1,0-1 5,0 1 2,0 0-7,0 0 7,0-24-9,-24 47 0,1-47-1,-1 24 6,0 0-7,24 0 3,0-24-1,-23 24 2,-1 0-3,1-1 3,-25-22 1,25 22-5,-1 1 2,1-24 0,-1 24 2,24 23 0,-24-23-3,1 0 2,-1-24 0,1 48 0,-1-25 0,24 1-1,-24 24 2,24-25-3,0-22 2,-23 22 0,23 1 0,-24-24 0,1 48 0,23-48-1,-24 0 1,0 0 0,24 48-1,-23-72 2,-1 24-2,0 24 1,24 24-1,0-25 2,0 25-1,0-1 349,0 1-350,0-1 5,0 0-9,0-23 10,0 24-11,0-25 6,0 25 2,0-25-5,0 1 3,0 24 0,-23-25 1,23 25-2,0-1 10,0 1-11,-24 23 3,24-24-3,0 0 18,0 1-16,0-1 31,0 1-29,0-1 10,-23 0-10,23 1 3,0-1 11,0 1-16,0-1 31,0 0-8,0 1 7,-24 23-5,24-24-11,0 1-15,-24 23 1,24-24 7,0 0 1,0 1 16</inkml:trace>
    </iact:actionData>
  </iact:action>
  <iact:action type="add" startTime="115295">
    <iact:property name="dataType"/>
    <iact:actionData xml:id="d16">
      <inkml:trace xmlns:inkml="http://www.w3.org/2003/InkML" xml:id="stk16" contextRef="#ctx0" brushRef="#br0">16025 14990 0,'0'23'92,"0"1"-84,0 23 7,0-23 8,0-1-15,0 24-1,0 1 9,0-25 0,0 1-9,0-1 2,24 1 6,-24 0-7,0-1 8,0 1-10,23-1 4,-23 1 5,0 0-8,24-1 9,-24 1-9,0 0 0,0-1 2,0 24-3,0 1 11,0-25-9,0 1-1,23-1 0,-23 1 3,0 23 4,0-23 10,0-1-16,0 1 8,0 0-2,0-1-6,0 1 7,0-1-6,0 1 0,0 0 4,0-1-4,0 1 6,0-1-7,0 1-1,0 0 9,0-1-9,0 1 19,0-1-21,0 1 5,0 0 13,0-1-16,0 1 9,0 23-1,0-23 0,0-1-8,0 1 9,0 0-8,0-1-1,0 1 18,0-1-18,0 1 31,0 0 1,24-24 195,23 0-212,-23 0-15,-1 0 3,25 0-4,-25 0 3,1 0-3,-1 0 2,1 0 1,23 0 2,-23 0-8,23 0 13,-23 0-8,-1 0 8,1 0-9,-1 0 9,1 0-8,0 0 3,-1 0 1,1 0 7,0 0-15,23 0 5,-24 0-1,48 0-2,-24 0 2,24 0-1,0 0 2,-24-24-1,0 24 0,1 0 0,-1 0-1,-24 0 8,1 0-7,0 0-1,23 0 9,-24 0-8,1 0 8,0 0-9,-1 0 1,24 0-1,1 0 9,-1 0-8,-24-24-1,25 24 5,-1 0-8,-24-23 4,25 23 0,-25 0-1,48 0 1,0 0-1,-48 0 2,48 0-2,-24 0 3,-23 0-4,47 0 2,-48 0-1,25 0 1,-1 0 0,-24 0-1,1 0 3,23 0-4,0 0 9,-23 0 2,0 0-10,-1 0 2,1 0-3,-1 0 2,1 0 1,0 0 5,-1 0 5,1 0-6,-1 0 3,1 0 14,0 0-14,-1 0-8,1 0 15,-1 0-8,-23-24-7,0 1-1,24 23 3,0 0-4,-24-24 2,23 0-1,-23 1 10,24-1-10,-24 1 1,23-1-1,1-23 1,-24 23-1,0-23 1,0 23 2,0 1-4,0-1 1,0 0 2,0 1-2,0-1 3,0 1-4,0-1 1,0 0 2,0 1-2,0-1 4,0 1-6,0-25 2,0 25 1,0-1 4,0 1-7,0-1 2,0 0 0,0-23 1,0 24 7,0-1-7,0 0 0,0 1 8,-24-1-9,1 24 1,23-23 8,-24-1 1,24 0-11,-23 24 3,-1 0 12,0 0-11,1 0-4,-24 0 9,23 0-4,24-23-4,-47 23-1,23 0 10,1 0-9,-1 0 1,0 0 16,1 0-16,-1 0 6,1 0-5,-1 0-2,0 0 0,1 0 1,-1 0 0,24 23 1,-23-23 3,-1 24-8,0 0 19,1-24-15,-1 0 14,1 0-14,-1 0-1,0 0 8,1 0-6,-1 0-2,1 0 3,-1 0-4,0 0 9,-23 0-7,24 0 8,-25 0-8,1 0 9,0 0-4,23 0-5,-23 0 8,24 0-9,23-24 2,-24 24-1,0 0 0,-23 0 6,24 0-6,-1 0 9,-23 0-11,47-24 2,-24 24-1,-23 0 2,23 0-2,1 0 2,-24 0-1,23 0-2,-23 0 1,0 0 11,23 0-9,0 0 5,1-23-6,-1 23-1,24-24 0,-23 24 8,-1 0-6,0-24 15,1 1-10,23-1-5,-24 24-2,24-23 0,0-1 2,-23 24-2,23-47 1,0 23-1,-24 1 1,24-1 0,-24 0-1,24 1 2,0-1-1,0 1 0,-23-1 7,23 0-6,-24 1 6,24-1-8,0 1 1,-23-1-1,23 0 3,-24 24-5,24-23 3,0-1 0,0 1 0,-24 23 23,24-24-24,-23 0 3</inkml:trace>
    </iact:actionData>
  </iact:action>
  <iact:action type="add" startTime="119745">
    <iact:property name="dataType"/>
    <iact:actionData xml:id="d17">
      <inkml:trace xmlns:inkml="http://www.w3.org/2003/InkML" xml:id="stk17" contextRef="#ctx0" brushRef="#br0">13594 14659 0,'0'24'107,"0"-1"-99,0 25 0,0-25 1,0 1-3,0 23 4,24 0 4,-24-23-7,0-1 1,0 1 0,0 0 0,0-1 7,0 24-7,0-23 7,0 0 32,0-1-8,0 1-31,0-1 0,0 1 7,0 0-7,0-1-1,0 1 1,0-1 2,0 1 4,0 0 3,0-1-12,-24-23 4,24 24 15,0-1-9,0 1 0,-23-24-8,23 47 2,-24-47-2,24 24 1,0 0 1,-24-24 5,1 23 1,23 1-7,0-1-1,-24-23 1,1 24 2,-1 0-4,24-1 11,-47 1-11,23 23 2,1-23 16,-1-1-18,0-23 2,24 24 1,0-1-1,-23 1-1,-1 0 10,24-1-3,-23-23-6,-1 0-1,0 24 10,1-1 6,-1-23-17,24 24 11,-23-24-10,-1 0 3,0 0-4,-23 0 12,0 0-5,23 0-5,1 24 0,-24-24-1,23 0 2,-23 0-3,23 0 2,1 23 0,-25-23 4,1 0-7,0 24 10,23-24-9,-23 0 3,0 0-2,0 0 9,0 23-8,23-23-1,-23 0 2,23 24-2,1-24 4,-25 0-4,48 24-2,-47-24 3,24 0-1,-1 0 2,0 0-2,1 0 1,-1 0 8,1 23-9,-1-23 10,-23 0-11,23 0 95,1 24-77,23-1-17,0 25 9,0-25 7,0 1-8,0 0-8,0-1 4,0 24-6,0-23 13,0 23-12,0-23 3,0-1-3,23 25 2,-23-25 4,24 1-8,-24-1 5,0 1-3,23 0 1,-23-1 4,24-23-4,-24 24-1,0-1 2,24 1 0,-1 23 8,1-47-9,-1 24 9,1-1-9,-24 1 1,24-24 62,-1 0-63,1 0 2,-1 24 2,1-1-7,0-23 4,-24 24-1,23-24 1,1 0-1,-1 0 10,-23 23-10,24-23 2,0 24-1,-1-24 14,1 0-15,-1 0 1,1 0 0,0 0-1,23 0 3,0 0-4,-23 0 4,46 0-4,-22 0 3,-25 0-3,48 0 2,-47 0 0,46 0 0,-22 0 0,-1 0-1,0 0 1,24-24 0,-48 24-1,48-23 0,0 23 2,-47 0 0,46-24-1,-22 24-2,-1 0 4,0-23-4,0 23 2,-23 0 0,23-24-1,-23 24 2,-1 0-3,24 0 3,-23 0-2,23-24 9,-23 24-9,-1-23 0,25 23 3,-25 0-4,24 0 5,1-24-6,-25 24 4,24-23-1,-23 23-2,23 0 10,0 0-9,-23 0 10,23 0-4,0 0-2,-23 0-5,23 0 1,0 0 2,-23 0-2,23 0 1,-23 0 1,-1 0 5,1 0-7,0 0 25,-1 0-16,-23-24 24,24 0-26,-24 1-6,0-24 8,0 23-9,0 0 2,0-23-3,0 24 3,0-25-3,0 25 2,0-1 0,0-23 1,0 23-2,0-23 1,0 24 0,0-25-1,0 1 1,0 0 8,0 23-8,0 1-1,0-25 0,0 25 1,0-1 0,0-23 0,0 0 8,0 23-10,0 1 3,0-25-1,0 25-1,0-1 2,0 1-2,-24-1 2,24-23-3,0 23 4,0 1-3,-23-1-1,23-23 11,0 23-11,-24 24 12,24-23-12,-24-1 2,24 0 25,0 1-19,0-1 1,0 0 25,-23 24-34,23-23 4,0-1 21,0 1-8,0-1 0,-24 24-8,24-24-8,0 1 1,-23 23 7,23-24-7,0 1 1,0-1 7,0 0-3,-24 1 4,24-1-2,0-23-7,-24 47-1,24-24 0,0 1 1,0-1 9,0 1-2,-23-1 2,23 0 44,0 1 412,0-1-419,0 1-30,0-1-3,0 0 36,0 1-26,0-1 45,0 1-44,0-1-10,0 0 39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AE471-30B6-4094-AE8D-D800BA37DA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7FDF2A-57D0-49EC-B605-B8A48F4B55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5E0C37-8FF4-4D86-B16F-D10CC1C42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7F9936-4E99-42DB-8550-CCF04479A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C15A47-D09C-476D-A3D3-15C613FD3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401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9986D-3742-46D8-85A0-37B5E8875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92CCC-8524-4048-8E89-39AB9C274C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32D041-FBAE-42EC-8205-A58AF3BD9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960A0-42D7-4F60-A603-E413A9EE3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36A8C5-FC58-4C4C-A1B4-B24D72157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33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A8C95-E203-46C9-8581-99ABA4861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7CE65-122E-4715-B8C1-A59932743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D34131-44F1-4494-97D1-0F47163FA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50E3EA-EF85-441E-8404-0694E48B9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199C96-7E59-40EB-813C-57387683E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852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E47AE-F445-4C98-AF2B-2690BE08C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1F504-96B1-4C47-876B-639C49AD17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866A56-C9BE-493A-82B5-6634E6DCD8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BBE6D8-AA16-4217-B37F-23B5FC144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833146-5788-456A-9B75-FB618B2CA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24525E-3662-447E-9843-7772A024F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48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5D20A-AE35-4C3C-919C-A499F4F7B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135496-6DDC-47E5-8A1F-0C77DEA08A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2F9D2B-372A-422D-8231-D874E34A52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EC134A-C5EA-4A54-B8C7-84B2858980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D6BA77-4DE1-41ED-B890-0965090CBA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2F8A0F-3225-4D10-AD29-4B2C2CA36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5EE83-5793-4C28-BBEA-E3A3BE310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4CB941-E93E-49E9-906D-96CE4A366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739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7AFF7-390E-46F2-81B4-4DFEF6BD9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ABAF8A-A622-451A-A57B-178BA1E0F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696BBD-5696-4E35-8448-461904615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F9C17D-052E-454A-9997-9E2AB27BF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742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DF7219-B479-4FA2-816D-12B4FA20B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FDD753-00F2-4342-9F62-B9FA89C94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F76B59-9780-4303-9630-EC5EEE9C2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0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4B2EA-64C3-4F86-8A1C-CABA9F2F7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ECBDB-F873-4015-8920-6CAD8DEFA5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BD1DEF-AA82-4D6A-AC56-851751C6FD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6EC7EA-0FD1-43A0-A50C-918E1AA48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EB37F9-1C14-4AA9-9D75-7810DA155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20A812-F5CD-4FD5-8F9D-5F140109B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840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0050F-0587-4756-B193-E0B11798B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7D2D57-2B54-449A-AC98-C18A13BA8C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10C627-8145-42EB-B64D-BE88671528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D2E65E-6CEE-45C2-B84F-5DA0CB587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72EE99-3EDC-4C5D-AB4C-6FCB9B976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988CC2-FFED-4029-9A72-916913CB8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24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22611-ECDF-420E-8DE5-0CCD562B7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48032D-4282-4D48-88CD-0BDDA4989C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69D00-AA38-4859-970A-3490E952E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419B45-CA40-4BF1-9E7B-7BF2435B1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E54992-8F0B-4296-8792-7E12EC987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653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7E422C-B659-49A8-99BA-2D2A2F5EB1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BB62CA-E25A-448D-B3FF-F2FB999760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37FE69-1F31-4181-A246-9FB835DCC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37E86-21D7-43F2-8626-B811BEA3A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02DE1-E878-409E-AAD3-3F7F6DB66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571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468514-79B9-43AE-92CC-025B824AF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C458DF-0111-47FA-9172-3F43701BF9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01A8A-1DBC-44B3-8C7F-818672E9A6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1EA92-9835-420D-AFBB-D450B7AE4E0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8E64C-8683-4457-9950-9BA0181060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C4803-5814-4E8A-BF00-6F5E6BD41C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439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microsoft.com/office/2011/relationships/inkAction" Target="../ink/inkAction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8E4E3-9142-4161-99CB-98D89A424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>
                <a:solidFill>
                  <a:schemeClr val="bg1"/>
                </a:solidFill>
                <a:latin typeface="SassoonPrimaryInfant" pitchFamily="2" charset="0"/>
              </a:rPr>
              <a:t>English</a:t>
            </a:r>
          </a:p>
        </p:txBody>
      </p:sp>
      <p:pic>
        <p:nvPicPr>
          <p:cNvPr id="1026" name="Picture 2" descr="The Billy Goats Gruff - YouTube">
            <a:extLst>
              <a:ext uri="{FF2B5EF4-FFF2-40B4-BE49-F238E27FC236}">
                <a16:creationId xmlns:a16="http://schemas.microsoft.com/office/drawing/2014/main" id="{2971FC52-4FC0-4842-A507-1D68576C17D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144" y="1690688"/>
            <a:ext cx="7735712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5CDEB53-43E9-4356-9838-47349AC254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14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12"/>
    </mc:Choice>
    <mc:Fallback>
      <p:transition spd="slow" advTm="193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F384B-7C46-4C35-B200-33BD87F5D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61133"/>
            <a:ext cx="9144000" cy="1787695"/>
          </a:xfrm>
        </p:spPr>
        <p:txBody>
          <a:bodyPr/>
          <a:lstStyle/>
          <a:p>
            <a:r>
              <a:rPr lang="en-GB" dirty="0">
                <a:latin typeface="SassoonPrimaryInfant" pitchFamily="2" charset="0"/>
              </a:rPr>
              <a:t>Learning Objective: To design and describe a Troll!</a:t>
            </a:r>
          </a:p>
        </p:txBody>
      </p:sp>
      <p:pic>
        <p:nvPicPr>
          <p:cNvPr id="2050" name="Picture 2" descr="Pin on Frozen">
            <a:extLst>
              <a:ext uri="{FF2B5EF4-FFF2-40B4-BE49-F238E27FC236}">
                <a16:creationId xmlns:a16="http://schemas.microsoft.com/office/drawing/2014/main" id="{52719C3B-88AA-4BF6-87A3-981FEF96AC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2533650"/>
            <a:ext cx="3657815" cy="432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artoon Wooden Bridge 3D asset | CGTrader">
            <a:extLst>
              <a:ext uri="{FF2B5EF4-FFF2-40B4-BE49-F238E27FC236}">
                <a16:creationId xmlns:a16="http://schemas.microsoft.com/office/drawing/2014/main" id="{3F1EF5FD-21FE-4A6D-B159-6C4D494FDE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150" y="3571875"/>
            <a:ext cx="5276850" cy="296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B09FEF1-9B33-4B3E-8C66-F3C1941C68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927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60"/>
    </mc:Choice>
    <mc:Fallback>
      <p:transition spd="slow" advTm="170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0306" y="213997"/>
            <a:ext cx="9144000" cy="1105932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Let’s design!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20306" y="1319929"/>
            <a:ext cx="9380738" cy="1655762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latin typeface="SassoonPrimaryInfant" pitchFamily="2" charset="0"/>
              </a:rPr>
              <a:t>The book of the Three Billy Goats Gruff has been retold many times.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6BFB1283-30C2-4435-86AB-3D6D4A125BDE}"/>
              </a:ext>
            </a:extLst>
          </p:cNvPr>
          <p:cNvSpPr txBox="1">
            <a:spLocks/>
          </p:cNvSpPr>
          <p:nvPr/>
        </p:nvSpPr>
        <p:spPr>
          <a:xfrm>
            <a:off x="1207363" y="5538071"/>
            <a:ext cx="9380738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000" dirty="0">
                <a:latin typeface="SassoonPrimaryInfant" pitchFamily="2" charset="0"/>
              </a:rPr>
              <a:t>Often illustrators will draw characters in different ways.</a:t>
            </a:r>
          </a:p>
        </p:txBody>
      </p:sp>
      <p:pic>
        <p:nvPicPr>
          <p:cNvPr id="3074" name="Picture 2" descr="Three Billy Goats Gruff | Mantra Lingua UK">
            <a:extLst>
              <a:ext uri="{FF2B5EF4-FFF2-40B4-BE49-F238E27FC236}">
                <a16:creationId xmlns:a16="http://schemas.microsoft.com/office/drawing/2014/main" id="{0B3CA23D-0469-474B-8973-50EC960D11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8223" y="2427437"/>
            <a:ext cx="3619500" cy="304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Book Reviews for The Three Billy Goats Gruff By Mara Alperin and Kate  Pankhurst | Toppsta">
            <a:extLst>
              <a:ext uri="{FF2B5EF4-FFF2-40B4-BE49-F238E27FC236}">
                <a16:creationId xmlns:a16="http://schemas.microsoft.com/office/drawing/2014/main" id="{858ED939-0A8D-4E99-A2A8-CFB03407C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2479" y="2537407"/>
            <a:ext cx="2559653" cy="293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he Three Billy Goats Gruff - Kid 101">
            <a:extLst>
              <a:ext uri="{FF2B5EF4-FFF2-40B4-BE49-F238E27FC236}">
                <a16:creationId xmlns:a16="http://schemas.microsoft.com/office/drawing/2014/main" id="{9E9B5535-9706-425F-BE9E-D4DEAFB7C6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569" y="2537407"/>
            <a:ext cx="2933700" cy="293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7E59728-5DB2-43EE-8ABE-D95CEC779C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361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9"/>
    </mc:Choice>
    <mc:Fallback>
      <p:transition spd="slow" advTm="700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D12BF-9829-43E0-9788-BABBA22C8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>
                <a:solidFill>
                  <a:schemeClr val="accent4">
                    <a:lumMod val="75000"/>
                  </a:schemeClr>
                </a:solidFill>
                <a:latin typeface="SassoonPrimaryInfant" pitchFamily="2" charset="0"/>
              </a:rPr>
              <a:t>Trolls!</a:t>
            </a:r>
          </a:p>
        </p:txBody>
      </p:sp>
      <p:pic>
        <p:nvPicPr>
          <p:cNvPr id="4098" name="Picture 2" descr="3 billy goat clipart Three billy goats gruff clip art set educlips clipart  by educlips | Clarisse.lesoleildefontanieu.com">
            <a:extLst>
              <a:ext uri="{FF2B5EF4-FFF2-40B4-BE49-F238E27FC236}">
                <a16:creationId xmlns:a16="http://schemas.microsoft.com/office/drawing/2014/main" id="{3BA85940-BB0D-4CC5-803B-9B55662096F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275" y="1829594"/>
            <a:ext cx="6515100" cy="4121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EB5DCAB-ECD2-4B61-A492-71639D2593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52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709"/>
    </mc:Choice>
    <mc:Fallback>
      <p:transition spd="slow" advTm="287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D12BF-9829-43E0-9788-BABBA22C8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>
                <a:solidFill>
                  <a:schemeClr val="accent4">
                    <a:lumMod val="75000"/>
                  </a:schemeClr>
                </a:solidFill>
                <a:latin typeface="SassoonPrimaryInfant" pitchFamily="2" charset="0"/>
              </a:rPr>
              <a:t>Trolls!</a:t>
            </a:r>
          </a:p>
        </p:txBody>
      </p:sp>
      <p:pic>
        <p:nvPicPr>
          <p:cNvPr id="5122" name="Picture 2" descr="The Three Billy Goats Gruff | FarFaria">
            <a:extLst>
              <a:ext uri="{FF2B5EF4-FFF2-40B4-BE49-F238E27FC236}">
                <a16:creationId xmlns:a16="http://schemas.microsoft.com/office/drawing/2014/main" id="{A85790DD-A45F-4A5F-9CB3-11AEC6FB045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07" y="1690688"/>
            <a:ext cx="3197618" cy="4846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031753A-BFA2-43F7-99AE-FCA9803718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39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458"/>
    </mc:Choice>
    <mc:Fallback>
      <p:transition spd="slow" advTm="174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D12BF-9829-43E0-9788-BABBA22C8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>
                <a:solidFill>
                  <a:schemeClr val="accent4">
                    <a:lumMod val="75000"/>
                  </a:schemeClr>
                </a:solidFill>
                <a:latin typeface="SassoonPrimaryInfant" pitchFamily="2" charset="0"/>
              </a:rPr>
              <a:t>Trolls!</a:t>
            </a:r>
          </a:p>
        </p:txBody>
      </p:sp>
      <p:pic>
        <p:nvPicPr>
          <p:cNvPr id="6146" name="Picture 2" descr="Three Billy Goats Gruff Clip Art by Whimsy Workshop Teaching | TpT">
            <a:extLst>
              <a:ext uri="{FF2B5EF4-FFF2-40B4-BE49-F238E27FC236}">
                <a16:creationId xmlns:a16="http://schemas.microsoft.com/office/drawing/2014/main" id="{F57827DD-7792-4C46-A299-B7ACD23CC1E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606" y="1600994"/>
            <a:ext cx="3252788" cy="436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7CA274F-7EE7-4905-83A7-699427AC4C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507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608"/>
    </mc:Choice>
    <mc:Fallback>
      <p:transition spd="slow" advTm="23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D12BF-9829-43E0-9788-BABBA22C8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>
                <a:solidFill>
                  <a:schemeClr val="accent4">
                    <a:lumMod val="75000"/>
                  </a:schemeClr>
                </a:solidFill>
                <a:latin typeface="SassoonPrimaryInfant" pitchFamily="2" charset="0"/>
              </a:rPr>
              <a:t>Trolls!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2481F2-3C79-4BD4-8C8E-704C65C398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1889" y="1777231"/>
            <a:ext cx="3629136" cy="4398296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926E487-10A3-4256-B35D-99E95CC67C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86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665"/>
    </mc:Choice>
    <mc:Fallback>
      <p:transition spd="slow" advTm="156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4FB3D84-BE60-43E1-91DA-BCEE2E866ED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701550" y="722160"/>
              <a:ext cx="4214520" cy="54136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4FB3D84-BE60-43E1-91DA-BCEE2E866ED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85710" y="658800"/>
                <a:ext cx="4245840" cy="55404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B62D049-9924-4044-A3CB-DCCE9F0516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888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291"/>
    </mc:Choice>
    <mc:Fallback>
      <p:transition spd="slow" advTm="1292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2ACA99A-03FF-4E08-A260-C26C17B607A7}"/>
              </a:ext>
            </a:extLst>
          </p:cNvPr>
          <p:cNvSpPr/>
          <p:nvPr/>
        </p:nvSpPr>
        <p:spPr>
          <a:xfrm>
            <a:off x="6096000" y="884085"/>
            <a:ext cx="360323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  <a:latin typeface="SassoonPrimaryInfant" pitchFamily="2" charset="0"/>
              </a:rPr>
              <a:t>Let’s describe!</a:t>
            </a:r>
            <a:endParaRPr lang="en-GB" sz="4800" dirty="0">
              <a:solidFill>
                <a:srgbClr val="FF000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609F12F-8CC8-4AE1-AF2A-C9E821EFAF16}"/>
              </a:ext>
            </a:extLst>
          </p:cNvPr>
          <p:cNvSpPr/>
          <p:nvPr/>
        </p:nvSpPr>
        <p:spPr>
          <a:xfrm>
            <a:off x="5172075" y="1814036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dirty="0">
                <a:latin typeface="SassoonPrimaryInfant" pitchFamily="2" charset="0"/>
              </a:rPr>
              <a:t>My Troll has two brown horns. </a:t>
            </a:r>
          </a:p>
          <a:p>
            <a:r>
              <a:rPr lang="en-GB" sz="3600" dirty="0">
                <a:latin typeface="SassoonPrimaryInfant" pitchFamily="2" charset="0"/>
              </a:rPr>
              <a:t>He has a big, long nose with a </a:t>
            </a:r>
          </a:p>
          <a:p>
            <a:r>
              <a:rPr lang="en-GB" sz="3600" dirty="0">
                <a:latin typeface="SassoonPrimaryInfant" pitchFamily="2" charset="0"/>
              </a:rPr>
              <a:t>small wart on the end! He loves to eat goats but he doesn’t have many teeth! I think he should go to the dentist… Would you like to meet my Troll?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5052BA-893F-4C3D-BA2A-DCEA4E288B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925" y="1643818"/>
            <a:ext cx="3596952" cy="4541914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581F9B1A-FAD2-49DA-BE78-2A4714B6B6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657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720"/>
    </mc:Choice>
    <mc:Fallback>
      <p:transition spd="slow" advTm="28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9FB6F-20F4-4955-BD9E-F3E88FDF1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SassoonPrimaryInfant" pitchFamily="2" charset="0"/>
              </a:rPr>
              <a:t>Write your description…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8FFA6-E07C-4593-9231-1937D43620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SassoonPrimaryInfant" pitchFamily="2" charset="0"/>
              </a:rPr>
              <a:t>Please use capital letters at the start of a sentence.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Remember to use full stops.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Can you try to use some adjectives please?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Read your work to check it makes sense. </a:t>
            </a:r>
          </a:p>
        </p:txBody>
      </p:sp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6130EEF1-649B-4B9A-B320-FC785ED407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1095" y="2698780"/>
            <a:ext cx="1876529" cy="1733555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B0A4ABFC-BBD5-4266-97E1-5DE05BBD77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80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227"/>
    </mc:Choice>
    <mc:Fallback>
      <p:transition spd="slow" advTm="452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1522</TotalTime>
  <Words>138</Words>
  <Application>Microsoft Office PowerPoint</Application>
  <PresentationFormat>Widescreen</PresentationFormat>
  <Paragraphs>21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SassoonPrimaryInfant</vt:lpstr>
      <vt:lpstr>Office Theme</vt:lpstr>
      <vt:lpstr>English</vt:lpstr>
      <vt:lpstr>Learning Objective: To design and describe a Troll!</vt:lpstr>
      <vt:lpstr>Let’s design!</vt:lpstr>
      <vt:lpstr>Trolls!</vt:lpstr>
      <vt:lpstr>Trolls!</vt:lpstr>
      <vt:lpstr>Trolls!</vt:lpstr>
      <vt:lpstr>Trolls!</vt:lpstr>
      <vt:lpstr>PowerPoint Presentation</vt:lpstr>
      <vt:lpstr>PowerPoint Presentation</vt:lpstr>
      <vt:lpstr>Write your description…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West</dc:creator>
  <cp:lastModifiedBy>J. West</cp:lastModifiedBy>
  <cp:revision>19</cp:revision>
  <dcterms:created xsi:type="dcterms:W3CDTF">2021-01-06T02:13:19Z</dcterms:created>
  <dcterms:modified xsi:type="dcterms:W3CDTF">2021-01-08T03:11:26Z</dcterms:modified>
</cp:coreProperties>
</file>