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64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62000-01D2-4FA4-BFC7-E02B238446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F00477-27A8-4F6F-B27C-9C997C7D1C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CF037-0E20-4F5C-B473-461DC5C39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9CC21E-2DEB-49DC-9AC2-FC988FFA8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4B60E-919D-4966-B287-C32380A95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05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A90BF-15F4-46B0-ACF8-98710B3BE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41E24-C315-4C55-9D3E-B8E0B4E69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78C013-30DB-4523-A432-5F8D766FE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D058D-B34E-4766-B054-D656CC955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9BA27-CB8D-40D9-B59D-5240CE1A9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108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64E33-51A6-4777-9D3E-16EFAAF61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8EF180-7142-4AEF-9261-961BBB90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BC7BB-6187-4C3B-A6C0-C825B39F9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789AE-91F4-45A4-B12E-220179948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8087ED-12DA-4F04-AB61-12AA6C971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283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BB543-9166-44D6-BECE-B617FAC0B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79BD69-2628-4AC4-A377-F69565544E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C64D3E-6B56-489D-A416-BD55420D62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708C02-88D6-416A-8587-37B4F23ED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A0ECDB-E7E4-401F-AFC1-878021CC7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180281-8505-4C9D-B909-ED97C007B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665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A4F36-A663-4945-AD1A-273FB9508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AB106-8A70-491B-B620-3A40312FDA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488B93-8E96-421D-9907-9EF1738CF3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A81F1E-51D6-497E-BEF7-528CD39BEA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06BB99-96BE-4144-973B-2F7CA26751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F05135-A571-4631-AACB-17837C0EF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F99D15-5F2A-4375-B3B8-2EDEDB376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C70910-F361-4709-8B24-5DCA6D68A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295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86826-77F8-41A3-AA67-4CBCE2B51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CE5B7D-EB7C-43EA-8F05-373E46393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182285-1605-4A34-83F8-1AC244067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1BE738-351F-418D-A7AB-21561B961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625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380C1-EAB4-4824-A226-5C697FD98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82CD1F-A48C-42BF-8489-639FF52EF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73F734-B941-4DF3-9176-70692553E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301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1CAA6-8527-4256-95BB-9DF1847F2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BB9C9-DCBA-4437-8EA6-C5EFBAEDD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CC49AE-3950-4A91-B6CC-023D7B7310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A7F867-1B45-493B-AB17-586EE854E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D4D63-B222-4A45-A42A-60BFD4428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F18D09-39E4-43C0-BECB-6B33E88C0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568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ABD10-5DC6-4AFA-944B-6CC392FA8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991043-A8E7-4D23-A989-1F5D12C48E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895C6C-297F-4AE9-91EF-5E95AC4E9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B68D22-A8AE-428F-AE97-648538948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AACEA7-F2E1-4775-B977-99A26A71E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11EA87-501A-441C-9003-6B578D8E1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540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C6ED5-980D-4C09-8122-E54376BED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A3B55A-0AA9-47BC-8D45-0402D007CC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959AFE-F1AA-4C9D-9D1E-9E9FE13F2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03342-3A42-414F-928A-FBF64F7B8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BEC9E-A193-4329-A93F-F05902A8C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725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CF713F-2A90-42CC-BA3C-49D5C292D1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16C2E4-A877-4543-90E7-3009656C46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1A308-7F9B-4AC3-8CAD-DD792710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6D9F40-2EB6-444E-AFFD-25CF5426F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5196AA-CE31-46E4-8946-F12F836F2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026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B9DEB4-7C4F-4CD1-8FA1-9F972A517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38F087-4E94-43CB-A1F5-084D6240E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B6F6D-BC57-449F-9F21-042DD4D64C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FFF2F-39AC-4894-ADF0-75C508AE6A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C563D9-17BF-478D-8210-D6FD2317F9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469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KXtxIiQ7gk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E2170DB-963F-43DF-98E9-0B6699DD64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04"/>
            <a:ext cx="12192000" cy="677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27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1A2D57-ED91-4F0F-A453-A1C1919A9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985"/>
            <a:ext cx="12192000" cy="679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311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9323FC-8BEC-4B65-8751-65937FA7E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495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227746-A584-407C-BFD1-5B71B1494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77"/>
            <a:ext cx="12192000" cy="677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63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19893D-F2A3-4963-9C59-046FC5855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326"/>
            <a:ext cx="12192000" cy="669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91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8F167D-BB08-48A9-B9C5-226E168962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3699"/>
            <a:ext cx="12192000" cy="663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572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9D6631-DB2C-486B-A1B9-78B937B45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448"/>
            <a:ext cx="12192000" cy="6739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126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8ACAFB-3166-442C-A23E-BB7390949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848"/>
            <a:ext cx="12192000" cy="659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190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1B376D-E873-445B-9F28-CADA3D0BE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342"/>
            <a:ext cx="12192000" cy="671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949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ACDBA9-40EB-4F74-81EB-521AFA0ED2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4697"/>
            <a:ext cx="12192000" cy="6588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0512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D8F3D2-7462-4D0F-A0D5-835EBBBC57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956"/>
            <a:ext cx="12192000" cy="672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6840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EEDE89-4BEC-484D-A406-207EBE653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053"/>
            <a:ext cx="12192000" cy="6775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222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B83EA3-18FA-4DB4-9B72-1713FF57B7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767"/>
            <a:ext cx="12192000" cy="6736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8790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812F57-7CDF-4B64-95F9-3DFED4130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113"/>
            <a:ext cx="12192000" cy="674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3097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95B8ED-FF81-4B96-9433-C148B393EC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00"/>
            <a:ext cx="12192000" cy="673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6516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48B4A3-45AD-4A83-90E0-23B2150AC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65"/>
            <a:ext cx="12192000" cy="673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658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47B698-EF6F-4AA5-80C8-AF28BFC81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499"/>
            <a:ext cx="12192000" cy="67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3375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DD9D83-EF3D-4687-9F73-3C2D69AE3C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110"/>
            <a:ext cx="12192000" cy="681977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5EB29BC-6C20-4935-91B3-12F322FA6B19}"/>
              </a:ext>
            </a:extLst>
          </p:cNvPr>
          <p:cNvSpPr/>
          <p:nvPr/>
        </p:nvSpPr>
        <p:spPr>
          <a:xfrm>
            <a:off x="5646189" y="163783"/>
            <a:ext cx="48409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https://www.youtube.com/watch?v=0KXtxIiQ7gk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5105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9DF071-0648-48C8-96E6-26B1204235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633"/>
            <a:ext cx="12192000" cy="6698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4881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9FA0841-3ED6-498B-9919-DD3E443ADE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160"/>
            <a:ext cx="12192000" cy="6799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2090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2BF4462-A478-4D0E-A706-B58D094E6F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979"/>
            <a:ext cx="12192000" cy="678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4622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308E5C5-12BC-45B2-8E63-CB0A6C3912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985"/>
            <a:ext cx="12192000" cy="679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1892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13</Words>
  <Application>Microsoft Office PowerPoint</Application>
  <PresentationFormat>Widescreen</PresentationFormat>
  <Paragraphs>1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2</cp:revision>
  <dcterms:created xsi:type="dcterms:W3CDTF">2020-10-10T16:52:18Z</dcterms:created>
  <dcterms:modified xsi:type="dcterms:W3CDTF">2020-10-10T16:59:27Z</dcterms:modified>
</cp:coreProperties>
</file>