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7" r:id="rId5"/>
    <p:sldId id="268" r:id="rId6"/>
    <p:sldId id="275" r:id="rId7"/>
    <p:sldId id="276" r:id="rId8"/>
    <p:sldId id="269" r:id="rId9"/>
    <p:sldId id="270" r:id="rId10"/>
    <p:sldId id="271" r:id="rId11"/>
    <p:sldId id="272" r:id="rId12"/>
    <p:sldId id="265" r:id="rId13"/>
    <p:sldId id="266" r:id="rId14"/>
    <p:sldId id="273" r:id="rId15"/>
    <p:sldId id="274" r:id="rId16"/>
    <p:sldId id="27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D9934-8AF4-4DFA-8CC4-1C581398B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746FBD-F7FF-406D-9296-19394448B5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9E22E3-B8AF-4952-8D35-75CCFB65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CDE77-DD19-4FC3-A1DA-1D1FDB10F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EFDFD-35C6-457E-BB55-718465DD5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7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21B05-5709-4005-A9BD-C2CAE6436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ED33E7-4B1F-46C3-BC43-3E99A29C0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208CE-6A46-4178-9D7F-C8226AA0D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ABB2F-E6F3-4938-835E-C2D1A87F4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CD7F1-A651-4B07-BC53-6B3BBBC40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483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E350A-42B5-4D7C-A4A6-03C68858E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C7CDF0-6A7E-410B-82B7-C7873DFC9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99494-59EB-42BB-91EC-62BAFECDE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1DCAED-3CA9-4F03-A022-2DFEF1FE7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CBDC8-4A21-4F1C-AA40-CD93B55E4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076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16F3-84A7-4F04-92E3-6C09CC237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E9069-07AD-4AB2-B2B5-9448081717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CFF8C-1675-47D0-81E7-BCF6718AB9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4BBC48-4667-4B63-B972-1E36B11BE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F3D3E-CCE1-47CC-AFF5-426C61DDC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8EFBBA-E5DE-4BF0-85C1-A0ED6F0CE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394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BCDCA-C66C-418A-8896-16F3A2660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F86B74-21D3-40AD-8A75-36615544E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A10180-55E5-458C-BE5A-D8BE001E5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5D8352-8C76-40C6-A5CD-42CD3C67E4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6394D6-2F26-4210-8685-D73118679B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9023CE-4E6C-480F-9DF9-48A4E052F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A2F846-BE31-4204-92A1-62F9B5F38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546AA5-C98F-4BFD-AB81-F13B79616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348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B37EB-C052-4183-B6B5-5C202F419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CE9012-1B9B-4FEA-BE8A-D1C284879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92C6EC-1274-4A79-A0D0-BF6F1E008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E22F10-E533-4732-803E-F0A8F78D7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96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0317F2-10C4-4367-B943-037FB812C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448459-F9DA-4436-8FC3-62F73FD2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DE97A3-5CA3-4C59-81AB-FE3B4F1F5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277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D3CD9-0631-464B-B724-59EF4999D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4EBD7-3C68-4EBD-9710-69DB76DB3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94FC83-DA9E-43AF-B8AA-CB61B45A2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FB59AE-2A3B-413A-8CD9-7CD33C948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274C99-6DA4-4B02-A535-5B8CA7248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C2CCCA-791D-4C71-A098-73A903CEB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595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3F071-D45B-4994-BBE3-BA75DAD18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2BE35E-066D-4083-A77C-111E0F1C87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80D0C3-DD08-4842-B0C6-C3772891D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B7C4E8-7EB4-490B-B700-9A4701DF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A81D20-6F18-411D-8A1F-E3898D90F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EC85D-F25F-45FC-8F3E-DE286B96A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968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44BBB-05D3-48AB-B7FA-CCA48A9FB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B56F25-05E0-4F02-AC87-4CECAA5555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758DB-F239-4368-A26C-360F7D47D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64B07-E6A4-46E6-B362-A1354DBAD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44C6B-F652-403D-9106-9947E7204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297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5A7681-A66E-4713-A24D-BEF6FCAE20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00B7E3-8BBC-4E40-9A38-D5BF24A00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FCD76-A668-461C-AAC1-C925C9E5A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722E6C-BF1E-43FF-AF5B-9436D7587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6C100-0DE0-4ADA-A256-16BAC2C0C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78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685154-4C8B-400B-B645-EBF5FD238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6D9ACB-7056-40F0-A792-080A0DB0A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1D29B5-9E5E-40C2-A6C8-ADC08C34EE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256D-AB6C-4ABA-AFD2-E1B21DB1A41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3AE9D-EBB9-48BC-A95F-D500867A0D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8190D7-FA16-4AC7-B13B-E92BD06D2F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C04BC-63BA-407C-84C8-BCF44E60F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684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png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3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3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E54088-F672-4C48-983E-88E5998AB1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788" y="0"/>
            <a:ext cx="11798423" cy="51052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85363B-2B3A-4983-90DA-8FCCFC2CEB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788" y="5105221"/>
            <a:ext cx="11656381" cy="149404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A4C738D-C7C6-4B43-8436-42A7413247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15"/>
    </mc:Choice>
    <mc:Fallback>
      <p:transition spd="slow" advTm="55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9B21E3-182F-411B-B41E-719880DE3C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0163" y="3949129"/>
            <a:ext cx="3486150" cy="20669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BD1C57-C4D1-48E5-A883-20055DB7BB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2113" y="1546980"/>
            <a:ext cx="3124200" cy="221932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76A8C21-3586-49EE-830A-D8DBE104CB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439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33"/>
    </mc:Choice>
    <mc:Fallback>
      <p:transition spd="slow" advTm="18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6DCDCA-9475-45CD-819B-5AF937C276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7675" y="3667449"/>
            <a:ext cx="3676650" cy="22383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5D3A30-03F8-4C71-A4BF-F52991617A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6348" y="1316160"/>
            <a:ext cx="3124200" cy="221932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1AAF655-176A-4924-9E2A-0E43127C80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436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22"/>
    </mc:Choice>
    <mc:Fallback>
      <p:transition spd="slow" advTm="10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F08356-69B6-4490-814A-2D9638A25F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9975" y="4077069"/>
            <a:ext cx="3257550" cy="1828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CE1750-A7CA-463F-9995-BC8B9E4093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9075" y="1545038"/>
            <a:ext cx="2419350" cy="227647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37E993D-EAC0-467A-872A-A3336D17E6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10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10"/>
    </mc:Choice>
    <mc:Fallback>
      <p:transition spd="slow" advTm="15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5FA757-96ED-458D-B234-117BA5E3B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7401" y="3775691"/>
            <a:ext cx="3629025" cy="20764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38FFD9-6C13-4C87-9FF4-3908625349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5910" y="1589426"/>
            <a:ext cx="2419350" cy="22764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BD375BB-BB4D-494E-8B9D-0771D611A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4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51"/>
    </mc:Choice>
    <mc:Fallback>
      <p:transition spd="slow" advTm="11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C855C3-4620-4AAA-B29A-849D06468C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7070" y="4182723"/>
            <a:ext cx="3533775" cy="17240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10912C-4466-4868-92D5-69F8682F99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7157" y="1253319"/>
            <a:ext cx="2642633" cy="284391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567395C-0030-4110-880D-6CE5AAD464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38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62"/>
    </mc:Choice>
    <mc:Fallback>
      <p:transition spd="slow" advTm="10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D65EAD-B9FE-404C-BEC3-23584F83C0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2609" y="4273257"/>
            <a:ext cx="3571875" cy="19335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51B766A-0C4C-4C3D-B839-B4C1C58C01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9403" y="1378537"/>
            <a:ext cx="2909696" cy="31313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2C755EA-99E5-4939-8F5E-F195F75CAA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48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95"/>
    </mc:Choice>
    <mc:Fallback>
      <p:transition spd="slow" advTm="13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233DC5-8376-4D0E-98F9-B1B910F3BF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7267" y="4281256"/>
            <a:ext cx="3067050" cy="1828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8F6AB1-8403-4718-87C9-4317ECCA1D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1117" y="1709367"/>
            <a:ext cx="2743200" cy="214312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BAE77BA-C65E-46B6-ACB7-66ED256181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4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50"/>
    </mc:Choice>
    <mc:Fallback>
      <p:transition spd="slow" advTm="13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42CE9-B523-4164-9921-5D27D84C18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4090" y="4166262"/>
            <a:ext cx="3295650" cy="16859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D5E5BF-1D26-41BA-8D49-1F4510DC06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0315" y="1736000"/>
            <a:ext cx="2743200" cy="21431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0811EA4-7584-48C4-972B-0DB0FBA28C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016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59"/>
    </mc:Choice>
    <mc:Fallback>
      <p:transition spd="slow" advTm="11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C5A59F-9C72-4D0E-A6D5-F97A218A83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6145" y="4171256"/>
            <a:ext cx="3067050" cy="18002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BF00F0B-AF13-4EE2-B73B-20390777FE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4089" y="1694664"/>
            <a:ext cx="1695450" cy="23145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F109566-7BE3-4BA3-9FA9-D11CEECC72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35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34"/>
    </mc:Choice>
    <mc:Fallback>
      <p:transition spd="slow" advTm="11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5CD0EA-03EB-43F1-9960-E6356F0CE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7300" y="3947141"/>
            <a:ext cx="3629025" cy="17335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C1CBB7-61FC-4491-8AF6-94D0E7A387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6535" y="1632566"/>
            <a:ext cx="1695450" cy="23145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13DBEC3-60F5-412D-A102-DC6063D721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34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82"/>
    </mc:Choice>
    <mc:Fallback>
      <p:transition spd="slow" advTm="8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2B8FB0-FF02-4D2F-B243-0D962AE4A6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2219" y="4001748"/>
            <a:ext cx="3257550" cy="20859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1FFCAB-42C1-4347-A614-81B4FEF2C2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4669" y="1630023"/>
            <a:ext cx="2152650" cy="23717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47B2F0F-FF53-496F-B91E-25E3FD6E8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8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51"/>
    </mc:Choice>
    <mc:Fallback>
      <p:transition spd="slow" advTm="10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0C9A0C-0247-4E5D-A10C-BFC1784D14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6309" y="4192063"/>
            <a:ext cx="3695700" cy="19716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A1CE21-B244-4F54-81B6-BC116A5A87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7834" y="1666089"/>
            <a:ext cx="2152650" cy="23717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518FCC-6ED5-499F-A7E0-0F79023556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023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45"/>
    </mc:Choice>
    <mc:Fallback>
      <p:transition spd="slow" advTm="10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468A77-BFA8-4091-9382-1BD73820EC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6632" y="4061486"/>
            <a:ext cx="2857500" cy="1895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ADD366-B39A-47F2-B4A3-4298D1DCA3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7426" y="1570145"/>
            <a:ext cx="1628775" cy="21907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4F84B27-40F7-4192-9E52-1EEF1736A6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9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86"/>
    </mc:Choice>
    <mc:Fallback>
      <p:transition spd="slow" advTm="14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A68D96-A013-4A8E-A399-E340F90C79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3597" y="4269095"/>
            <a:ext cx="2981325" cy="15335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A5C6AE-985B-4FC2-ABD4-76BDB456C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7527" y="1623411"/>
            <a:ext cx="1628775" cy="21907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0163CE7-20ED-4106-B60E-7732907FB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700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90"/>
    </mc:Choice>
    <mc:Fallback>
      <p:transition spd="slow" advTm="9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280FE4-D370-4C2E-B3F0-CF2F9F1D1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47" y="0"/>
            <a:ext cx="11143105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140BF5A-E8D9-40DC-A275-92DED51BD4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9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280"/>
    </mc:Choice>
    <mc:Fallback>
      <p:transition spd="slow" advTm="65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Widescreen</PresentationFormat>
  <Paragraphs>0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6</cp:revision>
  <dcterms:created xsi:type="dcterms:W3CDTF">2021-01-27T20:06:35Z</dcterms:created>
  <dcterms:modified xsi:type="dcterms:W3CDTF">2021-01-30T10:58:25Z</dcterms:modified>
</cp:coreProperties>
</file>