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29082-424A-4F22-96AA-F7442685AE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F477CF-0B30-4A50-95E4-1FA3C38A92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07A95-4A56-4802-AC85-3E74D5203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3A986-61E2-4FA2-BD30-0891B5710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4511D7-BA64-40C9-83BC-11C5CBF20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698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74756-73E0-41D6-AE20-6A1570492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C4D16-FD92-4C41-ADAF-F962294CD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E850C-4269-4702-A320-127587E98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4C915-9166-45CD-BC1B-6CA8F6B8C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A67CF-4537-47A9-8BA9-BD8774997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116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94DA-A91A-498A-95E7-7DB32FB43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3E73C-9375-42B0-86D5-29B1288FB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D0446-6EF4-4C3E-91FB-1E117D17E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69662-337E-449B-B2D6-4449A63E0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808A4-3710-4991-BDFB-5EDEE9663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03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9344A-F56B-4D4E-934A-2353FF760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A3FC8-7AC7-437D-A1C9-F7B82ED2F0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C1DE0C-C5F6-47CC-A208-D764655A5C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F05F60-C7B0-486C-8283-80635FAB0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AC423-3CFD-4048-B739-190CE63FE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04B004-C353-4D13-9B5C-A0ED6C689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05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48207-4CCB-43DA-8303-81F216C56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EF58B4-4436-41D3-982E-373C71F17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6B1C7C-D6A0-46EA-A108-037580CBC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ED09C0-766E-4BFC-8C34-11CF294029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D45E23-6E6E-49E1-AE2B-179B871394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40AACE-099D-41B7-9D82-E8C00AB5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1E0529-2E8D-4DC7-A5AE-BDBECC4FE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A6137F-882F-4BD8-ACEC-C3D9C8730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80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196A9-B73D-4569-AB60-FB2BB3754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E55474-7BA0-4C16-AA1F-E64B138C0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82919B-75B5-452A-A1B8-FB664F127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4EA79F-9112-4D01-95A5-E066A42B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84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E41973-F552-4662-8861-7A1D97C47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DDC4A5-7251-4856-B015-C066469ED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E37DC8-AE43-4E00-A759-8C6360DE5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8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1001-D891-45F8-80C6-CBEC40C20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66A80-9573-43FF-84FC-5AFF4F813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A788A7-47EC-4BEC-871A-E81C96786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5410E2-E660-418E-A9BA-166E69E4B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54E8C-8218-4A6C-9066-67C527FBE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56C13-3CD8-48F5-A3B1-63750E053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952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6FBDB-CC85-4543-ACF2-1889398FA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3A7E2B-7AFA-4C86-A2C8-3F32DF128F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943B2-7769-4F80-A9C2-C146631E2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EA8E68-9503-4493-9970-9CE0A447E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A4BA9-6D31-4445-B977-AAAE5E394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1F169-E725-4F24-9F63-816F50311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308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8A868-29DE-46E0-92B8-74EA534DD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4A92A2-FCF8-433A-BA4F-83310F746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F16EC-C2C1-4347-BB95-12FE3556E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3B8CC-F948-4142-B815-CCAD417CB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F1908-CFD8-4554-ABA0-6FFEC3117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48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9E6B45-4799-49D7-8FCA-B894454F15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973B9C-32F8-4D82-839F-EE31F681D6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90E06-B515-45B4-A217-BC1046ABF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A011E-CFD6-4BB8-9BF0-3D911B31A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D855D-DCF4-4AA8-847A-4E9F42735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52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5B3430-D5C6-4733-9D59-1B6D57B7E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357E14-0B7F-423E-9FB0-92C20ADFA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A888E-0968-433B-956F-1A0637FA28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98743-F8D8-4951-8984-01C440954F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5728A-B5F9-4E04-9788-D20F0CA47B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1F83C-7A24-4F71-8034-8C70C58FEA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9B5E9-E215-469D-80B6-81157C67F3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367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D6A923-5CB5-4569-AF44-6486ED8ED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4319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5EE95B-8EAE-4E4B-8098-0F7B39543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14134"/>
            <a:ext cx="12192000" cy="5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25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0E3364-E5A6-40F1-8212-962ED5AF1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7388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FEA540-EF10-4516-8EE7-01467E7C6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8038"/>
            <a:ext cx="12192000" cy="577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13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CCF49-27B8-4607-9DD1-392232EAD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7670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3DC86D-AAD4-49D4-9C9C-97242AA09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67055"/>
            <a:ext cx="12192000" cy="539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696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37C505-9E48-4387-A2AE-036A14CBB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375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5F2B990-A9BC-4204-BFCC-1013B62D7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1756"/>
            <a:ext cx="12192000" cy="579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2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9F146F-BE59-4313-83B9-D34050E0E0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7043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DA8D64-EAF6-4125-B749-D874C7FE7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04330"/>
            <a:ext cx="12192000" cy="534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735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DF7773-1674-474D-9BAC-2B4E6CA26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7331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A80F0C-BCC8-424B-B5AD-EBB35373F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33176"/>
            <a:ext cx="12192000" cy="539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51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D8C59-F789-4221-B514-9BA7D31A8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706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0CCCB6-01D3-4772-89F9-B0C196418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59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B2B741-325D-4329-B1BD-EDFC3F807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17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66875F-7888-43FB-9565-8473D7CF5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0143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5C451D-7E75-44D1-BCE9-B60D8F27F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2815"/>
            <a:ext cx="12192000" cy="592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68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861534-ED2D-4FB4-9C62-6F634F115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868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A6C3D4-28F1-4B46-B35D-90E67F00A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83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B16EC3-A44E-4DAA-9162-98F41C8B2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438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49B81F-C5B9-4B87-9E0D-7836D3B1E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54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5C82F8-1EE2-496D-BDFB-929AB9C3C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78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20B19A-F436-4AE5-83C2-4F9E7D4C8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90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2021-01-04T21:59:51Z</dcterms:created>
  <dcterms:modified xsi:type="dcterms:W3CDTF">2021-01-04T22:06:22Z</dcterms:modified>
</cp:coreProperties>
</file>