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61" r:id="rId4"/>
    <p:sldId id="258" r:id="rId5"/>
    <p:sldId id="266" r:id="rId6"/>
    <p:sldId id="267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69" autoAdjust="0"/>
    <p:restoredTop sz="94660"/>
  </p:normalViewPr>
  <p:slideViewPr>
    <p:cSldViewPr snapToGrid="0">
      <p:cViewPr varScale="1">
        <p:scale>
          <a:sx n="68" d="100"/>
          <a:sy n="68" d="100"/>
        </p:scale>
        <p:origin x="11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5T14:32:39.948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9810">
    <iact:property name="dataType"/>
    <iact:actionData xml:id="d0">
      <inkml:trace xmlns:inkml="http://www.w3.org/2003/InkML" xml:id="stk0" contextRef="#ctx0" brushRef="#br0">3665 13951 87 0,'0'0'5'4,"0"0"4"-2,0 0-1 3,0 0-3-2,0 0-1 1,0 0-6 0,0 0 2 0,0 0 7 0,0 0-9 1,0 0 14-2,0 0-7 1,0 0-8 0,0 3 6 1,0-2-10-2,4 0 7 1,-1 1 0 0,1-2-3 0,2 3 1 0,-2-3-1 0,0 3 3 0,0-1 5 0,3 0 3 1,0 2-8-2,-3-2 0 1,3-1 2 0,0 3-7 0,0-4 8 0,-3 0-3 0,4 4-5 0,-1-3 0 0,-3 0 5-1,3-1-5 3,0 1 0-3,-3-1 0 1,-1 0 0 1,1 0 5-2,0 0 2 1,-1 0 1 0,-3 0-13 0,3 1 5 0,-3-1-4 1,0 0 1-2,0 0 6 1,0 0-13 0,0 0 5 0,0 0-4 0,0 0 2 0,0 0 7 0,0 0 2 0,0 0 1 0,0 0 7 0,0 0 2 0,0 0-7 0,0 0 7 0,0 0-7 0,0 0 3 0,0 0-1 0,0 0-7 1,0 0 5-2,0 0-2 1</inkml:trace>
    </iact:actionData>
  </iact:action>
  <iact:action type="add" startTime="23914">
    <iact:property name="dataType"/>
    <iact:actionData xml:id="d1">
      <inkml:trace xmlns:inkml="http://www.w3.org/2003/InkML" xml:id="stk1" contextRef="#ctx0" brushRef="#br0">4910 13326 87 0,'4'-8'0'2,"1"-1"7"2,1 0 8 1,-3 3 2 0,1-1 0-3,-2 1-9 2,0 2 4 0,3-2-7 1,0-1 5-2,-4 2 2 1,2-1-10 0,-1 1 11 0,0-3-18 0,1 0 7 0,-1-1 6 0,0 1-3 0,1-3 17 0,1 0-2 0,-2 0-8 0,0 0 3 0,2-2-10 0,-1 3-5 1,0-6 2-2,-2 3-2 1,4 0 8 0,0-1 2 0,-4-2-5 1,4 3 0-2,0 0 0 1,-4 0-10 0,5 1 0 0,-5 0 2 0,2 0 1 0,1-1 4 0,-1 1-7 2,-2-1-4 1,-1 2-14-7,3 0 6 7,0-1-10-7,1 0-11 5,-3-2 11 0,-1 2-20-3,3 0 16 2,-3-2 6 0</inkml:trace>
    </iact:actionData>
  </iact:action>
  <iact:action type="add" startTime="24156">
    <iact:property name="dataType"/>
    <iact:actionData xml:id="d2">
      <inkml:trace xmlns:inkml="http://www.w3.org/2003/InkML" xml:id="stk2" contextRef="#ctx0" brushRef="#br0">5066 12641 126 0,'0'-13'5'2,"0"0"-3"1,0 0 6 0,0 1 4 1,-4 1-12 0,0 1 3 0,-2-1-3 0,2-2-13 0,0 1 16 0,0 2 9 1,-2-1 0-2,1 0 10 0,-1-1-12 2,2-1-7-1,0 5 2 0,1-4 10 1,-4 3 5-2,6 0-3 1,-2 0-9 2,-1 2-8-4,4 2 4 3,-3 0 9-2,3 0 19 1,-1 0 3 1,1 2-5-3,0 1 0 2,-3 1-19 0,3-1-6 1,0 1-3-1,0-1-9 1,0 2 9-3,0 0-4 3,0-2 2-1,0-1 5-1,0 3-18 1,0 0 3 1,0 0 2-2,0 0 6 2,0 0 9-2,0 0-2 2,0 0 0-2,0 0-12 2,0 0 12-2,-2 0 5 2,2 0-5-1,0 0 10-1,0 0-5 2,-2 0 10-2,2 0 1 2,-3 0-11-2,3 0-2 2,0 0-16-1,-1 0-7 0,1 5 5-1,0-3-26 1,0-2 6 1,0 1 10 0,0 1-6-2,0 1 29 1,0-1-8-1,0 2 0 2,0-1 10-1,0 1-5-1,0 4 10 1,1 0-10 1,4-1 5-1,-3 0 8-1,-2 3 12 2,3-1 8-2,-2 1 2 2,2-2-2-2,-3 2-13 1,2-2 8 1,0 2-15-2,1 0 0 3,-2 0 0-3,2-2-3 16,1 2 3-17,-1 3 0-2,-2-2-11 0,2 1 9 0,1 1-3 23,-1-3-1-23,1 1 4 0,0 3-11 0,2-2 5 0,-2 1-10 0,-3-3 5 23,5 1 5-21,-2-1 0-2,0 0 11 0,-1-1 4 0,-2-1 6 0,2 0-13 28,1 0 3-28,-4 0 4 0,3-1-4 0,-2 2 13 0,2-2 5 0,-3 3-13 0,3-2-7 27,-2-2-4-27,2 1-5 0,-3 0-2 0,4 0 0 0,-4 0 7 0,3 0-13 0,-2-1 22 18,2 1-14-18,0 1-7 0,-2-1 10 0,-1 2-27 12,3-2 22-12,-2 0 2 0,-1-1-8 12,3 1 16-11,-3 1-7-1,3 0 4 11,-2-3-5-11,-1 1 1 0,3 2-6 13,-2-4 8-12,-1 4 0-1,3-3 0 0,0 2 5 14,-2-1-13-13,-1 1 5-1,3 1 0 26,-2-4 3-25,2 3-2-1,1 0 4 0,-4-1-1 0,3-2-4 0,-3 1 1 0,3 1-1 31,-2-2-2-31,2 2-3 0,-2 0 0 0,-1-1-6 0,3 0 4 0,-3 2 4 0,4 1 1 0,-4 0 0 28,4 0-6-28,-4 0-2 0,3 2 2 0,0-3 0 0,1 2-2 0,-1 0-1 0,-2-1 6 23,3 0 0-23,-1 0 3 0,0 2 0 0,1-1-6 0,0 0 3 0,0-1 3 23,-1 1-1-22,1-3 1-1,0 2-3 0,3 0-5 0,-4-3-1 0,-2 0-2 23,5 0 8-23,-5 0 0 0,4-2 6 0,0 2-9 0,-1 0-8 1,0-2 6 16,0 1-6-17,-1 0 3 0,4 0 11 0,-3 1 2 17,3-2-2-17,-3 0 5 0,3 1-14 0,-3 0-2 16,3 0 8-16,-2-3-2 0,-1 2 4 0,1-3-2 14,-3 4 3-14,0-4-3 0,2 0 6 0,-1 0 4 9,1 0-7-8,1 0 5 2,1 0-11 0,-1 0 6 2,2 0 2-2,2 0 1 1,-3 0-1 0,3 0-5 0,-2 0 8 0,-1 0-5 1,4 0 10-2,-4 0-2 1,-1 0-3 0,3 0 3 0,2 0-6 1,-4 0-5-2,3 0 3 0,0 0 0 2,0 0 2-1,2 0 3 0,0 0-11 1,0 0 9-1,-1 0 2 0,1 0 0 0,-3 0 5 4,3 0-8-7,0-4 4 3,0 1 4-2,-1 0-5 2,1 0 6 0,0-2-1 1,0 0-10-2,-1 0 8 1,1 0 0-1,-3-2 0 3,3-1 5-3,0 0-5 1,0 2-2 1,-1-3-7-1,2 1 1 4,-2-1 0-7,1 2 8 7,0 0-6-8,0-2 1 2,-2 1-4 9,0-1-10-10,0 3 6 0,0-4-4 9,0 5 11-9,0-3 1 0,-2 3-6 11,1-5 8-12,1 4-11 0,-2-1 1 12,0-3 12-11,-1 5-7-1,-1-3 5 10,2-1-3-9,-1 0-5-1,-1 1-2 12,2-4-1-11,-1 1 11-1,-1-2-11 15,1 0 6-14,-1 1 3-1,2-1-12 0,-1 2 12 14,-1-1-4-13,-1-1-2-1,0 3 11 0,-1-2-13 11,1 0 7-11,-4 0-16 0,3 0-2 6,-3 0 18 0,0 1-16-5,0 1 22 7,0-2-11-8,0 1-6 6,0 0 9-5,0 1-8 5,0 0 13-4,-5 0-8 5,3 0 5-6,-1 2-2 4,-1 0-3-2,0 1 3 1,1 2-3 0,1-1 5 2,-3 2-7-4,4-2 2 2,-6 1 0 0,4 2 0 3,-1 0 5-6,0-2-10 7,-1 1 5-7,-1 0-9 2,3 0 4 6,-4-1 2-9,3 2-13 11,-3 0 8-11,-2-1-6 0,5 4 6 13,-3-4 3-12,0 1-3-1,1-1 10 11,-1 1-2-11,-2 3 3 0,2-3 3 9,1 2-12-9,-1-2 3 2,-2 3 6 2,2-1 3 0,-4-1-4 0,4 0 1 0,1 2-14 0,-3 0 3 1,2 0 5 0,0 0-2-4,3 0 5 4,-3 0-20-1,3 0 1 0,-3 5-3 0,0-1 3 0,3-1-10 0,0-2-3 5,-3 4-1-9,3-3 1 5,-3 0 19-4,4 2 2 4,-1 0-3-1,-3-1 9 0,3 0 0 0,1 2-1 0,-1-1 9 1,0 0-8-2,0 0 5 1,1 1-8 0,-1 0 2 1,1-1 6-1,2 4-5 3,-2-3 7-7,0 2-7 5,-1 0-6-2,3 1 14 1,-2-2-11 0,3 2 16 0,0 2-5 0,0-3-9 0,0 1 6 1,0 0-13 3,0 2 13-7,0-4 0 8,0 2 0-8,0-1 5-1,0-2 6 4,0 0-13 3,3 2 15-6,-3-2-10 3,1-1-14 1,3 3 13-2,-4 0-7 1,3-1 8 0,0 1 2 1,-2 1-8 13,-1 0 3-18,3-3 8 0,1 3-5 0,-1 1 8 16,1 0-16-14,-1-1-1-2,1 0 12 0,-3 1-12 0,5-1 22 23,-2 2-8-22,0-2-10-1,0 0 4 0,-1-1-10 0,1 1 6 0,0-2 2 23,3 2 5-23,0-3 3 0,-3 0-5 0,2 0-3 0,-1 0 2 0,2 2-10 26,-3-1 8-25,3 0 8-1,-2 1 0 0,1 0 8 0,0-1-5 0,-2-1 0 24,3 0-6-22,-3 2 9-2,0-1-9 0,3-2 3 0,-3 4 3 0,3-4 3 0,-3 3-4 23,1-2 1-22,2 0-3-1,-3 0-13 0,3 0 18 0,-2 1 0 0,1-2 1 24,-4-1 10-24,5 2-10 0,-3-1 3 0,3 1 13 0,0-2-17 0,-3 1 4 24,1 1-12-23,2 0-10-1,-1 1 16 0,-1 1-9 0,2 0 1 0,-1-2-3 27,-1 3-5-27,1-4 13 0,-1 1-6 0,2-1 1 0,-1-1-6 0,-1 0-5 0,3-1 8 24,-3-1 6-24,0 3 4 0,-1-1-7 0,0-3 5 0,3 3-5 0,-3-1-6 23,3-2 12-22,-3 0-7-1,3 0 4 0,0 0 8 0,-3 0-8 0,3 0-6 16,0 0 5-15,0 0-7-1,1 0 10 0,-4 0-3 10,3 0-5-10,0 0 8 0,0 0-5 8,0 0 11-8,-3 0-3 4,3-2-8-1,0-1-3 2,0 0 5-1,-2 1 6 1,2-1-5 2,0 1-3-6,0-1-9 2,1-1-2 2,-1-2 22 0,0 3-9-3,1 0 4 3,2-1-4-2,-2-1-19 1,-1-1 14 0,3 1-5 1,1-1-9-2,-3-1 19 1,3 1-7 0,-4-2-1 1,4 2 11-2,-1 0-13 1,-2-1-4-1,2 2 9 3,-2-3 3 1,1 0-3-6,-2 3 6 3,-1-2-6 4,1 0 3-8,0 3 10 4,-3-4-7-1,1 0 5 0,-1 1-14 2,-1 1-8 0,1-3 11-3,-2 1 0 3,1-1 0-1,-1 0 3 0,-2 1 0-1,2-4 2 2,0 5-2 0,-2-3-6 1,0 3 3-5,0-3-11 3,0 2 14 0,0 1 2-1,0-3-19 2,0 4 3 5,0-2-6-10,0 1 6 2,0-1 14 3,0 1-11-2,0-2 0 2,0 2-9-2,-4 1 20 1,-1-1-3 1,3-1 6 3,2 0 2-8,-2 3-19 3,-3-2 22 1,5 3-11 1,-2-3-5-3,0 0 10 3,2 3-8-1,-2-1 11 8,2 2 14-12,-3 1-19 0,3 0 8 4,0-1-11 0,-2 0-5 0,2-1 8 0,0 1-9 9,-2 1 3-13,2-4 1 0,-2 4 15 17,2-1-2-17,-2 0-2 0,-1-1-4 0,1 0-18 17,2 0 10-16,-2 0 0-1,-1 0 11 0,3-1-8 0,-2 2 0 5,0 1 3 27,2-1-8-32,-2 1 10 0,2-1-5 0,0 2 3 1,0 1 2-1,0 0 4 0,0 0-7 0,0 0-4 2,0 0-4 2,0 0 6 0,0 0-3 0,-2 0 3 0,2 0-5 13,0 0-15-17,0 0 1 0,0 0-17 0,0 0 8 3,0 0 1 1,0 0 0 0,0 4 27 0,0 1-11 0,0-2 8 1,4 1 6-2,0 2-8 1,1 2 7 0,2-1-4 0,-3-1-7 18,3 4 4-21,-3 0 7-1,5 2 29 0,-4-3 15 0,1 5 7 43,3-3-3-43,-4 1-9 0,1-1-10 0,-1 3-3 0,2-1-12 0,-1-2-7 0,-1 3-3 0,1 1-9 0,1-2 3 0,-3 2 3 0,3 0-3 57,3-3 8-56,-6 3-11-1,3-1-5 0,0 2 8 0,-3-3-12 0,3 0 12 0,-3 0 0 0,0 1-5 0,0-2 8 0,2 1-3 0,-2-3-12 0,0 1 10 0,0-4-18 0,2 1 14 0,-2-3 9 64,-3 2-6-64,2-3 1 0,1 0-21 0,-1-2-7 0,1-1-12 0,-4 1 12 0,3-2 10 0,-2 0-2 0,-1 0 6 0,0 0-3 0,0 0-12 0,0 0 18 0,0 0-3 0,0 0 2 0,0 0 14 0,0 0-3 46,0 0 11-45,0 0-2-1,0 0-12 0,0-3-7 0,0-1-4 0,0-1 12 0,0 1-1 0,0-3 3 0,0 3 3 0,-7-2 0 0,3-1 9 14,-3-2-1-13,3 1-5-1,-3-1-6 0,0 1 11 35,3 0 17-35,0-2-6 0,0 2 3 0,-3-2-9 0,4-3-10 0,-1 3 10 0,0 0-4 0,1 0-4 0,-1-1 1 39,0 0 2-38,1 2 1-1,-1-2-9 0,1 0-6 0,-1-1 6 0,2 1-8 0,-3 1 19 0,1-1-8 0,1 1-15 0,2-2 7 76,-2 4-17-76,-1-2 33 0,0 0-8 0,1 0-6 0,1 1 11 0,0-1-25 0,2 2 17 0,0-1 17 0,0 1-14 0,0 3 0 0,0-2-6 0,0 0 0 0,0 2 9 0,0-2 2 0,0 1 9 0,0 1-12 0,0 0-2 0,0-2 5 0,0 0-5 95,0 0 8-95,4 2-6 0,-1-2-2 0,1 1-3 0,-2-1-14 0,3 0 6 0,-1 3 5 0,0-4 3 0,1 3-3 0,0-2 6 0,-1 0-14 0,0 1 0 0,0 1 14 0,3 0-14 0,0-3 8 0,-3 3 3 0,6-3-5 0,-2 3 2 0,-1 1 3 0,0-3-6 0,1 0 23 0,-1 1 13 0,4 1-8 1,-4-2 3 99,4 0-8-100,-1 1-6 0,1 1 11 0,-3 0 1 0,6-3-4 0,-6 5 1 0,3-1 2 0,0 3 4 0,-1-2 2 0,1 1 3 0,0 1 14 0,0 1 15 0,0 0 3 0,0 0 14 0,3 0-1 0,-3 7-9 0,3-2 0 0,-3 2-73 0,2 1-3 0,3 0 1 0,-3-1-13 0,3 3 59 0,-3-2-3 0,0 2 7 0,3-2 8 85,-2 0-3-85,-1 0-11 0,0-1-15 0,-2 1 0 0,0-2 3 0,-1-1-12 0,-2 0-3 0,-1-2-3 0,-3 1-3 0,1-1 6 0,-3-3 0 0,2 0 0 0,-1 0-18 0,-3 0-18 0,0 0-54 0,0 0 13 0,0 0-70 0,0 0-109 0,0-3-80 0,-7-2-181 0</inkml:trace>
    </iact:actionData>
  </iact:action>
  <iact:action type="add" startTime="27817">
    <iact:property name="dataType"/>
    <iact:actionData xml:id="d3">
      <inkml:trace xmlns:inkml="http://www.w3.org/2003/InkML" xml:id="stk3" contextRef="#ctx0" brushRef="#br0">4964 12949 225 0,'0'0'22'4,"0"0"3"0,0 0 22 0,0 0 41 0,0 0-14 0,0 0 28 0,0 0-8 0,0 0-32-1,0 0 6 1,0 0-21 0,0 0-10 1,0 0 2-2,0-2-7 2,0-1-17-2,0 3 1 1,0 0-11 1,0-3-5-2,0 3 3 3,0 0 0-4,0-1-3 3,0-2 8-2,4 3 8 1,-2-3-14 0,0 1 6 0,2 0-10 0,2-1-4 0,-2 0 20 0,0 0-9 0,0 1-5 0,3-3 3 1,-3 2-8-2,3 1 5 1,0-1 0 0,0 0-14 1,1-1 9-2,-1 3-6 1,4-4 9 0,0 3-4 0,0-1-12 0,0 0 7 0,6 0 6 0,-5 0 16 0,5-1-6 1,-2 1-8-2,0 0-5 1,2-1-5 5,-2 1 18-9,0-2-5 5,1 3 0-1,-3-2 3-2,1 2-11 2,-3-1 16 1,0 0-5-2,-2-1-3 1,-2 4-3 0,-1-3 0 0,-1 3 6 1,-3 0-6-2,-2 0-2 0,2 0-11 3,-2 0 11-3,0 0 5 1,0 0 0 0,0 0 5 0,0 0-13 0,0 0 1 1,0 0 17-2,0 0-10 1,0 0 3 0,0 0-6 1,0 0-8-2,0 0 17 1,0 0-6 0,0 0 5 0,2 0-8 1,3 0 1-2,-3 0 15 2,-2 0-5-2,5 0 3 1,-5 0-9 0,2 0-5 1,0 0 19-2,-2 0-3 1,0 0 6 1,0 0-6-1,0 0-13-1,0 0 5 1,0 0 1 0,0 0-3 0,0 0-1 0,0 0 1 0,0 0-8 0,0 0-1 1,-4 0 3-1,4 0-5 1,0 0 3-3,0 0-8 2,0 0-22 0,0 0-1 0,0 0-17 0,0 0-10 0,0 0-2 0,0 0-43 0,0 0-62 0</inkml:trace>
    </iact:actionData>
  </iact:action>
  <iact:action type="add" startTime="31377">
    <iact:property name="dataType"/>
    <iact:actionData xml:id="d4">
      <inkml:trace xmlns:inkml="http://www.w3.org/2003/InkML" xml:id="stk4" contextRef="#ctx0" brushRef="#br0">9838 13762 156 0,'-3'0'12'4,"3"0"27"-1,0 0 14 1,0 0 26 1,0 0 2-2,0 0-3 2,0 0 3-2,0 0-19 1,0 0 0 0,0 0-18 0,0 0-8 0,0 0 6 0,0 0-5 0,0 0 0 1,0 0-3-2,0 0-10 1,0 0 10 0,0 0-7 0,0 0-1 0,0 0 1 1,0 0-6-2,0 0 14 1,0 0 0 1,0 0 19-3,0 0 8 3,0 0 9 0,0 0 6-1,0 0-8-1,0 0-11 1,0 0-7 1,0 0 8-1,0 0-3 0,0 0 18-1,0 0-3 2,0 5-5-1,0-5 3-1,0 0-23 2,0 0-11-1,0 0-6 0,0 0 1-1,0 0 17 2,0 0 12-1,0 0-6 0,0 0 6 0,0 0-17-1,0 0-3 1,0 0-3 0,0 0-18 0,0 0-12 0,0 0 6 0,0 0-9 0,0 0 0 1,0 0 9-2,0 0-12 1,0 0 6 0,0 0-9 1,0 0-15-1,0 0-27 0,0 0-33 0,0 0-17 1,0 0-11-3,0 0-45 2,0 0-43 0,0 0-71 1,0 0-106-2</inkml:trace>
    </iact:actionData>
  </iact:action>
  <iact:action type="add" startTime="32902">
    <iact:property name="dataType"/>
    <iact:actionData xml:id="d5">
      <inkml:trace xmlns:inkml="http://www.w3.org/2003/InkML" xml:id="stk5" contextRef="#ctx0" brushRef="#br0">11193 13446 185 0,'0'0'17'2,"3"0"3"2,-1-2 15 1,-2 2 30-1,2-2-8-1,2-1 14 2,-4 3-6-2,6 0-19 1,-5 0-2 0,-1-4-16-1,5 3 3 2,-3-1-7-1,1 1-9 0,1-4 5 0,0 5-9 0,1-4 2-1,-1 0-3 3,1-1-5-3,2-1-2 1,-1 1-3 0,1-3 5 0,-1 1-2 0,4-3 7 0,-4 4-7 0,5-4-3 0,-4-3 10-1,4 3-12 1,0-2 12 2,-2 2-2-3,0-1-8 2,0-2 2-3,0 2 6 3,0-3-2-1,0 0-6-1,-2 1 15 1,0-2-2 1,1 0 0 4,-1-2 14-9,1 0-4 4,-1 4-1-1,0-2 15 3,0 1 0-3,1 0-11 0,-1 3-5 2,0-2-13-1,0 3 6 2,0 4-6-3,0-3 0-2,1 1-8 5,-1-1-8-2,0 0 13-1,1 1-10 2,2 1 11-2,-2-1-1 2,2 1-10-2,-2 0 21 1,3 0-11 0,0 1-10 1,0-1 5-1,-1-1-14-1,2 0 20 1,-1-2-6 0,3 2 2 0,1-1 1 0,-1-2-14 0,2 1 27 0,-3 4 0 1,1-3-5-2,-1 3 24 1,-2-2-16 0,2 3 5 0,-3 0 9 0,-2 0-31 0,-1 0 6 0,0 3-10 0,-1-1 4 0,1 2 1 0,-2-3-3 0,4 4-5 2,-3-2-4 1,1 1 15-7,2 0-9 4,-2 1 1 1,0 0-6-3,1 0-6 3,-1 0 17 4,0 0-6-8,1 0 3 1,-3 4 3 1,1 1-11 2,1 0 11 3,0-1-1-7,-3 2 3 5,3-1 3-5,-3 0 0 2,2 1 3 1,-2-2-5 0,0 2-6 0,0-3 3 0,-1 3-9 1,1-2 14-2,-1-1-2 1,-2 0-6 0,2-2 0 0,1 0-8 1,-4 1 10-2,3-2 1 1,-3 0 3 1,1 0-1-2,-1 0 9 1,0 0 16 0,0 0 14 0,0 0 30 0,0 0 4 0,0 0-6 0,0-3-10 0,0 1-40 0,0-3-8 1,0 3-14 3,-4-1 0-7,-3-2 8 1,3 2-5 6,-4-3 0-8,-2 0-11 4,2 2-15 3,-2 0 3-6,-1-2 4 14,0 3-9-13,-2 1 11-2,1-3-11 0,-3 3 8 13,4 1 14-13,-5-2-3 0,3 3 9 16,-1-4-6-16,1 4 9 0,2-2 5 0,-3 2-11 19,3 0 8-18,0 0-10-1,4 0 2 0,-4 0 11 0,4 0-20 14,-1 0 18-13,1 0-15-1,0 0 3 0,-1 0-2 10,1 0-20-10,0 6 8 2,-1-3-27 5,1 0 10-7,0 1 1 4,-3-1-14 0,2 3 26 0,-2-1-7 0,2 1 15 4,0 1 5-7,-3 0-1 8,1 0 7-9,2 2-7 12,-2-1 20-12,3 2-8 0,-1 1 0 11,-2 0-6-11,5 0-11 0,-2 2 9 13,0-1-3-13,3 1 8 0,-2-1-3 11,2 1-5-11,4 0 10 0,0 1 1 10,0-3-6-8,0 3 3-2,4 0-2 12,2-1 2-12,-2 0 5 0,3 3 9 13,1-1-9-13,-1 1 4 0,0-1 18 17,1 0-22-16,3 1 9-1,0-3 5 0,-1 1-5 0,1-2 19 21,0 2-3-21,0-3-10 0,0-1-15 0,0 0-2 0,0 1 2 20,0-1-2-20,-1-2-1 0,-2-1-7 0,2 0 11 0,-3 0-1 19,1-2-10-18,1 0 2-1,-2-3-8 0,-1 1 6 0,1-3 13 8,-2 0 0-8,1 0-8 3,3 0-6 1,-4 0 4 0,2-3-4 1,-1 0 4-2,1-4 2 2,0 4 0-2,1-4-3 1,-1 1 6-1,0-4-15 2,0 4 7-2,1-3-1 2,-3 1 1-1,4-1 2 1,-2 0-8 0,0 1-3 0,1 0-2-4,-1-2 5 5,0-3 5-1,1 0 4-3,-1 0-12 10,0-4 3-12,0 4-8 0,-3-5 16 20,3 0-8-20,-3 0-2 0,0 0-4 0,3 0-13 0,-3-2 9 19,2-1 2-18,1-3-3-1,-2 2 6 0,1 1 11 0,-2 0-4 25,0 0 7-25,0 0-3 0,-4 0-6 0,0 0 3 0,0 1 5 0,0-2 6 23,-7 1-6-22,3-1 11-1,0 1-8 0,-3 0 0 0,-1 0 3 0,1-1-25 26,-3 1-2-25,2 0-6-1,-1 1-12 0,0-1-3 0,0 1-10 0,0 1-6 0,2-1 6 34,0 2 16-33,-1 0 6-1,1-1 7 0,3 2 13 0,-3-1-3 0,3-1 11 0,-1 2-8 0,0 3 3 0,3-1 7 37,0 2 0-37,-2-1 11 0,4 0-5 0,-5 3 0 0,3 0 10 0,2 2-3 0,-4 1 11 0,4 1-21 0,-3 0 0 16,3 4 5-16,-2-3-3 0,0 4 14 0,2-1-11 4,-3 3 0-1,3 0-5 1,0 0 2 0,-2 0 9 1,2-2-14 0,0 2-2-2,-2 0 3 0,2 0-4 1,0 0 9 0,0 0-3 0,0 0-5 0,0 0-1 0,0 0-4 0,0 0 18 0,0 5-13 0,0-3 7 0,0 4-2 0,0 1-5 2,0 0 34-4,4 2-11 1,-1 2 18 2,1 1 3 2,1 4-13-6,-1-1 11 9,1 2-5-10,-1-1-5 14,0 3-1-13,1-2-5-1,0-1 3 0,-1 2-6 13,0-2 9-12,1 1-5-1,0-1 2 17,-1 1 8-16,0-1-13-1,0-1 0 0,-1 2-3 0,1 0-8 31,-1-2 17-30,4 3 2-1,-6-2 11 0,4 1 0 0,0-1-14 0,-1-1 12 0,0 1-19 0,1 0 22 51,-3-4 2-51,2 3-13 0,-1-1 13 0,1-1-24 0,-1-1-3 0,1 0 3 0,-4 0 0 0,3-2 8 0,-2 0 6 0,-1 0-6 0,3 0-16 0,-3 2-4 0,0-5-2 69,0 3-3-69,0 1 3 0,1-4-9 0,-1 3-2 0,0 0 8 0,0-2-6 0,3 0 15 0,-3-1-4 0,3-1-2 0,-2 1 6 0,-1 0-12 0,3 0-3 0,0 0-5 0,-2 1 5 0,-1-2 0 0,4 1 9 0,-1-2 3 82,-3 3-6-81,4-1 0-1,-1-1-3 0,-2 1 9 0,2-2-6 0,1 3-3 0,2-1 9 0,-5 1-9 0,3-2 9 0,-1 2 5 0,1 1 0 0,0-1-2 0,-1-2-1 0,1 2 3 0,0 2-2 0,2-3 8 0,1 1-5 0,-6 0-1 0,3-1-5 0,2-1-6 0,-2-1 8 94,0-1 1-94,3 0-9 0,-3 1 14 0,0-2-8 0,-1 2 2 0,5-1 4 0,-5 0-18 0,1 0 11 0,3-1-5 0,-3-1-2 0,3 1 2 0,-3 0-6 0,3-1 3 1,0 0 9-1,-3 1 0 0,1 0-4 0,0-1-4 0,2-1 5 0,-3-1 8 0,0 0-11 0,0 0 9 0,3 0-6 0,0 0-6 112,0 0 9-111,1-3-3-1,4 0 5 1,-1-2-2-1,0 3-3 0,0-1 5 0,3 0-14 0,-1-2 15 0,0 1-3 0,1-1-4 0,1-1 1 0,-1 1-6 0,0 0 21 0,-2-3-12 0,2 0 5 0,0-2-2 0,-2 3-9 0,2-3 3 0,0 1-6 0,-2 1 6 0,1-3-3 0,-1 4-3 0,-1-3 15 0,0 3-12 0,0-1 2 0,0-1-2 0,2-1-2 0,-8 1-7 0,6 1-6 75,-1-5 12-75,-2 3-14 0,2-1 8 0,-2-2 1 0,-1 1-7 0,3-2 15 0,-5 1-14 0,2 1-3 0,-3-3 2 0,3 4 1 0,-1-1 3 0,-1-1 5 0,-2 0 0 0,1 2-11 0,-1 0 6 0,-1 0 5 0,0 0 4 0,-2 1 2 0,3-1 2 20,-3 1-5-20,0 0 3 0,0-1-3 0,0 4 12 0,0-2-6 8,0 1-9-7,0 1 6 8,0 0-8-9,0 2 13 7,0-1 1-7,-5-1-12 2,0 2 6 3,4 1-14 4,-2 0-12-9,-1-2 12 12,0 2-8-12,-2 1-4 0,-1-2 18 11,3 0-6-11,-3 3-3 1,2-4 6 11,-1 4-9-12,-1-1 0 0,2 0 6 17,-2 1-2-17,0 1 5 0,-1-2 2 0,2 3-24 13,-1-2 2-13,-1 0-5 1,1 2 11-1,0-1 11 13,-1 1-5-12,1 0 8-1,-1 0-9 31,-2 0 18-31,2 0-1 0,-2 0-2 0,2 0 5 0,1 0-14 0,-3 0 17 0,5 0-1 0,-2 0-21 15,-3 5 17-14,4-2-20-1,0 0 0 0,-4 0 8 9,3 0-8-8,1 1 9 5,-3 0-9-6,2 0 11 3,0 1-2 2,1-2-8-2,1 2 15 2,-1 0 1-2,1-5 0 1,-2 6 10 0,3-3-5 0,0 1-3 0,-1-1-2 1,3 0 16 4,-5 1-9-8,5 2 1 0,-2-1 19 3,-1 0-14 0,1 2 2 0,-1-1 1 0,1 2-8 0,-1-1-11 1,1 1 8 2,-1 0 2-6,1-1 4 7,2 0 7-8,-1 1-10 17,3 1 2-17,-2-4 12 0,0 5-15 0,2-4 12 19,0 3 0-19,0-1-11 0,0-1 19 0,0 1-1 0,4 0 15 17,-1 1 0-17,1-2-3 0,-2 3 11 0,3 1-16 19,-1 0-6-18,-1 0 11-1,1-1-16 0,3 1 3 0,-3 1 8 23,1 0-17-22,1-3 9-1,1 1-1 0,-3 0-16 0,1-1 8 0,0 1-11 31,-1 0-3-31,5 0 23 0,-4-2-11 1,-1 2 8-1,0-2 0 0,3 0-6 0,0 2 15 0,-3-3 2 55,3 4 7-54,0-3-7-1,-3 1-5 0,3 0-6 0,1-1-11 0,-1 2 2 0,0-2-2 0,1 0-3 0,-1-1 6 0,0 2-6 0,3-2 3 0,-2-2 5 0,0 0 7 0,-1 0-9 51,0 0 2-51,4 0 1 0,-4-4-7 0,1 2 13 0,-1 1-13 0,3-4-2 0,-2 0 3 0,2 0-6 0,-2 0 9 0,2 0 0 0,-2 3-9 0,0-3 0 0,5 0 0 35,-8 0 2-34,6 3 1-1,2-3 3 0,-5 0 0 0,3 0-12 0,0 0 12 0,0 0 0 0,0 0-15 0,1 0 9 20,-1 0-3-20,0 0 3 0,0 0 6 0,1 0-3 0,-4 0-3 13,4 0-6-13,-1 0 9 0,0-3-3 8,0 3-11-8,-2 0 11 6,2-3-6-5,-2 3 3 5,2-4 12-4,0 1-12 1,-1 0 6 1,-2-3 8 1,-1-1-8-2,4 0-6 2,-4-2 0 0,4 0-6-2,0 1 9 1,-1-5 12 5,-2 4 0-9,0-1-12 12,3 0 3-12,-4 1-6 0,0 0-9 12,0-2 9-12,0 4-6 0,-3-3 9 12,3 3-11-11,-3-1-1-1,0-1-5 11,-1-1-12-11,1 1 8 0,0 1 1 12,2-4 5-12,-5 2-8 0,3-1-5 7,-1 0-1-7,0 0-8 8,-2-2 6-7,5 0 19 5,-5 1-10-5,2 1 7 7,-2-2 1-8,-1 1-5 7,0-1 13-6,3 0 9 8,-3 3-1-9,0-2 4 8,0 1-6-8,0 1-11 9,0-3 11-8,0 3 0-1,0-2 0 9,0 3-3-8,-4-1-9 9,1 0-7-9,3 4-10-1,0-5-15 11,0 1-26-11,-1 3-2 0,1-4-3 10,0 1 1-9,0 0 33 1,0 0 8 6,0 0 14-8,0 1 24 9,0-1-5-9,0 2 3 9,0 0 0-9,0 1-14 1,0-1 22 7,0 4-3-7,0 0 1 2,0 0 12 1,0-1-4 0,0 4 5 1,0 1-1-3,0 0 1 2,0 0-14 1,0 0-2-1,0 0 8 0,0 0-6 0,0 0-5 0,0 0-9 0,0 0-5 0,0 0 3 0,0 0-1 0,0 0-4 0,0 0-1 0,0 0 4-1,0 0 7 2,0 0 6-1,0 3-6 0,0 2 0 0,0 1 6 1,0-2 22-2,0 2-1 0,0 3 17 2,1-1 1-1,3 2-3 0,-1-1 19 0,1 3-16 1,0-2 6-2,3 2-1 12,-1 2-13-15,-1 0 3 0,1 1 0 25,-1 0-17-25,2 3 12 0,0-3-1 0,0 2-17 0,0 0 9 0,0 2-8 0,1-1 11 34,1-1-3-34,-2 1 0 0,4 3 12 0,-4 1-27 0,4-2 16 0,-5 2-7 0,1-1-23 0,2 2 15 35,-2-3-9-34,-3-1-3-1,3 1 9 0,-2-4-9 0,1 4-3 0,-3-7-17 0,1 4-15 0,0-3 12 0,1-2 0 31,-3-3 17-31,3 0 9 0,-5-1 0 0,2-3 3 0,-2-1-3 0,2 0 3 0,0-4-3 0,-2 0 9 17,0 0 23-17,0 0 14 0,0 0-8 0,0 0 0 2,0 0-26 1,0 0-32 2,0 0-1-1,0-4-26 0,-4-2 36-1,-1-2 8 2,-1 0-6 2,-1-2 3-6,3-3-31 8,-3 1-4-9,-2-2-5 13,0 0 0-13,2 1-14 0,-2-3 6 19,2 0 20-19,1 4 9 0,-3-2 13 0,2-1 1 0,0 2-6 24,1 0 3-24,1-2 3 0,1 2 0 0,0-2 2 0,-1 3-5 0,0-2-2 39,4 1 4-38,-2 1-2-1,3-2 9 0,0 2-1 0,0-1 1 0,0 0-12 0,0 0 14 0,0 0 3 0,4-3-5 0,1 3 8 45,-3-1-9-44,2-2 3-1,1 1 9 0,0 1-9 0,-1-1 3 0,3 2-3 0,-3 0-11 0,3-1 20 0,2 2-20 0,-3 0-3 0,1 1 15 51,4 1-7-50,-2 0 9-1,3 2 0 0,-3 1 0 0,2-3 9 0,0 3-12 0,4 0 17 0,-4 0 5 0,1-1-5 0,-3 2 22 0,4 2-2 0,-4-3-3 0,2 4 13 50,-4 0-7-50,1 0 5 0,2 2 15 0,-2 1-9 0,3 0 7 0,0 0-7 0,2 0-7 0,-1 0-9 0,2 4-6 0,0 1 12 0,-2 0-6 0,5 1-52 0,-5-2 26 19,3 2-9-19,-1 2 3 0,1-3 49 0,-1 4-13 0,1-1 5 14,-1-2 0-14,-3 1 9 1,3 0-8 10,-5-2 9-11,4 3-3 0,-4-2 12 11,0 0 10-11,-2-1-24 0,0 2-7 13,1 0-11-13,-3-1-4 0,1 0-5 12,-1 1 6-12,0-2-7 0,-1 0-18 13,-2 2 6-12,3-6-6-1,-3 2-6 0,-2-1 12 4,2 0 3 5,0 1-12-9,-2-3 0 3,0 0-3 1,0 0-6 0,0 0-28 0,0 0-18 1,0 0-54-2,0 0-53 1,0 0 25-1,0 0-76 3,0 0-70 1,0-3-153-6</inkml:trace>
    </iact:actionData>
  </iact:action>
  <iact:action type="add" startTime="41942">
    <iact:property name="dataType"/>
    <iact:actionData xml:id="d6">
      <inkml:trace xmlns:inkml="http://www.w3.org/2003/InkML" xml:id="stk6" contextRef="#ctx0" brushRef="#br0">16567 13986 485 0,'-1'0'30'3,"1"0"24"0,0 0 21 2,0 0 31-1,0 0 4 0,0 0 1-1,0 0-13 1,0 0-18 0,0 0-18 0,0 0-3 1,0 0 29-1,0 0-9 0,0 0 1-1,0-2-4 1,0 2-34 1,0-5 3-2,0 5-9 1,0 0-2 1,0 0 6-1,0 0 11-1,0 0-5 1,0 0-3 1,4-3 0-1,-1 3-14-1,-2 0 0 2,-1-1-12-1,0 1-2 0,3 0-7-1,-3 0-5 1,0 0 3 1,0 0-15-2,0 0 12 1,0 0 0 0,0 0-6 0,0 0 0 1,0 0-46-1,0 0-51-1,0 0-67 1,0 0-80 0,0 0-91 0</inkml:trace>
    </iact:actionData>
  </iact:action>
  <iact:action type="add" startTime="44383">
    <iact:property name="dataType"/>
    <iact:actionData xml:id="d7">
      <inkml:trace xmlns:inkml="http://www.w3.org/2003/InkML" xml:id="stk7" contextRef="#ctx0" brushRef="#br0">17629 13413 235 0,'0'0'7'1,"0"0"20"3,0 0 13 0,0 0 18-1,0 0 5 2,0 0-3-1,4 0-4 0,-4 0-15 0,0 0-3 1,0 0 4-2,0 0 2 1,0 0 0 1,0 0 0-2,0 0-10 1,0 0 0 0,0 0 13 1,0 0-7-2,0 0 0 2,0 0-17-2,0 0-10 1,6 0 1 0,-6 0-11 0,0 0-1 1,1 0-7-2,-1 0 2 1,0 0 14 0,5-3-6 0,-5 3 12 0,0 0-17 0,0 0-6 1,0 0 11-1,0 0-5 0,2 0 6 1,1 0-4-3,-2 0 1 2,2 0 8 0,1 0-6 0,-1-5-10 0,1 3-3 0,0-1-6 0,1 0 25 0,2-1-13 0,-1 1 4 0,-1 0-2 1,1-2-11-2,3 0 25 1,-2 2-9 0,0 0 1-1,2-3-4 2,-3 3-12-1,1-4 7 0,0 3 5 0,2-2 4 0,-5-1 13 0,3 3-9 0,-2-4 7 0,-1 4-4 0,0-3 3 0,1 1 8 0,0 1-13 0,-1-2 11 0,0 2-17 0,0 0 3 3,3 2 6-5,-2 0-12 0,1-1 15 3,-1-2-6 0,0 2 0-2,-1 0 5 0,0-1-16 2,0-3 8 0,-1 1-13 0,4 0 5-3,-3-1 8 4,0 0-16-3,2-2 24 4,-2-1-16-6,3-2 6 8,-2 3 2-9,1-3-11 10,1-2 11-9,-2 1-2-1,1-1 7 8,-1-1-5-8,2 1-10 8,-1 3 2-8,-2-4 0 7,0 1 0-7,0 0 0 9,0 0-3-9,2 1 3 8,-2 1-3-8,0-2 6 5,-1 1-1-3,1 0-4 2,0 0 2 1,-1 1 0-3,-2-2-3 3,5 2 3-2,-5-2 3 2,6 0 2-1,-3-2 1 0,2 0-4 0,-5 1 1 1,3-1-3-2,3 1 3 2,-3-2-3 3,-1 5 0-7,0-2 3 5,-2 0-1-6,2 3 9 5,-2-2-2 1,-1-1-4-4,3 1-5 2,0 2 3 1,-3-1 6-3,0 0-18 3,1 2 12-2,-1 0-11 0,0 0-6 2,0 0 16-1,0 2-2 0,0-1 0-1,0 1 3 2,0-2-3-1,0 2 3 2,0-2 0-4,3 1-1 2,-3-1 1 1,3 1-11-2,-3-3 8 1,0 5-3 0,0-2 0 0,0 0 6 1,0 2-11 3,0 1 2-8,0 2 6 4,0-1 6 5,0 3-6-8,0-4 3 0,0 7 13 3,-6-4 1 0,6 3 16 0,-4 0-8 0,1 0-3 1,3-2 1-2,-1 2-15 0,-2-1 0 3,3 0-13 2,0 1-7-8,0-2 18 3,-1 1-9 1,-2 0 9 0,3-1-1 0,0 1-10 0,-3 2 13 0,3-3-11 1,0 2 6 8,0 0 3-13,0 0-3 0,0 1 16 2,0 0-8 2,-1 0 9 0,1 0 11 0,0 0-26 0,-3 0 4-1,3 0-6 2,0 0-17-2,0 0 11 2,0 0 0-2,0 0-8 2,-1 0-6-1,1 0 0 0,0 0 9 0,0 0-3 0,-3 3 16 0,0-3-8 0,3 5-8 1,0 0 11 9,0 0-3-14,0 0 9 1,0 1-3 0,-1-1-3 19,-2 5 0-20,3-3 3 0,-1 4 11 0,1-1 8 0,-3 1-3 32,0 2 9-31,3-3-11-1,-1 3-3 0,-2 0 9 0,0-3-17 0,2 3 13 0,-2-1-7 0,2 2-4 39,1-2 12-39,-6 1-8 0,5 0 10 0,-2-2-4 0,2 1-7 0,1 1 3 0,-3-3-11 0,0 1 3 0,2-1 0 0,-2 1-1 50,3 1 10-50,0-1-15 0,0 1 2 0,0-2-2 0,0 1 0 0,0-1 15 0,0 2-7 1,0 0 1-1,0-2-6 1,0 0 0-1,0 0 11 0,0 1-11 0,0-3 17 51,0 2-11-51,0-1-6 0,0-1 5 0,0 1-11 0,0-2 12 0,0 1 8 0,0 2-5 0,0-3 2 0,0 2-2 0,0-1-12 0,0 1 12 0,0 0-9 0,-3-2 2 50,2 3 1-50,-2 1-12 0,3-2 12 0,-1 0-14 0,-2 1 8 0,3 0 2 0,-3-3-10 0,3 2 8 0,0 0-6 0,0 0 15 0,0-1-9 0,0 1 14 37,0 1-14-35,0 0-9-2,0-1 15 0,0 0-9 0,0 0 18 0,0-2-4 0,0 4-5 0,3-4-9 0,-3 0 1 0,3 0 2 39,-3 0 0-39,1 0-3 0,-1 0 0 0,3 0 0 0,-2-3-3 0,2 0 12 0,-3 3-12 0,3-1 15 0,1-2-6 0,-1 3 0 41,-3-3-1-40,1 4-16-1,2-1 8 0,-2 0 0 0,2 2 12 0,0-4 3 0,-2 3 0 0,3-1 2 0,-1-1-2 0,1 1-9 46,-4-2 15-46,3 0-9 0,0 0-3 0,-2-1 11 0,-1 0-20 0,4-4 6 0,-4 0-3 0,6 3 3 0,-5 0 6 0,3-1 3 0,-1 0 6 0,0 4-15 49,-2-1-41-49,3-1 41 0,3 4-53 0,-1-2 71 0,-5 2-15 0,3-3-44 0,3 2 32 0,0-1-61 0,-3 1 67 0,1 1-5 0,1-4 22 0,1 3-11 43,-2-2-6-43,0 0-5 0,1 0-4 0,1 0 18 0,-2 0 0 0,1-2 17 0,0 0-14 0,-1 1 8 0,2-1-6 0,2 0-5 0,-2-1 3 39,-1 3-3-38,1-4-3-1,0 1-1 0,-3 0 13 0,3-1-12 0,-1 1-6 0,-1 0 9 0,-1-2-12 0,-1 0 3 0,1 0 6 26,3 0-12-25,-3 0 15-1,1 0-9 0,-3 0 6 0,2 0 3 1,3 0-9 0,0 0 9 8,-3 0-9-9,3 0 6 11,2 0 0-11,-3 0-12 0,4 0 18 5,-3-4-6-3,1 2-6 3,2 1 11-2,-5-2-11 1,5 3 1 0,-2-5 10 2,2 3 1-4,-2-1 0 1,-1 0 0 2,3-1-9-1,-2 1 0 1,-1-3 0-2,1 3 3 1,2-3 3 0,-2 2-3 1,2-3 5-1,-5 2-8 1,5 0 6-3,-2-3-6 3,3 0-9-1,-1 3 3-1,-2-5-5 0,3 5 5 5,-1-3 14-7,1 0-2 4,-3 1-3 4,2 1-5-8,1 1-19 6,-3-2-5-7,4 1 14 11,-1-1-5-11,0-2-4 0,1-1 1 5,-1 0-6 3,-3-3 61-7,4 1 3 5,-1-2 3-6,0 0-7 8,-4 1-45-8,4-1-1 9,-2 1 6-9,-3-2-3 11,1 3 6-11,0 0 3 0,-3 1-8 7,1-1 11-6,1-2-6 8,-1 3-9-8,-3-1 6 7,2 1-11-7,-1 0-18 0,-1-1 6 3,5 4 0 1,-5-5-3 0,1 3 4-4,-2-2-4 5,4 1-8 3,-3 1-2-7,1-1 2-2,1-2 9 14,-2 1 17-14,0 1 14 1,1-2 11 0,-2 0-6 11,-1 2-5-12,0 0 3 0,0 0-6 12,0-2 15-12,0 5 5 0,0 0 3 10,-4-1-3-9,0 2-3-1,-3 0 0 12,5 2-2-12,-3 2-7 0,-1-1 4 10,-1-2 0-10,2 2-18 16,1 1 12-15,2 0 0-1,-3 1-6 0,-1-1 8 2,1 0 4 18,1-2-12-19,0 2 6-1,-3 1-6 0,0-3 3 0,3 3 0 18,-3-3-9-18,0 2 7 0,0 1-10 0,3 2 7 0,-5-4-1 17,2 2-2-17,1 0 10 0,-1 2-10 0,0 0 5 20,1 0 11-20,-4 0-10 0,4 0 4 0,-1 0 10 0,-2 5-9 15,2-5-9-15,1 3 14 0,1-1-8 0,-2 1 3 8,3-1 17-8,0 0-20 4,0-1 3 0,-2 1-3 0,2 0-14 0,0-1 14 0,0 1-9 0,-2 3 6 1,2-5 20 0,0 5-19-3,0-3 4 2,0 0-2 0,-2 2-11 1,2 2 8 2,0-2 0-6,-3-1 1 7,4 2-1-8,-5-2 8 3,5 2-10 2,-2 0 2 2,-1 0-3-7,2 1 3 4,0 1 1 1,0-2-1 4,1 0 8-9,0 1-2 2,-1-1 3 2,3 2 2 0,-5-2-10 5,2 0 5-9,3 2 5 9,1 0-2-9,-3-2-1 4,0 0-10 4,2 3-1-8,-2-4 3 3,3 2 0 17,-3-1 9-19,3 1 0-1,-1 0-3 0,-2-2 2 0,2 1-8 15,1 0 6-14,0 0-3-1,-3 1 11 0,3-2 7 13,0 3-1-13,0-1-6 0,0-1-2 1,0 3 0 11,0-2-7-11,0 1 1-1,0 0 6 16,0 1-3-16,0-1 2 0,4 1 10 0,0-2-12 19,-4 2 8-19,3 0-11 0,0-3 0 0,-2 2 5 0,5 0 1 22,-6-1 6-22,1 2 2 0,3 0 4 0,2 2-7 0,-5-3 12 29,-1 3 1-27,4-2-13-2,-4 2 1 0,3-1-3 0,0 1-6 0,-2-3 3 0,5 4-21 0,-5-4 0 37,2-1 15-37,-2 2 3 0,5-1 17 0,-5-1-20 0,2-2-3 0,-2 4 0 0,2 0-3 0,1 0 18 0,0 1-21 46,-1-3 3-46,1 4 12 0,2-2-9 0,-1-1 18 0,1 1-21 0,-2-3-64 0,0-1 11 0,3 3-8 0,-3-2 11 0,0-2 62 0,2 2-15 0,-5 0 15 47,6 0 11-45,-3 0-11-2,1-1 17 0,-3 2 3 0,5 0-3 0,-3-1-8 1,1 0-4-1,0 1-8 0,-1-2-12 0,0 3 18 0,3-1-12 0,-3-2-3 47,1 3 6-47,-3-4-15 0,2 3 18 0,1-3-15 0,0 0 6 0,-3 2 9 0,2-3-8 0,-2 1 10 0,3 0-14 0,0-1 6 0,-1-1-3 0,0 0 12 42,1-1 6-41,-1 3-12-1,3-3 3 0,-3 0-27 0,1 3 15 0,2-3 3 0,-1 0 3 0,-1 0 12 0,1 0-6 0,4 0-3 0,-2 0-3 34,-1 0 3-34,2 0 0 0,0-3 0 0,0 3-6 0,-3 0 9 0,4-3-15 0,-2 1 18 0,-1 0-6 29,4-1-15-29,-1 3 12 0,-5-3-9 0,8 0 12 0,-8-1 3 0,6 2-9 0,-4-1-3 18,0 2 9-18,-3-3-3 0,6 2 6 0,-3 0 9 0,-3 0-24 12,4-1 9-12,-1-1 6 0,0 1-21 10,0 0 18-9,0-2-18-1,-2 0 6 9,5 2 6-8,-6-2 9 9,3-2 3-10,-3 4-9 0,0-4 0 9,3 3-9-9,-3-1 12 3,-1-2-9 1,1 4 15 0,3-2-15 0,-3 3 6 0,2-3 6 0,-2 4 0 0,0-3 6 1,3 1-12 3,-3 3 9-8,0-3-12 3,2 3-3 1,-2-4 12 5,0 1-9-9,0 0 0 3,1 0 17 1,1-4-17 0,0 1 3 2,-5-1 12-4,4 0-21 3,-3-2 21-2,1 2-6 0,-2-2-3 2,4-1 3 0,-3 0-18 4,3 0 6-9,-3 0-8 11,1 0 16-11,-3 2-7 0,1-3-7 11,2 1-6-10,-1 0-11-1,-2 2 0 13,5-2-3-13,-4-1 14 0,-1 3 4 12,5-2 5-12,-5 0 15 0,5 0-12 12,-5 3-5-12,2-2 14 0,-2 0-18 12,2 2 21-11,0 0-3-1,-2 0-6 2,0 1 14 9,0-2 10-11,2 1 5 0,1 0 0 16,-3 1-14-15,2-2-30-1,-2 1 4 0,0 1-7 15,0-2-5-14,0 1-6-1,0 0-8 0,0 0 8 16,0-2 12-16,0 1 17 0,0 0 3 0,0-2 6 13,0 4-12-13,0-3 1 0,0 0 8 14,0-2-6-14,0 0 8 0,0 1 1 0,0-1 3 13,0 4-6-13,0-2 8 0,0 1-11 12,0 1-6-11,0 2 6-1,-7 0-8 12,7-1 16-12,0 0-11 0,0 3 9 13,-4-2 3-13,4 1-7 0,-5 0 4 13,5 1-14-13,-2 0 14 0,0 1-12 0,-1-1 9 4,3 1 11-1,0 2-17 3,0-2 9 8,0 1 5-13,0 1-2-1,0 0 3 0,0 0 2 4,0 0-11-1,0 0 6 2,0 0-6-1,0 0 0 0,0 0-6 0,0 0-15 0,0 0 15 0,0 0-5 0,0 0 11 0,0 0-3-1,0 0-9 2,0 0 3 0,0 0-6-2,0 0 10 1,0 3 2 0,0 0 0 0,0-1 0-1,0 3 5 1,0 1-5 0,0-1 9 1,0 3 3-1,0-1-6 9,0 3 8-13,0 1 6 0,0 0-8 24,5 1 2-24,-3 1 1 0,1-1-12 0,-1 0-3 0,2 0-3 0,-2 2 17 33,3-1 4-33,-5 0 11 0,5 1 3 0,-3-1-2 0,0 2-10 0,0 0 4 0,0-1-1 0,1 1-14 55,-1 2 18-55,2-3 2 0,-4 1-14 0,3 1 9 0,-3 1-12 0,2-3 0 0,-2 3 3 0,2-3-15 0,-2 1 0 0,0 3 9 0,2-3 3 0,-2-2 9 0,2 0-12 0,-2 0-6 71,0 0-3-70,3-3-3-1,-3 0 6 0,0 0-6 0,0-4 0 0,0 1-3 0,0-2 12 0,0-4-6 0,0 2 0 0,0 1 9 0,0-4-18 0,0 0 3 0,4 0 12 0,-4 0-18 0,0 0 24 0,0 3-9 0,0-3 0 0,0 0 6 76,0 3-21-76,0-3 12 0,0 2-3 0,0-2 9 0,0 2-6 0,0-2 6 0,0 0-6 0,0 0-3 0,0 0 12 0,0 0-3 0,0 0-6 0,0 0 3 0,0 0 6 0,0 0-3 0,0-4 18 0,0 4-6 0,0 0-9 0,0 0 1 0,0 0-7 45,0-3-3-45,0 0-7 0,0 3-8 0,-4-4-12 0,-3 1 15 0,3-2 0 0,1-1-12 0,-3-4 0 0,1-1-18 0,-1-1 6 0,1-2 15 50,-2-3-2-50,3-1 5 0,2-1-11 0,-3-1 5 0,0 1 9 0,4-1 6 0,-4 0 9 0,3 0-3 0,-1-1 6 0,3 3-6 0,-1-1 9 0,1 2-9 0,0 1 0 120,0 1-3-119,0 0-8-1,0 3 14 0,0 0-6 0,6 2 0 0,-1-3 3 0,-1 6-9 0,3-2 15 0,-3 1-6 0,3-1-3 0,0 0 9 0,-1 2-11 0,5 0 2 0,-2 0 9 0,2-1-6 0,1 2 3 0,1-1 6 0,0 0-6 0,3 0 0 0,0 0 2 0,-1-1 1 0,1 1-3 0,1 1 3 0,0-1 3 0,1 1 15 0,-6 1 23 0,5 2 15 0,-5 1 6 0,-1 0-11 0,0 1-3 163,0 1-21-163,-4 0-9 0,3 0-15 0,-3 0 6 0,-3 0 6 0,3 0 7 1,-6 3 5-1,3-3-12 0,-1 5-6 0,0-3 4 0,-2 1 11 0,5 2-14 0,-6-3 8 0,4 0-15 0,-3 2-18 0,5-1 15 0,-5 0 0 0,2-1-3 0,-2 0 12 0,5-2-15 0,-5 3 3 0,3 0-12 0,-1-3 12 0,1 2 3 0,-1 0-15 0,1-2 21 0,-1 1-37 0,1-1-8 0,-1 0 2 0,-3 0-24 0,1 0-5 0,-1 0-15 0,3 0-46 0,-3 0 53 0,0 0-26 0,0 0-25 0,0 0 6 0,0 0-116 0,0 0-69 0,0 0-103 0</inkml:trace>
    </iact:actionData>
  </iact:action>
  <iact:action type="add" startTime="48879">
    <iact:property name="dataType"/>
    <iact:actionData xml:id="d8">
      <inkml:trace xmlns:inkml="http://www.w3.org/2003/InkML" xml:id="stk8" contextRef="#ctx0" brushRef="#br0">17826 12850 77 0,'-3'0'27'2,"-1"0"2"1,4 0 21 2,-2 0 14-3,2 0-2 2,-5 0 14 0,5 0 2 1,-2 0 3-1,0 0-12 0,-1 0-2-1,3 0-13 2,-1 0 6-1,-2 0-3-1,3 0 9 1,0 0-3 1,0 0-20-1,0 0 2 0,0 0-29-1,0 0-3 2,0-4 6-1,0 4-5-1,0 0 21 2,0 0-14-2,4 0-2 2,1 0 5-1,-3 0-10 0,-2-3 27 0,0 3 8 0,0 0-14 0,0 0 12 0,0 0-11 1,0 0-11-1,0 0 16-1,0 0-10 1,0 0-9 0,0 0 12 0,0 0-20 0,0-2 3 0,0 0 5 0,0 2-8 0,5 0 20 0,-3 0 23 1,2 0 11-2,1 0 15 1,0 0-8 1,-1 0-29-2,4 0-14 1,-1 0-9 0,3 0-6 0,-2 0 1 0,3 0-41 0,-1 0 8 0,2 0 7 0,-1 0 13 0,2 0 33 0,-1 0-15 1,2 0-5-2,1 0-24 1,-1 0 15 0,1 0 0 0,0 0 3 3,2 0 5-4,-5 0 1-1,5 0-15 2,-5 0 0 0,2 0 3 1,-3 0-3-2,0-3 14 1,0 0-8 0,-4 1 9 2,2 2-18-4,-2-2 9 2,-2-1 0 0,-1 3-6 0,-2 0 23 0,0 0-14 1,1 0 6-2,-3 0 3 3,0 0-15-4,0 0 9 3,0 0 0-2,0 0-9 1,0 0 15 0,0 0-9 0,-5 0-3 1,5 0-3-2,-4 0 0 1,4 0-9 0,0 0 3 0,0 0 6 0,0 0-18 0,0 0 12 0,0 0-3 0,0 0-3 0,0 0 3 1,0 0-6-1,0 0-15-1,0 0 6 1,0 0-9 0,0 0 3 0,0 0 12 0,0 0-5 0,0 0-1 0,0 0-18 1,0 0-11-2,0 0-23 1,0 0 37 0,0 0-34 0,0 0-81 0,0 0-120 0,0 0-203 0</inkml:trace>
    </iact:actionData>
  </iact:action>
  <iact:action type="add" startTime="54560">
    <iact:property name="dataType"/>
    <iact:actionData xml:id="d9">
      <inkml:trace xmlns:inkml="http://www.w3.org/2003/InkML" xml:id="stk9" contextRef="#ctx0" brushRef="#br0">22594 13840 284 0,'0'0'35'3,"0"0"23"0,0 0 33 1,0 0 47-1,0 0 4 2,0 0 10-1,0 0-10 0,0 0-2-1,0 0-7 2,0 0-2-1,0-3 11 0,0 3-16 0,0 0-7 0,0 0-19 1,-6 0-14-2,5 0-28 2,1 0-14-2,0 0-3 3,-3 0 9-4,3 0 9 2,0 0 3 0,-1 0 4 0,1 0-15 1,0 0 12-2,0 0-5 1,0 0-13 0,0 0 1 0,-3 0-15 0,3 0-1 0,0 0 7 0,-3 0-24 0,3 0 2 0,0 0-3 0,0 0-3 0,0 0 16 0,0 0-19 0,0 0-6 0,0 0 7 1,0 0-17-1,0 0 7-1,0 0-21 2,0 0-41-2,0 0-39 1,0 0-73 0,0 0-56 0,0 0-141 0,0 0-131 0</inkml:trace>
    </iact:actionData>
  </iact:action>
  <iact:action type="add" startTime="57372">
    <iact:property name="dataType"/>
    <iact:actionData xml:id="d10">
      <inkml:trace xmlns:inkml="http://www.w3.org/2003/InkML" xml:id="stk10" contextRef="#ctx0" brushRef="#br0">23601 13461 136 0,'0'0'0'4,"0"0"22"-2,0 0 15 3,0 0 15-2,0 0 2 1,0 0-6 0,0 0 5 0,0 0-15-1,0 0 23 2,0 0-13-1,0 0-7 0,0 0 15 0,0 0-4 1,0 0 2-1,0 0 3-1,0 0-15 1,0 0-5 1,0 0-3-1,0 0-18-1,0 0 3 1,0 0-14 1,0 0-8-2,0 0 9 1,0 0-1 0,0 0 0 1,2-2 0-2,1 2-2 1,-3 0-8 1,2-3 12-1,0 3 1 1,-2 0 0-3,3 0 13 2,-3 0-15 0,1 0 13 0,2 0 5 0,1 0-14 0,1-4 15 0,-1 1-20 0,3 0 3 0,-3 1 6 0,1 1-3 0,2 0 10 0,-3-2 3 0,0 3 6 0,1-5 2 0,4 3 12 0,-2-2-14 0,-1 2-11 0,1-3-5 0,2 0-12 0,-3 2 9 0,1 0 11 1,0-4-9-2,2 1 7 1,-3 2-6 0,1 1-8 0,0-3 10 0,2-1-5 0,-3 1 3 0,1-2 0 0,3 0-17 0,-4 1 14-1,0 0-11 2,4 1 8 3,-3-1 12-8,-2 1-18 4,5-1 7 0,-6-1-4 2,6 1 4-4,-6 1 2 2,4-1-3 0,-2 1 1 0,-1-1-15 0,5-3 6 0,-3 4-5 0,-2-4 7 0,2 0 12 1,0-3-6-3,3 3 9 2,-5-1-11 1,1 0-3 0,1-1 0-1,-3 0 0 0,3-2 8-1,-3 2-11 1,0-1 3-1,0 3-6 1,0-1-6 1,2-3 18 0,-5 0-12-2,5 3 17 1,-5-4-14 1,3 2-8 0,-1-2 5-1,1 2 0-2,-1-2 0 2,-2 2 3 1,5-1 14-2,-5 0-25 1,2 1 22 0,-1-1-14 0,3 2 0 1,-4-2 3 0,2 1-3-3,0 0 1 2,-2-1-4 0,2 2 3 0,-2-2-2 1,2 1 16 3,0 1-17-8,-3 2 15 7,1-2-9-7,2 0-3 9,-1-1 6-8,-2 0 0 6,0 0 0-7,0 1-1 9,0-1-2-9,0-1-5 7,0-1 2-7,0 3-2 9,0-2 13-9,0-1-8 6,0 2 3-5,0-1 2 7,0 2-10-7,0-4 7 5,0 1 4-6,0 3-12 5,0 0 9 3,0 0 6-7,0 2-9 7,0 0 5-8,0 0-5 8,0 1 0-7,-5 0 3 0,5 1 3 5,-1 0-6-4,1 3 3 3,0-2-3-2,-3 3-12 1,3-2 15 0,0 2-6 1,0-1 6 0,0 0 3-4,0 0-6 3,0 2-6 2,-3-1 0-3,3 1 9 3,0 0 0-4,-1 0 8 3,1 3-2 2,-3-2 2-6,3 2 6 1,0-2-6 3,0 2 14-1,0 0-13-1,0 0-6 2,-1 0 5-1,1 0-5 0,0 0 2 0,0-3-5 0,0 3-9 0,0 0-5 0,0 0 2 1,0 0-8-2,0 0-2 0,0-4-12 2,0 2 11-1,0-2 6 0,0-1 14 0,0 1 6 0,0-3-9 0,-3 1 14 0,3-1-17 2,-3 1 9-4,3-1 3 1,-1 0-12 2,-2 3 12-1,1-3 25 0,2 2 23 0,-2-1 29 0,-1-1 6 0,2 5-26-1,1-3-23 2,-3 2-16-1,0 0-1 0,3 2-6 0,0 1-2 10,0 0-12-13,0 0 0-1,0 0-12 1,0 0 6 3,0 0 0 0,0 0-12 0,0 0 9 0,0 0-8-1,0 0 8 2,0 0-6-1,0 0-17 0,0 0 15 0,0 0-15 0,0 0 11 1,0 4 21-2,0 2-8 19,0-2 13-21,0 3-2-1,0 0 3 0,0 0 0 0,6 1-12 29,-5 2-6-29,-1 0 9 0,3 1-3 0,-1 1 15 0,0 0-1 0,1 0 1 0,-2 0-3 0,-1-2-9 44,3 2 17-44,0 2-20 0,-3-1 15 0,0 2 2 0,0-1-5 0,0-1 5 0,0 2 10 0,0-1-15 0,0 3 5 0,0-2 1 1,0 1-21 59,0-1 18-60,0 0-6 0,0 1-3 0,0-1 9 0,0-1-18 0,0 3 3 0,0-2-3 0,0-1 6 0,0 1 3 0,0 1 0 0,0-1-3 0,0 0-9 0,0 0 12 0,-6 1-53 0,6 0 18 71,0-2 44-71,-4 3-15 0,4-2 0 0,0 0 38 0,0 0-85 0,0-1 7 0,0-1 37 0,0 2-29 0,0-3 26 0,0 1 21 0,0-2-1 0,0 1-5 0,0 1-3 0,0 0-8 0,0-2 10 0,0 0-11 0,0 0 12 0,0-2 0 77,0 1-12-77,0 0 15 0,0 0-12 0,0-1 0 0,-4 0 9 0,4 0-12 0,0 1 18 0,0 0-1 0,0-2-2 0,0 4-9 0,0-1 3 0,0 0-9 0,0 0 9 0,0 2 3 0,0 0-6 0,0-4 2 0,-3 1-2 0,3 0-5 0,0 0 13 38,0-4-5-37,-1 1-3-1,1-1 18 0,0-1-24 0,-3 0 18 0,0 2-9 0,3-1-3 0,0 0 2 0,0 0-7 0,0 0 2 33,0-1-9-32,0 0 12-1,0 1-6 0,0-2 0 0,0 3 1 0,0-1-10 0,0-2 21 0,0 3-6 23,6-2-3-23,-5 0 9 0,2 0-18 0,-1 0 12 0,0 0 3 0,2-2 6 21,-4 1-15-21,6-1 9 0,-5 2-9 0,3-2-2 0,2 2 19 24,-2-2-14-24,0 0 9 0,0 2-9 0,2 0 3 0,-2-3 3 0,3 3 0 30,-1 1 0-30,1-3 6 0,2-1-12 0,-2 0 6 0,-1 4 2 0,1-4-19 0,2 0 14 0,-2 2 3 29,-1 0-3-29,1-2 8 0,2 2 1 0,0-2-6 0,-3 0 6 0,3 1-12 0,0-3-3 28,0 4 0-28,-2-3 0 0,2 1 1 0,-3-1 2 0,5-1 6 0,-4 3-9 0,4-3 20 28,-4 0-5-28,3 0-6 0,1 0-6 0,-3 0 0 0,3 0 0 0,-1 0 12 0,1 0 8 7,-3-4-14-7,6 2 9 6,-3-3 3-4,0 3-15 2,0 1-6 0,0-2 0 1,0-1-9-1,3 1 6 0,0 0 24-1,-2-2-6 3,2 1 6-4,0 1 8 1,1-2-23 2,-1 0 15 0,-2-1-6-1,2-1 2-1,0 2 25 1,-2-2-22 0,0 0 7 1,-1-3-21-1,2 3 0-1,-2-1 0 2,1-2-6 0,-1 1 15-1,2 0-9 4,-4-4 6-7,5 2-6 9,-3 1 0-10,0-1 3 0,3-1-3 15,-3 2-6-14,2-3 9-1,-2 0-18 0,1 0 3 13,-1-3-5-12,0 3 11-1,-3-4-6 12,3-1 9-10,-4 3 18-2,3-1-27 0,1 0 12 7,-6 2-23-6,1 0 5 8,1 1 9-9,-3 1-6 14,0 0 27-14,0 0-18 0,-1-1-3 0,1 3 9 5,-1-2-5 0,-2 2-1-3,-1-1 9 3,0 0-6-1,0 1-21 3,0 0 24-6,0-1-23 3,0-1 11 5,-1 2 1-9,-6-3-6 9,4 0 28-8,2 2-17-1,-5-2 15 15,2 1-12-13,3-1-11-2,-5 0 14 0,2 0 0 15,1 0 5-15,2 3 1 0,-3 2-6 0,1-3 3 12,-1 1 6-11,0 3-4-1,-2-1 10 14,2 1-6-13,3 1-12-1,-5 0 9 0,-1-1-9 15,3 4-6-13,-3-1 15-2,3 1-18 0,-3-2-2 16,1 2-12-16,1 1-18 0,-3-3 21 0,1 2 3 14,0 1 2-13,-1-1 18 0,-2 0-11-1,3 1 3 13,-4-2 10-13,3 4-13 0,-4-2 5 10,3 0 3-9,1 2 0-1,1 0 6 8,0 0-20-8,3 0-3 7,-3 0 3-6,2 0-9 2,-1 0 12 1,-1 4 3 0,0 2 8 0,-2-3-6 0,-2 0 6 0,3 1-8 0,-6 0 0 1,3-2 8-2,1 1-9 1,-1 1 21 0,3-1-18 1,1-1 7-2,0 1 7 1,0-3-16 1,0 2 0 0,3 1 2-3,0-3 9 2,0 5-3 0,0-3 3 0,-2 0-5 0,2 2-4-1,0-1-5 2,0 2 9-1,-3 0-10 1,3 2-7 0,-2-3 8-3,1 5-11 3,-2 0 8 2,1-2 3-6,2 1 6 6,0 2 13-7,-3 0-7 5,6-3 2-2,-2 2 2 1,0 0-4 0,2 0 7 2,-2 0 4-5,3 0-12 5,-1 1 6-4,1-3 14 4,-3 2-12-3,0 1 9 0,2-2-9 2,1 1-8 2,-3 0 17-6,3 0-11 8,-3-2 6-9,3 3-3 9,0-3-12-9,0 1 3 9,0 0 6-7,0-2-6-2,0 2 6 11,0-3 0-10,0 2 8-1,0-2 3 9,6 2-8-8,-2-1 5 10,-1 1 3-11,-2-1-8 0,2 1 2 19,-2 2 0-18,5 0-11-1,-5-2 15 0,6 1 8 0,-3 2-6 21,0-1 0-20,2 1-14-1,-5-1-8 0,6 0 11 1,-3 1-3-1,2 0 5 16,-5-2 1-16,3 2-1 0,3-2-2 0,-3 2 14 23,3 0-5-23,-1 0-4 0,-2-4 10 0,0 4-10 0,0-2 4 0,0 0-4 21,2-1-11-20,-2-2 1-1,-1-1 7 0,-2 0 4 0,3 2-12 23,2-2 0-23,-5-1-3 0,4 0 3 0,0 2 6 0,-4 0-3 0,4 0 12 21,0-1-6-21,-4 2-1 0,5-2 4 0,-2 0-18 0,0-1 6 23,0 4 0-23,1-3-2 0,2 0-1 0,-1-1-11 0,4 2 20 0,-4 0-3 26,-1-2 8-26,1 1 1 0,1-1-9 0,0 0 5 0,2 0-10 0,-3 2 13 29,3-3-5-28,0 1-11-1,0-1 13 0,0 1-8 0,2-1 12 0,-2-2 8 0,0 3-8 0,0-3 5 44,0 3-11-44,0-3-9 0,-3 0 6 0,1 2-5 0,3-2-1 0,-4 1 18 0,0-1-4 0,4 0-8 0,-2 0 14 0,2 0-19 0,-2 0 8 32,2 0-3-32,-2 0 0 0,0 0 2 0,5-3-2 0,-5 0 12 0,0 0-9 0,2 3 11 0,-2-3-17 19,3-1 12-19,-4 2-6 0,3-1 6 0,-3 3-1 0,-2-5-11 14,5 5 6-14,-3-3-8 0,0 1-1 10,-2 1 9-10,2-1 0 0,3 1 5 8,-4-3 10-8,0 1-15 7,4 0-12-6,-2 1 3 7,2-1 9-8,-2 1 0 6,2-3 11 0,-2 2-14-6,1-2 0 4,0 0-5 1,0 2 7 8,0-4 7-13,-2 1-9 0,2 1 6 17,0-1-6-15,-3 2 6-2,3-1 11 0,-2 0 1 0,0 0-4 13,-1-1 4-13,1 2-18 0,-3 1-18 10,3-2-11-10,-3-1 35 1,3 1-29 10,-2 0 23-11,-3 0 12 0,5-1-56 13,-3-1 41-12,0 2 3-1,1-3-3 7,0 0 9-7,-1 0-6 8,0-2-3-8,1 0 0 3,0 0 6 2,-1-1-3-2,0 0-6 2,0 1 6-2,-1-1-3 2,1 0-9-2,-1 0 18 3,-1-2-9-4,0 6 6 7,2-3 18-9,2-1-18 4,-5 4-1 9,2-2 1-13,-2 2-3 0,-1 0 3 14,3 2 9-14,0-2-9 0,-3 2-6 0,0 0 9 16,1-2-6-16,-1 1 6 0,0 1-4 0,4-2-5 10,-4 0 3-10,0 1-11 2,3-2 2 8,-3 1 24-10,3-1-15 3,-3-2-3 6,0 2 9-9,0-3-38 2,0-2-3 11,0-1 12-13,0 1-12 1,0-3 12 12,0 3 14-12,0-2 4-1,1 3 5 0,-1 1 0 14,3 1 6-14,-3 2 2 0,3 0 6 14,-3 3 10-13,0 0-10-1,0-1-2 0,0 2 5 13,0 1-5-13,0 0 11 1,0-1 0 12,0 3-12-13,0 0 13 0,0-1-24 0,0 0 3 4,-3-1 0 0,3 3-9 0,0 0 23 0,-3 0-8 0,3 0 0 0,0 0 0 0,0-3-4 0,0 3-8 0,0 0 12 0,0 0-6 0,0 0-9 1,0 0 18-2,0 0-21 0,0 0 0 2,0 0 6-1,0 0-11 0,-1 0 5 0,1 0 3 0,0 0 1 0,0 0-10 0,0 0 4 0,0 0 2 0,0 3-6 0,0-3 12 0,0 5 9 0,0-3-3 0,0 0 0 0,0 2-9 0,0 2 0 1,0 1-5 7,0 3 8-12,0 0 23 0,0 2-17 20,0 2 11-20,4-1-8 0,-1 2 6 0,-2-1 14 0,3-1-37 28,2-1 11-28,-5 4 0 0,2-3-6 0,-2 0 38 0,2 1 6 0,0-1-21 0,-2 3 19 48,-1 0-1-48,3-1-8 0,0-1 3 0,-2 3-7 0,-1-2 1 0,3 2-6 0,-2 0 6 0,-1 1-6 0,0-3-6 0,3 1 6 0,0 2-3 0,-3-2-9 60,0 0 6-60,1-2 0 0,-1 2 3 0,3-3 3 0,-3 0 3 0,1-1-8 0,-1-2-4 0,0-1 0 0,3 1-6 0,-3-3 0 0,0 1-6 0,0-3 0 0,0 3 3 0,3-1-9 0,-3 1 0 61,0-5 12-61,0 4-6 0,1-2 12 0,-1-2-3 0,3 0-15 0,-3 1 0 0,1-3 0 0,-1 1 12 0,0-2-10 0,0 3 4 0,0-3 9 0,0 0-3 0,0 0 10 0,0 0 2 0,0 0-9 37,0 0 3-35,3 0 0-2,-3-3-3 0,0 3 9 0,0-3-6 0,3-1 6 0,-3 4 4 0,0-3 5 0,0 3 10 0,0-2-3 25,0 0-7-24,0-2-17-1,0 0-4 0,0-2 3 0,0 1-12 0,0-3 3 25,0 1-12-25,-6-4 8 0,6 1-8 0,0-2-7 0,-4-2 16 0,4 1-21 0,-1-4 21 36,1 0 6-35,0-5-19-1,0-1 13 0,0-1-9 0,0-1-10 0,0-1 1 0,0 0-3 0,1-2 15 0,3 1-4 68,-4 2 10-68,0-3 3 0,3 5-3 0,0-1 18 0,-3 4 7 0,1 0-13 0,-1 4 3 0,0 1-6 0,3 5-9 0,0-1 0 0,-3 6-13 0,1-2-2 0,3 1 6 0,-1 4 9 0,0-4-3 0,1 4 9 0,3-1-12 88,0 0 3-88,-2-1 6 0,6-2-12 0,3 2 12 0,1-2-12 0,2 1 12 0,-2 0 9 0,3 2-6 0,0-2 9 0,0 2-9 0,0 1-6 0,-1-1 6 0,-1 1-3 0,2 0 3 0,-5 2 3 0,3 0-9 0,-3 0 9 0,-2 0 24 0,0 7-6 0,-1-4 34 0,-2 4-1 0,2-2-33 104,-2-1 25-103,2 3-40-1,-5 0 3 0,2-1 1 0,0-1-20 0,-3 0 7 0,3 0-3 0,-3-1 0 0,2 0 6 0,-5-1 12 0,2 0-18 0,0-1 6 0,-2 0-55 0,2-2-32 0,-2 2-33 0,2-1-32 0,0 1-3 0,1-1-71 0,-3 1-65 0,-1-2-90 0</inkml:trace>
    </iact:actionData>
  </iact:action>
  <iact:action type="add" startTime="61696">
    <iact:property name="dataType"/>
    <iact:actionData xml:id="d11">
      <inkml:trace xmlns:inkml="http://www.w3.org/2003/InkML" xml:id="stk11" contextRef="#ctx0" brushRef="#br0">23873 12824 165 0,'-4'0'2'3,"1"0"8"2,-1 0 10-3,3 0 18 2,1 0 19 2,-3 0 15-3,0 0-1 1,2 0-13 0,1 0 0 0,-3 0-12-1,0 0 3 1,3 0 15 0,0 0-4 1,0 0 0-1,0 0 25-1,0 0-14 1,0 0-7 1,0 0 5-1,0 0-31-1,0 0 7 1,0 0-15 0,0 0-8 1,0 0-6-2,0 0-13 1,0 0 5 0,0 0-5 0,0 0 13 1,6 0 9-2,-5 0 2 1,-1 0 6 1,3 0-9-2,0 0-7 1,-3 0 5 0,1 0 0 0,-1 0-14 0,3 0 12 0,-3 0-1 0,0 0-11 0,0 0 15 1,0 0-9-2,0 0-6 1,0 0 6 0,0 0 3 0,0 0-6 0,0 0 3 0,0 0-9 0,1 0 1 0,-1 0 5 0,3 0 20 0,0 0 26 0,-2 0 5 0,6 0 7 0,-3 0-29 0,6 0-20 0,-2 0-3 0,2 2-5 0,1-2 22 0,0 5-8 0,1-5 6 0,2 2-14 0,0-1-10 0,1 1 10 0,0-2-9-1,2 0 2 2,1 0-14-1,-3 0 9 3,0 0-12-5,-1 0 27 1,1 0 2 1,-1 0-49 0,-3 0 6 0,0 0-10 0,-2 0 7 1,-2 0 32-2,2 0-1 1,-3 3 4 0,1-3-12 1,0 0 20-2,-3 0-5 1,1 0 0 0,-1 0-7 0,-2 0 4 0,3 0 9 0,-3 0 2 0,-2 0 19-1,3 0-16 2,-3 0-5-1,0 0-12 0,0 0-9 0,0 0 6 0,0 0 3 0,0 0-6 0,0 0 20 0,0 0-20 1,4 0 6-1,0 0 6-1,1 0-15 1,0 0 18 0,1 0-12 1,0 0 15-3,1 0 3 3,3-3 3-1,-2 0 0 1,2 3-18-1,-5-2 15-1,2 2-6 1,0-2 15 1,0-1-2 0,-3 3-19-3,-1 0 25 3,-2 0-13-2,-1 0 10 1,3 0 3 0,-3 0-19 0,0 0 25 0,0 0-18 0,0 0 3-1,0 0 0 1,0 0-22 1,0 0 3-1,0 0 1-1,-4 0-10 2,1 0 3 0,3 0 9-3,0 0-2 3,-1 0-17 0,1 0 10 0,-3 0-15-3,0 0-13 2,3 0-18 0,0 0-55 0,0 0-45 0,0 0-58 0,0 0-30 0,0 0-104 0,-1 0-181-1</inkml:trace>
    </iact:actionData>
  </iact:action>
  <iact:action type="add" startTime="68437">
    <iact:property name="dataType"/>
    <iact:actionData xml:id="d12">
      <inkml:trace xmlns:inkml="http://www.w3.org/2003/InkML" xml:id="stk12" contextRef="#ctx0" brushRef="#br0">28630 13786 136 0,'0'0'17'5,"0"0"10"-3,0 0 45 1,0 0 31 1,0 0-2 1,0 0 33-1,0 0-13-1,0 0-17 2,0 0 11-1,0 0-27 0,0 0-30 0,0 0 9 0,0 0-15-1,0 0-1 2,0 0 17-1,0 0-2-1,0 0 14 2,0 0 0-1,0 0-8 0,0 0 13 0,0 0 2 0,0 0-4-1,-4 0 12 2,4 0-29-1,0 0-46 0,-6 0 3-1,6 0-11 2,0 0 8-1,-1 0 36 0,1 0-12 0,0 0 1 0,0 0-4 0,0 0 7 0,0 0 8 0,0 0-2 1,0 0 18-2,0 0-11 1,0 0-6 0,0 0-6 0,0 0-19 0,0 0 4 0,0 0 6 0,0 0-18 0,0 0 6 0,0 0-19 0,0 0-6-1,0 0 22 2,0 0-16-2,0 0-6 1,0 0 10 0,0 0-10 1,0 0-3 0,0 0 12-1,0 0-28 0,0 0 4 0,0 0-31-1,0 0-49 1,0 0-45 0,0 0-85 0,0 0-39 0,0 0-122 0,0 0-178 0</inkml:trace>
    </iact:actionData>
  </iact:action>
  <iact:action type="add" startTime="69801">
    <iact:property name="dataType"/>
    <iact:actionData xml:id="d13">
      <inkml:trace xmlns:inkml="http://www.w3.org/2003/InkML" xml:id="stk13" contextRef="#ctx0" brushRef="#br0">30164 13365 374 0,'-2'-1'22'3,"0"1"21"2,-1 0 18-2,1-1 24 0,2 1-6 2,-2-1 2-1,0 1-11 0,2-1-2-1,0 1 13 2,0 0-9 0,0 0 19-3,0 0-2 4,0 0-16-3,0 0 6 1,0 0-4-1,0 0-17 1,0 0-3 0,0 0-5 1,0 0-16-1,0 0 0 0,0 0-20-1,0 0-8 2,0 0-1-1,0 0-8 0,0 0 3-1,0 0 6 1,0 0-17 1,0 0 2-2,0 0 3 1,0 0-8 0,0-3-2 1,4 3 4-1,-2 0 1-1,1 0 0 1,-1 0 19 1,0 0 1-1,2 0-9 0,3 0 3 1,-3 0-6-2,3 0-6 1,-2 0 15 0,4-4-3 0,-2 4 0 0,0-6 14 0,1 4-6 0,-4-3 17 0,3 2-8 0,0-1-9 0,-3-2 0 1,3 1-11-2,-3-2 12 1,6 0-21 0,-3 0 20 0,-2 0-19 0,6-1 2 0,-1 0 23 0,4 0-23-1,-3-2 15 2,0 0-12-1,0 0 9 0,0 0 2 2,-3-1-5 0,3 1 14-5,-1 0-22 7,-2 2 10-8,-1-1-5 5,-3 2-5-1,3-3 13-1,0 2-11 0,-3 1 18 0,3-2-4 2,-3 1-14 1,2-1 12-3,0-2-4 1,-1 0-8-1,-4 1 15 2,4 0-15-2,0-1-6 0,-4-1-10 2,4-3-18-2,-3 2 3 3,1-2-8-1,-1-1 25 1,3-2 5-5,-1 1-7 5,-2-2 7 0,3 2-4-6,-3 0 13 3,0 2 3 2,0-2 5-1,-2 1-2-1,0 3-11 1,0 0 5 2,0 0 3-4,0 3 3 2,0 0 2 0,0-1 3 0,0 1-10 0,0 4 2 0,-4-2 5-1,2 2-13 1,2 0 17 2,0 2-4-2,-3 2-8-1,1 0 20 1,2 0-23 0,0 2 6 0,-2 0 6 0,2 0-14 0,0 0 8 0,0 0-6 0,0 0-5 0,0 0-3 0,0 0 0 1,0 0-6 2,0 0 4-6,0 0-1 2,0 0 9 1,0 0-12 0,0 0 6 0,0 0 12 0,0 4-12 0,0-2 14 0,0 2-6-1,0-1 1 2,0 0-1 8,0 1 15-13,0 2-9 0,2 1-3 3,-2 1 14 1,5 3-5 5,-3-1 13-9,-2 3 3 17,2-1 0-17,0 2 3 0,-2 1 0 0,2 0 3 20,1 3 3-19,-1-3 14-1,-2 3-2 0,2 0 8 0,1 2 0 29,-3-1-20-28,0 1 12-1,0-3-8 0,0 3-3 0,0 1-4 0,0-1-10 0,0 0 8 0,0-1-6 33,0-1-17-32,0 2 3-1,0-1-9 0,0-1 0 0,0-3 32 0,0 1 1 0,0-4-13 0,0-2 4 34,0 1-21-34,0-4 14 0,0 1-5 0,0 0 0 0,0-3 15 0,0-1-24 0,0 4 6 0,0-3 0 0,0 1-21 28,0-1 6-27,0 1 6-1,0-2-3 0,2-1 18 0,-2-1-3 0,0-1-6 0,0 1 11 14,0-2-2-14,0 0 3 0,0 0 15 0,0 0-13 4,0 0 10 0,0-4 0 0,0 2-9 0,0-4-21 0,0 3-3 0,0-2-21 0,0-3 9 0,0 2 12 0,0-3-32 0,-2 1 20 2,-3-5-9-3,3 2 10 7,-1-2 11-8,1 1-3-2,2-3 0 18,-2 1-2-18,0-3 11 0,2 1 2 0,0 1-8 2,-2 2-3 24,2-5 9-24,0 5 3-2,0-1-8 0,0-1 14 0,0 3-21 0,0-1 0 0,0-3 6 51,4 3-9-51,0 0 6 0,1 0 1 0,0-2 8 0,-1 2-12 0,0-1 15 0,1 0-24 0,1-1 18 0,-1 2-17 0,-1 2 17 0,3-1 15 0,-2-1-24 0,1 0 24 77,-1 3-29-77,-1 0-1 0,3 1 1 0,-3-1 8 0,1 3-9 0,-1 0 1 0,1 1-3 0,-1 3-9 0,1-2 12 0,-3 3-6 0,3-2 14 0,-4 3 4 0,4-2-1 0,-3 2 0 0,3-1-2 0,-3 1 5 0,1 1 3 0,-2 0 3 1,-1-1 5 82,3 1-8-83,-1 0-6 0,-2 0-2 0,2 0 2 0,2 0 6 0,-4 0 9 0,5 0 8 0,0 4-12 0,-1 0 10 0,0-1-27 0,3 1 10 0,-3 1 2 0,3 0-6 0,3 1 12 0,-3 1-9 0,-2-2 3 0,2 2 0 0,-3 0 17 0,3-2 12 0,0 3 5 0,0-1-2 72,0 1-6-72,-3-1-3 0,0 0-14 0,3 2 20 0,-3 1-3 0,2-1-8 0,-2 2-24 0,3-1-11 0,-6 3 2 0,3-1-17 0,-1 2 46 0,0-3-8 0,-2 2 0 0,2 0 20 0,-2-1-26 0,2 1 12 0,0-2-6 0,-3 0-6 31,0 1 29-31,1-2-35 0,-1 3 6 0,3-3 24 0,-3-2-33 0,3 2 27 0,-3 0 5 0,0-3-38 20,0 2 10-20,1-2-1 0,-1-1 0 0,3-1 12 0,-3 0 5 13,0-1-8-13,1-2-8 0,-1 0 8 3,0 0-12 1,3 1 6 0,-3 0 8 0,0-2-8 0,3 0 3 0,-3-1-8-1,1 2-4 2,-1-1 3-1,0-1 3 0,0 0 6 0,0 0-8 0,0 0-1 0,0 0 6 0,0 0 3 0,0 0 0 0,0-3 11-1,0 1-8 1,0-1 6 0,0 3-6 1,0-3 12-1,0 0-9 0,0 0-3 4,0-5 14-8,0 2-29 4,0-4 15 0,0 2-3 7,0-3-11-10,-4-1 8-1,4-1 0 21,0 0 6-21,-4-2-9 0,1 2 3 0,2-3 0 0,1 1-14 29,-3 0 17-29,0 1-15 0,3 1 21 0,0-2-3 0,0 2-9 0,0-2 14 0,0 4-40 35,0-1 9-35,3 1-3 0,0 1 29 0,1 2 17 0,-3-3 1 0,2 4 2 0,1-3-23 0,-1 4-9 0,1-2 6 43,-1 0 0-42,1 1-3-1,-1 2 3 0,1 0-26 0,-3 0 29 0,5 0-6 0,-2 3-5 0,-3-1 2 0,5-2-34 0,-1 2-9 0,1 0 12 53,1 1 20-53,-2-4-3 0,2 5 8 0,3-5 7 0,-4 4-4 0,0-1 6 0,4 0 1 0,-3 1 5 0,-1 0-9 0,-1 1 9 0,-1-1 3 0,0 2-11 0,1-1 11 2,0-1 2 51,-4 0 1-53,4 2-6 0,0 0 0 0,1-3-6 0,-1 3-2 0,2 0 11 0,-3 0-6 0,5 0 8 0,-5 0 1 0,3 0-12 0,0 0 9 0,-3 0-5 0,1 0-4 31,-1 0 17-31,-2 0-17 0,1 0 6 0,1 0 3 0,-4 0-8 0,2 0 19 0,0 5 3 0,1-2 3 13,-1 0-6-13,0-1-5 0,1 0-9 8,-1 3 6-8,2-2 16 3,-2 3 1 1,3-3-3 0,-3 1-11 1,2 1 5 5,1 0-8-10,0 1 17 1,-4-1 9 3,4 0-14 1,0 0 14 4,-1 2-24-9,-1 0-8 1,3 1 9 5,-4 0-12-2,2-2 12 8,2 1 11-11,-5 2-14-1,4-1 6 17,0-1-3-15,-4 0-12-2,2 0 15 0,0 0-9 0,-2 0-3 11,-1 0 9-10,3-1-1-1,-2-1 1 3,2 2 15 17,0-3-4-19,-2 5-8-1,2-5 18 0,-2 3-7 0,2-2-8 17,0 2-3-17,-3-1 0 0,1 1-9 0,2-1 21 16,0 1 0-16,-2-1-3 0,2 1 12 0,-2 1-18 19,-1-3 6-19,3 3 3 0,0 0-24 0,-3-1 12 0,0-1 3 20,0 1-15-19,0-2 28-1,1 3-25 0,-1-1 6 0,0 1 6 24,3-2-21-24,-2 2 30 0,-1-1-30 0,0 1 6 0,3 0 18 0,0-3-24 27,-3 2 21-27,0-1-15 0,0 0-3 0,0-2 3 0,1 3-6 0,2-1 15 0,-3-2-9 28,3 2 6-28,-3-3 1 0,0 4-1 0,1-4-18 0,2 0 5 0,-3 2 4 0,0 0-9 27,0 1 30-27,1-2-8 0,-1-1-10 0,0 0 3 0,3 1-6 0,0-1 3 0,-2-1 18 33,2 1-12-33,-2-1-3 0,2 1-9 0,0 0-3 0,-3-1 0 0,1-1 3 0,2-1 12 0,-2 3-22 31,2 1 16-30,0-4 10-1,-2 0-7 0,2 0 0 0,1 0 15 0,-1 0-30 0,-2 0 9 0,2 0 15 43,0 0-18-42,-2 0 15-1,3 3-12 0,2-3-3 0,-5 0 0 0,5 0 9 0,-5 0-3 0,3 3 0 0,-1-3 3 0,1 2-6 0,0 0 6 45,3-2 6-45,-3 0-12 0,6 0 0 0,-2 0 0 0,-1 0-3 0,4 0 12 0,0 0 0 0,0 0 6 0,-1 0 1 0,-2 0-13 0,2 0 0 44,-3-2-10-44,-1 0 1 0,0-1 18 0,4 3-9 0,-2 0 16 0,2-3-13 0,1 3-3 0,0-4 6 0,0 1-12 0,0-2 9 0,3 1-3 44,-3 0 3-44,0-2 3 0,0-1 1 0,0 1-14 0,-2-1 7 0,2 1 3 0,0-2-3 0,-1-1 19 0,-2 3-32 0,3-1 10 0,-1-1-3 15,-3-1-12-15,4 1 18 0,-4-1-22 0,-2-2 1 12,5 2-10-12,-3-1 4 0,-2 0 21 9,2 1-22-9,0-1 34 11,-3 0-6-11,3 0-9 0,-3 4 25 8,3-4-35-8,-1 4 16 12,-2-1-12-12,-3 0 18 0,5 1-3 7,-5 1 3-7,2 1 0 12,-2-3-15-11,5 3 21-1,-5-2-21 9,3 1 15-9,2 0 0 2,-5-2-21 7,5 2 0-9,-2-1-9 20,-3-1 9-20,6 0 6 0,-3 0-3 0,2 0 6 0,-5 0-30 36,6-1 9-36,-3 1 6 0,2-2-8 0,-2 2 14 0,-3 1-3 0,6-1 13 0,-3-1 5 0,2 0 6 0,-5 3-9 40,5-2 9-40,-1-1 2 0,-2 3 7 0,0-2 3 0,1 3-6 0,-3-2-9 0,2-1-9 0,0 2 12 0,-3 0-12 0,1 0 9 37,-1-2 12-37,5 1-12 0,-5 0 12 0,2-1-24 0,1-1-9 0,-3 1-8 0,0 2-19 0,0-5 22 0,0 2 5 28,0 0 21-28,0-2 3 0,0 2 0 0,0 1-9 0,0-4 4 0,-5 5 5 0,0-2 8 24,4 1 1-24,-5 2-3 0,5 0 6 0,-2 2 5 0,2-1 7 0,-5 4-15 21,5-4-7-21,-3 1-11 0,-2-1 4 0,2 1-1 0,-3 1-12 30,0 0 3-30,3-1-20 0,-3 0 17 0,3 1 3 0,-4-1-23 0,2 0 9 0,1 0-18 0,-2-1 39 30,-3 4 19-30,3-3-11 0,2 0 9 0,-2 2-33 0,-3 0-14 0,2-1 27 0,1 2-1 2,0 0 9 30,-1 0 0-32,4 0 6 0,-3 0-12 0,0 0 6 0,3 0-3 0,-3 0-8 1,3 4 11-1,-3-1-18 40,-3 0 24-40,3 1-6 0,2-1-9 0,-2 0 9 0,-3 0-11 0,3 1-4 0,1 0 13 0,1-2-4 0,-1 1-5 0,0 2 2 11,1-1 3-10,-2 0 3-1,-2-1 15 14,2-2-12-14,1 5 8 0,-1-4-2 0,1 3-15 13,1-3 12-13,-4 2-12 0,5 0-2 12,-1 1 8-12,1-2 0 0,-1 0 0 8,-2 4 18-8,3-1-15 12,-1-1 0-12,1 2 8 0,-3 1-25 8,3-2 15-8,0 1-1 3,-1-1-11 2,3 1 22 7,-1 1 9-12,1-3-14 0,0 2 2 10,0-1 4-8,2 2 0-2,-2-1 11 4,2-2 0 11,0 3-6-14,0 2 1-1,-5-3-6 0,5 3 11 21,0 0-11-21,0 0 8 0,0-1 21 0,0 2-20 0,0-1-1 23,0 0-2-23,0 1-7 0,0-1 16 0,0-3-4 0,0 2 7 0,0 1-18 17,0-1 0-16,0-2 14-1,0 3-11 0,0-5 9 15,0 5 2-14,0-3-5-1,0 2-15 0,0-1 24 16,0-1 0-15,0 1 3-1,0-1 0 0,0 4-18 0,0-3-6 16,0 2-3-15,7-2 12-1,-5 1-9 0,2-1 0 16,-1 0-9-16,-1 0 3 0,-2 0 0 0,2-1 9 20,1 2 6-20,-1-2-9 0,0 0 13 0,0-1-19 0,3 2 6 21,-1-1 6-21,-2-1-9 0,3 1 12 0,-1 0 9 0,3-1-9 29,-3 2 16-28,1-3-13-1,-1 3-12 0,3 0 0 0,0-4-3 0,-3 1 0 0,0 0 7 1,3 0-7 35,0-2-3-36,0 2 18 0,-3-2-21 1,5 0 12-1,-2 0-5 0,-2 1 2 0,1-4 18 0,0 0-5 0,1 3 8 44,-3-3-8-44,6 3-10 0,-3-3-3 0,-3 4 7 0,4-3-17 0,-2 4 8 0,1-3 11 0,-2 3-12 0,5-3 6 0,-6 2-9 0,3-2-6 55,0 2 0-55,0 0 3 0,-2-1 3 0,2 0 19 0,0 1-16 0,0-1 0 0,1 0 0 0,2 3-12 0,-3-4 21 0,4 0-15 0,-4 0 19 0,4 1-10 0,-6-3-6 0,5 2 22 47,1-2-19-47,-3 2 9 0,2-2-3 0,-2 0-15 0,2 0 3 0,-2 0-3 0,2 0 3 0,-2 0 12 0,2 0-9 0,-4-4 13 0,5 1-13 0,-2 0 0 33,0 1 16-33,2-1-16 0,-2-1 9 0,0 0-18 0,0 0-1 0,0-1-6 0,0 1 7 0,0 0 21 18,0-1-21-18,-3 1 12 1,5 0 4-1,-4-1-20 0,4 5 16 13,-1-6 3-13,-4 4-9 0,0 0 16 15,4-1-10-14,-2 0-16-1,-3 3 13 0,1-4-3 8,1 1 13-8,3 2 9 8,-3-4-23-8,-2 0 8 7,2 0-11-7,3-3 10 8,-3 0 0-8,1 1 0 7,-1 1 4-6,0-3-13 12,4 1 2-13,-4-1 1 0,-2 0-3 14,2 1 15-12,-3-2 1-2,3 0-10 0,-1 2 19 15,-2 1-28-15,0-2 15 0,-1 0 0 0,1 0-19 16,-3 1 13-15,5-3-19-1,-5 2-9 0,-1-1 6 16,3 0-3-15,-2-1 4-1,-1 0-17 0,3-1-5 10,0 1-6-9,-3-2 12-1,1 0 13 10,-1 1 2-9,3-1 13-1,0-2-19 10,-3 4 22-10,4-2 3 13,-4 2-6-12,0 0 3-1,0 1-6 0,0 1 6 13,0 0 3-12,0 1 0-1,0 0-16 12,0 3-5-12,0-2 0 0,0 3-12 12,0-2 15-12,0-1-12 0,0 4 3 2,0-1 0 2,0-1-3 2,0-1 33-4,0 2-21 2,0 3 24 0,0-4-9 0,0 1-14 1,0 1 17-1,0-1-12-1,0 1 21 1,0 1-6 0,0-3 12 0,0 3 3 0,0 2-9 0,0-2 6 1,0 2-9 2,0 0-3-6,0 0 0 2,0 0 0 1,0 0-3 0,0 0 0 0,0 0 3 0,0 0-12 0,0 0 3 0,0 0 3 10,0 0-3-14,-4 0 0 0,4 0 3 1,0 0 0 3,0 0-14 0,0 0 11 2,0 4 0-3,0 1 6 12,0-3 9-15,0 2-12 0,0 0 3 1,0 2 6 3,0 0 24 9,4 4 26-13,-3-1 9 0,-1 1 1 24,3 2 0-24,0 2-3 0,-2-2-11 0,3 2 12 0,-1 2-12 0,0-3-3 34,1 3 3-33,-1-2-12-1,1 1 4 0,-4-1-7 0,1 2-13 0,-1-1 8 0,3-2-7 0,0 2-16 0,-3-1 35 49,1 2-13-49,2 0 7 0,-3 2 3 0,1-2-32 0,2-1 7 0,-3 3-7 0,0 3 13 0,3-3 4 0,-3 3-4 0,0-4-13 0,0 4-2 0,0-3 5 60,0 0-2-60,1 0 19 0,-1-2-17 0,3 2 1 0,-2-5-4 0,-1 0-9 0,0 1 22 0,0-5-19 0,3-2 13 0,-3-1-3 0,3-2-10 0,-3-1 19 0,0-2-12 0,0 1 19 0,0-2-7 56,0 0 1-56,0 0 18 0,0 0-15 0,0 0 7 0,0 0-4 0,0 0-13 0,0 0 3 0,0-3-9 0,0-2-4 0,0 3-13 0,0-4 0 0,0 1 4 0,0-3-20 0,-6-1 0 31,2-2 3-30,3-2 4-1,-6 0 5 0,4-2 8 0,2 2-20 0,-5 0 6 0,5 0 1 0,1 0-1 31,-4 0 11-30,4 0-11-1,-3 0 7 0,3 1 7 0,-3-4-10 0,3 1 3 0,0 2 4 0,0-3-7 55,-1 0 16-54,1 2 3-1,0-3-6 0,0 0-4 0,0 2-15 0,0 0-4 0,0-1 7 0,0 0-4 0,0 0-12 0,0 1-9 0,7-2 0 0,-3 1 0 0,-3-2 13 0,5 3 12 106,-1-1-9-104,2 1 9-2,-3 1 4 0,3 2-4 0,3 1 16 0,-3 2-13 0,-1-1 16 0,3 1 4 0,-2 1-14 0,4 1 16 0,-4-1-18 0,-1 3 6 0,1 0 15 0,-1 1-9 0,-1 1 3 0,2-1 0 0,-1 1-15 0,-1 1 9 0,2 0 6 0,2-1 3 0,-3 1 3 0,1 2-9 0,4-2 7 0,0 2-20 0,0-1 26 0,3 1 8 0,1 0-17 128,1 0 14-128,-4 0-12 0,0 3-2 0,-1 2 30 0,3-2-9 0,0 1-3 0,-6 0 16 0,2 1-7 0,1-1 7 0,-3-1-7 0,2 2-9 0,1-1-3 0,-3 0 7 0,-1-1 19 0,-3-1-6 0,3 1 15 0,-3-1-19 0,2-2-15 0,-5 3 15 0,2-3-35 0,-3 2 14 0,0 0-1 0,0-2-23 0,1 0 17 0,-1 3-4 0,0-3 0 0,0 0 1 0,0 0-4 0,0 3-33 0,0-2-44 0,0 0-35 1,0-1-75 119,0 1-66-120,0 0-50 0,0-1-107 0,0 0-114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4:32:39.948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2276">
    <iact:property name="dataType"/>
    <iact:actionData xml:id="d0">
      <inkml:trace xmlns:inkml="http://www.w3.org/2003/InkML" xml:id="stk0" contextRef="#ctx0" brushRef="#br0">11753 16264 0,'0'-23'700,"0"-1"-686,0 0 2,0 1-8,24 23 9,-24-24-11,0 1 1,24-1 18,-24 0-4,23 24 3,-23-23-8,24 23-7,-24-24 5,0 1 1,23 23 24,-23-24-33,24 24 10,-24-24-8,0 1 39,24 23-38,-1-24 14,1 1-1,-1 23 2,-23-24-17,24 0 8,0 1 9,-1-1-16,1 1 6,-24-1 2,23 0-8,1 24 1,-24-23 5,24-1-6,-1 24-1,-23-23 1,24 23-2,-24-24 4,0 0 3,23 24-5,1-23 0,-24-1 0,0 1-1,24 23 1,-1-24 7,-23 0-6,24 24 7,-24-23 6,0-1-5,23 0-4,1 24 3,-24-23-7,24-1 6,-1 24 1,-23-23-10,24 23 5,-24-24-6,23 0 41,-23 1 149,24 23-125</inkml:trace>
    </iact:actionData>
  </iact:action>
  <iact:action type="add" startTime="26569">
    <iact:property name="dataType"/>
    <iact:actionData xml:id="d1">
      <inkml:trace xmlns:inkml="http://www.w3.org/2003/InkML" xml:id="stk1" contextRef="#ctx0" brushRef="#br0">24828 16548 0,'24'0'238,"-1"0"-232,24 0 2,-23 0-1,0 0 1,23 0 1,-24 0 6,1 0-8,0 0 9,-1 0-8,1 0-1,-1 0 8,1 0-6,0 0 5,-1-24-6,1 24 8,-1 0-9,1 0 2,0 0 5,-1 0-5,1 0 6,-24-24 0,23 24 2,1 0 5,0 0 24,-1 0-30,1 0 7,-1 0-16,1 0 10,0 0 35,-1 0 50,1 0 20,-1 0-84,1 0-6</inkml:trace>
    </iact:actionData>
  </iact:action>
  <iact:action type="add" startTime="34557">
    <iact:property name="dataType"/>
    <iact:actionData xml:id="d2">
      <inkml:trace xmlns:inkml="http://www.w3.org/2003/InkML" xml:id="stk2" contextRef="#ctx0" brushRef="#br0">12981 18129 0,'0'-23'481,"0"-1"-451,23 24-8,1 0 3,-1 0 20,-23-24-20,24 24-19,-24-23 3,24 23 4,-1-24 2,1 1 1,-24-1-1,23 24-7,1 0 0,-24-24 0,0 1 7,24 23-8,-1 0 3,-23-24-3,24 24 1,-24-23-2,0-1 4,23 24-4,1 0 1,-24-24 10,24 1-10,-1 23 2,1-24 4,-24 0 4,23 1-9,1 23 6,-24-24-5,0 1-1,24 23-1,-1 0 1,-23-24 1,24 24-3,-24-24 2,0 1 7,23 23 1,1 0-1,-24-24-7,0 1 1,47 23-2,-23 0 2,-24-24-3,47 0 1,-23 1 1,23-1 8,-24 24-9,-23-23 2,24 23 6,-24-24 0,24 24-8</inkml:trace>
    </iact:actionData>
  </iact:action>
  <iact:action type="add" startTime="39555">
    <iact:property name="dataType"/>
    <iact:actionData xml:id="d3">
      <inkml:trace xmlns:inkml="http://www.w3.org/2003/InkML" xml:id="stk3" contextRef="#ctx0" brushRef="#br0">25890 18389 0,'24'0'150,"23"0"-141,-24 0 6,1 0-6,0-24-1,23 24-1,-24 0 1,1 0-1,23 0 2,24 0 5,-47 0-7,-1 0 3,24-23-4,1 23 10,-25 0-7,1 0-2,23 0-1,-23 0 3,23 0-2,-24-24 2,1 24-2,23 0 0,-23 0 1,-1 0 0,25 0-2,-25 0 10,1 0-6,-1 0 14,1 0-9,0 0 6,-1 0 64,1 0-46,-1 0-1,1 0-15,0 0 8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05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898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53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3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60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60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3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312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074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526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56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961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070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360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26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1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11/relationships/inkAction" Target="../ink/inkAction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3EFADC-9DB5-42D2-8748-1815869CE01A}"/>
              </a:ext>
            </a:extLst>
          </p:cNvPr>
          <p:cNvSpPr txBox="1"/>
          <p:nvPr/>
        </p:nvSpPr>
        <p:spPr>
          <a:xfrm>
            <a:off x="2530722" y="1641865"/>
            <a:ext cx="6958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LO: To add the suffix –</a:t>
            </a:r>
            <a:r>
              <a:rPr lang="en-GB" sz="3600" dirty="0" err="1">
                <a:latin typeface="Comic Sans MS" panose="030F0702030302020204" pitchFamily="66" charset="0"/>
              </a:rPr>
              <a:t>er</a:t>
            </a:r>
            <a:r>
              <a:rPr lang="en-GB" sz="3600" dirty="0">
                <a:latin typeface="Comic Sans MS" panose="030F0702030302020204" pitchFamily="66" charset="0"/>
              </a:rPr>
              <a:t> to lists of words ending in ‘e’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DFAF6-7B88-498F-BBAD-349CA4D4E884}"/>
              </a:ext>
            </a:extLst>
          </p:cNvPr>
          <p:cNvSpPr txBox="1"/>
          <p:nvPr/>
        </p:nvSpPr>
        <p:spPr>
          <a:xfrm>
            <a:off x="2056737" y="3842468"/>
            <a:ext cx="8078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remember yesterday’s </a:t>
            </a:r>
          </a:p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rule?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8C0759-1273-4052-8AFA-75B447656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8697">
            <a:off x="10123192" y="396968"/>
            <a:ext cx="1809750" cy="1257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521512-DDFB-4771-911F-947F676BF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5" y="5185744"/>
            <a:ext cx="1809750" cy="1257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6D886D-69D7-495D-B62B-5D0803071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6" y="414956"/>
            <a:ext cx="1809750" cy="1257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813ECA-DBBC-44E7-BF2E-3A7D463861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39386">
            <a:off x="10126843" y="5180796"/>
            <a:ext cx="1809750" cy="1257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5F8C6E-5C66-47A6-80C4-4CC405134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5606" y="61777"/>
            <a:ext cx="1809750" cy="1257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8C16A9-2744-43F5-900F-F64F1A8D7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295" y="5538923"/>
            <a:ext cx="1809750" cy="12573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DD2A211-CFD1-4D2C-A3B3-76D0215A05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39"/>
    </mc:Choice>
    <mc:Fallback xmlns="">
      <p:transition spd="slow" advTm="18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5D293FF-C022-4D6F-94B8-46EFE506F6A5}"/>
              </a:ext>
            </a:extLst>
          </p:cNvPr>
          <p:cNvSpPr/>
          <p:nvPr/>
        </p:nvSpPr>
        <p:spPr>
          <a:xfrm>
            <a:off x="1222033" y="267454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8E1F97-1C4A-4F39-8463-A51FAD37E18D}"/>
              </a:ext>
            </a:extLst>
          </p:cNvPr>
          <p:cNvSpPr/>
          <p:nvPr/>
        </p:nvSpPr>
        <p:spPr>
          <a:xfrm>
            <a:off x="1222034" y="1181854"/>
            <a:ext cx="1011323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</a:t>
            </a:r>
            <a:r>
              <a:rPr lang="en-GB" sz="4400" b="1" dirty="0">
                <a:solidFill>
                  <a:srgbClr val="0070C0"/>
                </a:solidFill>
                <a:latin typeface="SassoonPrimaryInfant" pitchFamily="2" charset="0"/>
              </a:rPr>
              <a:t>short vowel </a:t>
            </a:r>
            <a:r>
              <a:rPr lang="en-GB" sz="4400" b="1" dirty="0">
                <a:solidFill>
                  <a:srgbClr val="009300"/>
                </a:solidFill>
                <a:latin typeface="SassoonPrimaryInfant" pitchFamily="2" charset="0"/>
              </a:rPr>
              <a:t>before it, double the final consonant and then add</a:t>
            </a:r>
            <a:r>
              <a:rPr lang="en-GB" sz="44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4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4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7F4BC5-8E80-44D7-AC45-E5DC2BA0F7EC}"/>
              </a:ext>
            </a:extLst>
          </p:cNvPr>
          <p:cNvSpPr/>
          <p:nvPr/>
        </p:nvSpPr>
        <p:spPr>
          <a:xfrm>
            <a:off x="730772" y="4198819"/>
            <a:ext cx="103717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00B0F0"/>
                </a:solidFill>
                <a:latin typeface="Comic Sans MS" panose="030F0702030302020204" pitchFamily="66" charset="0"/>
              </a:rPr>
              <a:t>hot</a:t>
            </a:r>
            <a:r>
              <a:rPr lang="en-GB" sz="4800" dirty="0">
                <a:latin typeface="Comic Sans MS" panose="030F0702030302020204" pitchFamily="66" charset="0"/>
              </a:rPr>
              <a:t>       </a:t>
            </a:r>
            <a:r>
              <a:rPr lang="en-GB" sz="4800" dirty="0">
                <a:solidFill>
                  <a:srgbClr val="FFC000"/>
                </a:solidFill>
                <a:latin typeface="Comic Sans MS" panose="030F0702030302020204" pitchFamily="66" charset="0"/>
              </a:rPr>
              <a:t>red</a:t>
            </a:r>
            <a:r>
              <a:rPr lang="en-GB" sz="4800" dirty="0">
                <a:latin typeface="Comic Sans MS" panose="030F0702030302020204" pitchFamily="66" charset="0"/>
              </a:rPr>
              <a:t>       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flat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  <a:r>
              <a:rPr lang="en-GB" sz="4800" dirty="0">
                <a:solidFill>
                  <a:srgbClr val="FF66CC"/>
                </a:solidFill>
                <a:latin typeface="Comic Sans MS" panose="030F0702030302020204" pitchFamily="66" charset="0"/>
              </a:rPr>
              <a:t>wet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  <a:r>
              <a:rPr lang="en-GB" sz="4800" dirty="0">
                <a:solidFill>
                  <a:srgbClr val="92D050"/>
                </a:solidFill>
                <a:latin typeface="Comic Sans MS" panose="030F0702030302020204" pitchFamily="66" charset="0"/>
              </a:rPr>
              <a:t>glum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3A0E544-CC1C-46DC-98B8-18AD7910C32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19400" y="4431600"/>
              <a:ext cx="10422000" cy="6040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3A0E544-CC1C-46DC-98B8-18AD7910C32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03560" y="4368240"/>
                <a:ext cx="10453320" cy="730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EA0D749-6FC2-46C9-AD70-9E61599EE8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76"/>
    </mc:Choice>
    <mc:Fallback xmlns="">
      <p:transition spd="slow" advTm="78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5B6BED-40E6-429E-AC6B-CDF1B70844BB}"/>
              </a:ext>
            </a:extLst>
          </p:cNvPr>
          <p:cNvSpPr/>
          <p:nvPr/>
        </p:nvSpPr>
        <p:spPr>
          <a:xfrm>
            <a:off x="381663" y="1406850"/>
            <a:ext cx="1125109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short vowel before it, double the final consonant and then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4B0082"/>
                </a:solidFill>
                <a:latin typeface="SassoonPrimaryInfant" pitchFamily="2" charset="0"/>
              </a:rPr>
              <a:t>3. If the word ends in an 'e' drop the 'e'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985C9-30AE-417C-8FA3-C520275318A4}"/>
              </a:ext>
            </a:extLst>
          </p:cNvPr>
          <p:cNvSpPr/>
          <p:nvPr/>
        </p:nvSpPr>
        <p:spPr>
          <a:xfrm>
            <a:off x="3322633" y="238741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320562-D21F-4884-A44A-64D494FE96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5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08"/>
    </mc:Choice>
    <mc:Fallback xmlns="">
      <p:transition spd="slow" advTm="13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2" y="238741"/>
            <a:ext cx="117790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4B0082"/>
                </a:solidFill>
                <a:latin typeface="SassoonPrimaryInfant" pitchFamily="2" charset="0"/>
              </a:rPr>
              <a:t>3. If the word ends in an 'e' drop the 'e' and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41867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2064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39455" y="3243716"/>
            <a:ext cx="770268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late                      lat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400" dirty="0">
                <a:latin typeface="Comic Sans MS" panose="030F0702030302020204" pitchFamily="66" charset="0"/>
              </a:rPr>
              <a:t>brave                   brav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BE93EE-744C-4C72-BCF8-7BE0A01531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2623" y="1984300"/>
            <a:ext cx="3742488" cy="2659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7878F3C-8DE7-4A9D-A0F3-F94C7ADF4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080" y="1731386"/>
            <a:ext cx="3979237" cy="29510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7E3DE0E-E540-4F5E-A736-398E97708E2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31080" y="5498280"/>
              <a:ext cx="5480640" cy="11221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7E3DE0E-E540-4F5E-A736-398E97708E2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215240" y="5434920"/>
                <a:ext cx="5511960" cy="12488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0C34344-2D01-472F-9377-20A8ABFC6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74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55"/>
    </mc:Choice>
    <mc:Fallback xmlns="">
      <p:transition spd="slow" advTm="45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23404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blue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close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fine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large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nice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late                  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3309" y="344353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A2396B-FD39-48ED-9025-C302A9A8D490}"/>
              </a:ext>
            </a:extLst>
          </p:cNvPr>
          <p:cNvSpPr/>
          <p:nvPr/>
        </p:nvSpPr>
        <p:spPr>
          <a:xfrm>
            <a:off x="214274" y="2087134"/>
            <a:ext cx="28284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4B0082"/>
                </a:solidFill>
                <a:latin typeface="SassoonPrimaryInfant" pitchFamily="2" charset="0"/>
              </a:rPr>
              <a:t>3. If the word ends in </a:t>
            </a:r>
          </a:p>
          <a:p>
            <a:r>
              <a:rPr lang="en-GB" sz="3200" b="1" dirty="0">
                <a:solidFill>
                  <a:srgbClr val="4B0082"/>
                </a:solidFill>
                <a:latin typeface="SassoonPrimaryInfant" pitchFamily="2" charset="0"/>
              </a:rPr>
              <a:t>an 'e' drop the 'e' and </a:t>
            </a:r>
          </a:p>
          <a:p>
            <a:r>
              <a:rPr lang="en-GB" sz="3200" b="1" dirty="0">
                <a:solidFill>
                  <a:srgbClr val="4B0082"/>
                </a:solidFill>
                <a:latin typeface="SassoonPrimaryInfant" pitchFamily="2" charset="0"/>
              </a:rPr>
              <a:t>add</a:t>
            </a:r>
            <a:r>
              <a:rPr lang="en-GB" sz="32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32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32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E7BB42E0-9150-483D-B60A-0F28582173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9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29"/>
    </mc:Choice>
    <mc:Fallback xmlns="">
      <p:transition spd="slow" advTm="60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23404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blue                       blu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400" dirty="0">
                <a:latin typeface="Comic Sans MS" panose="030F0702030302020204" pitchFamily="66" charset="0"/>
              </a:rPr>
              <a:t>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close                     clos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fine                       fin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large                     larg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nice                       nic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late                       lat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3309" y="344353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A2396B-FD39-48ED-9025-C302A9A8D490}"/>
              </a:ext>
            </a:extLst>
          </p:cNvPr>
          <p:cNvSpPr/>
          <p:nvPr/>
        </p:nvSpPr>
        <p:spPr>
          <a:xfrm>
            <a:off x="214274" y="2087134"/>
            <a:ext cx="28284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4B0082"/>
                </a:solidFill>
                <a:latin typeface="SassoonPrimaryInfant" pitchFamily="2" charset="0"/>
              </a:rPr>
              <a:t>3. If the word ends in </a:t>
            </a:r>
          </a:p>
          <a:p>
            <a:r>
              <a:rPr lang="en-GB" sz="3200" b="1" dirty="0">
                <a:solidFill>
                  <a:srgbClr val="4B0082"/>
                </a:solidFill>
                <a:latin typeface="SassoonPrimaryInfant" pitchFamily="2" charset="0"/>
              </a:rPr>
              <a:t>an 'e' drop the 'e' and </a:t>
            </a:r>
          </a:p>
          <a:p>
            <a:r>
              <a:rPr lang="en-GB" sz="3200" b="1" dirty="0">
                <a:solidFill>
                  <a:srgbClr val="4B0082"/>
                </a:solidFill>
                <a:latin typeface="SassoonPrimaryInfant" pitchFamily="2" charset="0"/>
              </a:rPr>
              <a:t>add</a:t>
            </a:r>
            <a:r>
              <a:rPr lang="en-GB" sz="32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32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32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A0271E-CD52-4715-BBD3-DEF5F837DB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67"/>
    </mc:Choice>
    <mc:Fallback xmlns="">
      <p:transition spd="slow" advTm="24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47F69F4-DDBA-4411-9C16-FA653046809C}"/>
              </a:ext>
            </a:extLst>
          </p:cNvPr>
          <p:cNvSpPr txBox="1"/>
          <p:nvPr/>
        </p:nvSpPr>
        <p:spPr>
          <a:xfrm>
            <a:off x="452284" y="432619"/>
            <a:ext cx="1127235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Use your English book - Add the suffix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–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er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to these words.  Remember to </a:t>
            </a:r>
            <a:r>
              <a:rPr lang="en-GB" sz="2400" b="1" dirty="0">
                <a:latin typeface="Comic Sans MS" panose="030F0702030302020204" pitchFamily="66" charset="0"/>
              </a:rPr>
              <a:t>drop the 'e' and add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-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Then choose at least six words from the list and write them into sentences. 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safe</a:t>
            </a:r>
            <a:r>
              <a:rPr lang="en-GB" sz="4400" dirty="0">
                <a:latin typeface="Comic Sans MS" panose="030F0702030302020204" pitchFamily="66" charset="0"/>
              </a:rPr>
              <a:t>         </a:t>
            </a:r>
            <a:r>
              <a:rPr lang="en-GB" sz="4400" dirty="0">
                <a:solidFill>
                  <a:srgbClr val="FF66CC"/>
                </a:solidFill>
                <a:latin typeface="Comic Sans MS" panose="030F0702030302020204" pitchFamily="66" charset="0"/>
              </a:rPr>
              <a:t>simple</a:t>
            </a:r>
            <a:r>
              <a:rPr lang="en-GB" sz="4400" dirty="0">
                <a:latin typeface="Comic Sans MS" panose="030F0702030302020204" pitchFamily="66" charset="0"/>
              </a:rPr>
              <a:t>      </a:t>
            </a:r>
            <a:r>
              <a:rPr lang="en-GB" sz="4400" dirty="0">
                <a:solidFill>
                  <a:srgbClr val="92D050"/>
                </a:solidFill>
                <a:latin typeface="Comic Sans MS" panose="030F0702030302020204" pitchFamily="66" charset="0"/>
              </a:rPr>
              <a:t>wide  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  wise    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brave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drive        </a:t>
            </a:r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ride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FF99FF"/>
                </a:solidFill>
                <a:latin typeface="Comic Sans MS" panose="030F0702030302020204" pitchFamily="66" charset="0"/>
              </a:rPr>
              <a:t>bake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time</a:t>
            </a:r>
            <a:r>
              <a:rPr lang="en-GB" sz="4400" dirty="0">
                <a:latin typeface="Comic Sans MS" panose="030F0702030302020204" pitchFamily="66" charset="0"/>
              </a:rPr>
              <a:t>     </a:t>
            </a:r>
            <a:r>
              <a:rPr lang="en-GB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write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F7AABC6-81BE-44E9-8978-913673A3BA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90"/>
    </mc:Choice>
    <mc:Fallback xmlns="">
      <p:transition spd="slow" advTm="626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201</TotalTime>
  <Words>288</Words>
  <Application>Microsoft Office PowerPoint</Application>
  <PresentationFormat>Widescreen</PresentationFormat>
  <Paragraphs>57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Garamond</vt:lpstr>
      <vt:lpstr>SassoonPrimaryInfant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22</cp:revision>
  <dcterms:created xsi:type="dcterms:W3CDTF">2021-02-24T08:54:08Z</dcterms:created>
  <dcterms:modified xsi:type="dcterms:W3CDTF">2021-02-25T18:50:54Z</dcterms:modified>
</cp:coreProperties>
</file>