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9" r:id="rId3"/>
    <p:sldId id="280" r:id="rId4"/>
    <p:sldId id="281" r:id="rId5"/>
    <p:sldId id="282" r:id="rId6"/>
    <p:sldId id="356" r:id="rId7"/>
    <p:sldId id="357" r:id="rId8"/>
    <p:sldId id="358" r:id="rId9"/>
    <p:sldId id="359" r:id="rId10"/>
    <p:sldId id="360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5236">
    <iact:property name="dataType"/>
    <iact:actionData xml:id="d0">
      <inkml:trace xmlns:inkml="http://www.w3.org/2003/InkML" xml:id="stk0" contextRef="#ctx0" brushRef="#br0">7930 14022 0,'24'0'8,"-1"0"-3,1 0 3,0 0 0,23 0 0,0 0 0,0 0 7,-23 0-7,23 0-1,0 0 0,0 0 10,-23 0-9,0 0-1,23 0 2,-24 0-2,25 0 0,-25 0 1,24 0 8,-23 0-9,0 0 10</inkml:trace>
    </iact:actionData>
  </iact:action>
  <iact:action type="add" startTime="6277">
    <iact:property name="dataType"/>
    <iact:actionData xml:id="d1">
      <inkml:trace xmlns:inkml="http://www.w3.org/2003/InkML" xml:id="stk1" contextRef="#ctx0" brushRef="#br0">11989 13833 0,'0'24'39,"24"-24"-18,0 0-13,23 0 7,0 23-7,-23-23-1,46 0 3,-22 0-4,46 24 1,0-24 2,24 0-1,71 0-1,24 0 1,23 0 0,-48 0-1,-70 0 0,48 0 1,-1 0 1,24 0-3,-24 23 2,71-23 0,-24 0-1,-23 0 2,23 0-2,24 0 2,0 0-3,-47 0 4,47 0-4,0 0 2,-23 24-1,-25-24 1,25 0 3,-71 0-6,94 0 2,-24 0 1,24 0-1,0 0 1,0 0 1,-47 0-2,23 0 0,-23 0 1,47 0 1,-71 0-2,24 0 0,47 0 1,0 0 1,0 0-3,0 0 2,-24 0 0,72 0-1,-48 0 1,0 0 0,-48 0 0,1 0 0,24 0 0,-48 0-1,-24 0 0,1 0 1,0 0 1,-24 0-3,94 0 3,-47 0-1,71 0-2,0 0 3,-47 0-1,23 0 1,-70 0-3,-24 0 1,24 0 1,-24 0 0,-24 0-1,-23 0 1,47 0-1,-24 0 1,24 0 1,0 0-2,0 0 1,-23 0-1,-1 0 1,0 0 0,-70 0 0,23 0 1,-23 0-3,-1 0 2,1 0 7,0 0 23,-1 0-21</inkml:trace>
    </iact:actionData>
  </iact:action>
  <iact:action type="add" startTime="10386">
    <iact:property name="dataType"/>
    <iact:actionData xml:id="d2">
      <inkml:trace xmlns:inkml="http://www.w3.org/2003/InkML" xml:id="stk2" contextRef="#ctx0" brushRef="#br0">8001 14187 0,'24'0'171,"23"0"-164,-24 0-1,1 0 3,23 0 2,-23 0-8,47 0 5,-48 0 1,24 0-2,1 0 1,-25 0-1,24 0 2,-23 0 5,0 0-6,-1 0-2</inkml:trace>
    </iact:actionData>
  </iact:action>
  <iact:action type="add" startTime="11327">
    <iact:property name="dataType"/>
    <iact:actionData xml:id="d3">
      <inkml:trace xmlns:inkml="http://www.w3.org/2003/InkML" xml:id="stk3" contextRef="#ctx0" brushRef="#br0">11565 13786 0,'23'0'29,"24"0"-19,-23 0-3,23 0 0,48 0 1,46 0-1,48 0 1,94 0-1,0 0 1,-23 0 0,70 0-1,-94 0 3,0 0-4,24 0 1,-24 0 1,94 0 0,-70-24-1,-48 24 2,72-24-2,-25-23 2,-23 47-2,0 0 3,24-23-5,-1 23 2,-46 0 3,23 0-4,-47 0 4,47 0-4,-71 0 1,24 0 1,23-24 0,-47 24-1,24 0 1,-24 0 0,24 0 0,-24 0 0,-47 0 2,95 0-5,-24 0 2,-1 0 2,25 0-3,-48 0 2,-23 0 0,-48 0 2,71 0-3,-94 0-1,47 0 2,0 0 0,24 0-1,-24 0 1,47 0-1,0 0 1,-47 0 0,-47 0 1,70 24-3,-70-1 3,0-23-3,47 0 3,-47 24-1,23-24-1,-23 23 1,94-23 1,-23 24-2,-1-24 1,72 0-1,-24 0 2,-24 24-3,118-1 3,-94-23-3,23 0 3,-23 48-3,23-25 2,-94-23 1,0 0-1,-23 0 0,-24 0-1,-24 0 0,0 0 1,0 0 0,-23 0-1,23 0 1,0 0 0,24 0 1,-24 0-3,-23 0 2,47 0 0,-24 0 1,-24 0 83,1 0-15,0 0-31,-1 0-9,-23 24 10</inkml:trace>
    </iact:actionData>
  </iact:action>
  <iact:action type="add" startTime="15006">
    <iact:property name="dataType"/>
    <iact:actionData xml:id="d4">
      <inkml:trace xmlns:inkml="http://www.w3.org/2003/InkML" xml:id="stk4" contextRef="#ctx0" brushRef="#br0">7836 14541 0,'0'0'0,"23"0"30,1 0-15,0 0-7,-1 0-1,1 0 0,23 0 0,-47 24 1,47-24 0,-23 0-1,-1 0 11,1 0-12,0 0 26,-1 0-10,1 0-4</inkml:trace>
    </iact:actionData>
  </iact:action>
  <iact:action type="add" startTime="15738">
    <iact:property name="dataType"/>
    <iact:actionData xml:id="d5">
      <inkml:trace xmlns:inkml="http://www.w3.org/2003/InkML" xml:id="stk5" contextRef="#ctx0" brushRef="#br0">11187 14470 0,'0'0'0,"47"0"13,-23 0-5,23 0 0,47 0 0,48 0-2,47 0 2,94 0 0,47-23 0,-23 23 0,0 0 0,-24 0 0,71 0-1,-94-24 0,94 24 1,-24-47 0,48 23 0,70 24-1,-70-47 1,23 47 2,-23-24-4,-24 24 1,47 0 2,-23 0-1,-24 0-2,0 0 5,-48 0-6,96 0 4,-1 0-3,-94 0 2,70 0-1,-46 0 3,-72 0-3,-46 0 0,23-23 0,-118-1 2,47 24-3,-71-23 3,1-25-2,-1 48 4,0-23-3,24-1-4,-23 1 7,70-25-6,-71 48 4,24-47-1,48 47-2,-48 0 4,47-23-4,-47-1 1,-24 24 1,-23 0 0,0 0-1,0-24 1,23 24 0,0 0 0,-23 0-1,24 0 2,23 0-2,-24 0 0,71 24 1,-94-24 0,47 24 0,-47-1 0,0 1-1,-1-24 0,-46 0 1,0 0 0,-1 0 2,1 0-3,23 23-1,-23-23 2,23 0-1,47 0 1,-70 0 0,70 0 0,-23 0 0,-24 24-1,48-24 1,-25 0 1,-46 0-3,23 0 3,0 0-3,-23 24 11,0-24-9,-1 0-2,1 0 3,23 0-2,-23 23 2,23-23-3,0 0 2,-23 24-1,23-24 1,-24 0 0,1 23 0,23-23-1,-23 0 26,-1 0-18,1 0 7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2055">
    <iact:property name="dataType"/>
    <iact:actionData xml:id="d0">
      <inkml:trace xmlns:inkml="http://www.w3.org/2003/InkML" xml:id="stk0" contextRef="#ctx0" brushRef="#br0">8308 14163 0,'0'0'1,"23"0"4,1 0 2,23 0 1,-23 0 0,47 0 0,-1 0-1,1 0 1,47 0 0,47 0 0,-47 24-1,95 23 1,-119-23 0,71-1-1,-70 1 2,-1 23-3,1-23 3,-25-24-1,-46 0 7,0 0-9,-1 0 4</inkml:trace>
    </iact:actionData>
  </iact:action>
  <iact:action type="add" startTime="3019">
    <iact:property name="dataType"/>
    <iact:actionData xml:id="d1">
      <inkml:trace xmlns:inkml="http://www.w3.org/2003/InkML" xml:id="stk1" contextRef="#ctx0" brushRef="#br0">15529 13951 0,'24'0'46,"0"0"-25,-1 0-14,24 0 9,1 0-7,-25-24-2,48 24 0,23-23 3,1-1-3,70 1 0,-47 23 0,118 0 2,47 0-2,95 0 0,-24 0 1,212 118 0,-23 0 0,-94-48-1,-72 25 2,1-24-3,-48-1 3,-47-46-3,-47-24 6,-47 0-8,-24 0 4,24 0-1,-47 0 1,-1 0 0,25 0 0,-1 0 1,0-24-3,0 24 3,118 0-3,-94 0 3,47 0 0,-47 0-3,71 0 1,-1 0 1,-23 0 1,47 0-2,24 24 1,-24-24-1,1 47 3,22 0-5,-22 1 3,-48-25 0,47 25 1,-24 22-3,-70-46 6,-47 47-8,23-48 3,-47-23 2,-23 0-2,23 0 0,-24 0 2,-23 0 0,23 0-4,1 0 3,23 0 0,-24-47 1,48 24-3,-48-48 4,24 47-4,-24-47 5,-23 48-5,0-1 0,-24 0 5,-23 24-7,-1 0 5,1 0-1,-24-23-1,24 23 17,-1 0-17,-23-24 2,24 24 6,-1 0 32,1 0-3</inkml:trace>
    </iact:actionData>
  </iact:action>
  <iact:action type="add" startTime="7421">
    <iact:property name="dataType"/>
    <iact:actionData xml:id="d2">
      <inkml:trace xmlns:inkml="http://www.w3.org/2003/InkML" xml:id="stk2" contextRef="#ctx0" brushRef="#br0">8119 14447 0,'24'0'138,"46"0"-131,-46 0 0,70 0 5,-46 0-7,22 0 1,1 0 2,0 0 0,-47 0 1,23 0-3,-24 0 2,25 0-1,-1-24 1,-24 24 1,1 0 1,23 0-6,-23-24 12,-1 24-8,1 0 7,0 0 1,-1 0-9</inkml:trace>
    </iact:actionData>
  </iact:action>
  <iact:action type="add" startTime="8662">
    <iact:property name="dataType"/>
    <iact:actionData xml:id="d3">
      <inkml:trace xmlns:inkml="http://www.w3.org/2003/InkML" xml:id="stk3" contextRef="#ctx0" brushRef="#br0">15152 13809 0,'0'24'31,"23"-24"-17,25 0-7,-1 0 2,24 0-3,-1 24 3,-22-24-3,46 0 4,0 0-4,-23 0 2,-24 0 0,1 0-1,22 0 1,1 0 0,24 0 0,23 0-1,70 0 1,25 0-1,-48 0 2,24-48-1,-24 25 0,48-1-2,-48 0 2,47-46 2,-23 46-4,23-23 1,1 0 1,-1-1 0,-23 25 0,23-48-1,1 47 0,-95 1 1,47-1 0,-71 1 0,72-1 0,-72 24-1,24-24 4,-47 24-6,70-23 2,-23 23 1,48-47 1,-1 47-1,94-24-2,-23 24 2,48 0 1,-48 0-2,47 0 0,-47 0 1,-47 0-1,-24 0 2,0 0-2,-94 0 0,23 0 2,-47 0-2,-23 0 2,0 0-1,-1 0-1,1 0 248,23 0-249,24 0 2,0 0 0,47 0-1,94 0 2,-47 0-1,24-24-2,47 24 3,-24-23-1,-46 23 2,22-47-6,25 47 4,-24-24 2,47 24-4,-24-24 2,-47 24-1,71-23 0,-71-25 2,24 48-2,24-23 1,-48-1 2,0 1-5,-47 23 6,-24 0-6,-23 0 7,24 0-9,-24 0 6,23 0-1,-70 0-1,70 0 0,-47 0 0,0 0 3,1 0-3,22-24 0,-22 24 1,-1 0-1,-24 0 1,48 0 0,0 0 0,-24 0 1,24 0-3,23 0 2,-23 0-1,-24 0 1,24 0 0,0 0-1,-47 0 2,23 0-2,-24 0 4,25 0-5,-1 0 0,-24 0 3,25 0-3,-1 24 2,-24-24 0,25 23 2,-25-23-5,24 0 3,-23 0 0,0 0 8,-1 0 6,1 0 1</inkml:trace>
    </iact:actionData>
  </iact:action>
  <iact:action type="add" startTime="14275">
    <iact:property name="dataType"/>
    <iact:actionData xml:id="d4">
      <inkml:trace xmlns:inkml="http://www.w3.org/2003/InkML" xml:id="stk4" contextRef="#ctx0" brushRef="#br0">8213 14470 0,'0'24'38,"24"-1"14,23-23-36,-23 0-10,-1 0 3,48 0-2,-47 0 3,47 0-3,23 0 0,24 0 1,0 0-2,0 0 3,71 0 0,-48 0-2,-23 0 0,-23 0 1,-48 0-1,0 0 1,0 0-1,-23 0 1,23 0 0,-23 0 15</inkml:trace>
    </iact:actionData>
  </iact:action>
  <iact:action type="add" startTime="15230">
    <iact:property name="dataType"/>
    <iact:actionData xml:id="d5">
      <inkml:trace xmlns:inkml="http://www.w3.org/2003/InkML" xml:id="stk5" contextRef="#ctx0" brushRef="#br0">15624 13809 0,'23'0'39,"1"0"-18,23 0 3,-23 0-16,-1 0-1,25 0 0,-1 0 1,24 0 4,-1 24-8,25-24 3,-48 0 1,47 0 0,-23 0-1,-24 0 1,24 0 1,0 0-3,-47 0 2,46 0 1,1 0-2,-47 0 1,47 0-1,0 0 0,-24 0 2,0 0-2,-23 0 0,23 0 1,0 0 0,0 0 0,0 0 0,-23 0-1,23 0 3,0 0-4,1 0 2,-1 0-1,-24 0 1,1 0-1,23 0 2,0 0 6,-23 0 0,0 0 232,23 0-239,0 0-1,47 0 2,1 0-2,-1-24 0,48-23 1,47 23 0,23-46 1,24 46-1,-24-23-2,72 0 2,-96 23 1,25 0-3,-24 24 2,47 0-1,-24-23 2,24 23-2,-24-47 1,24 47 1,-47 0-3,24-24 2,23 24-1,-48-24 1,96 24 0,-1-23-1,0-24 2,-23 47-2,23-48 0,0 1 2,0 24-1,-94-1-1,23-47 2,-46 48-3,-72-1 9,24 24-13,-47 0 5,-48 0 0,25 0 1,-25-24 0,1 24-1,-1 0 1,1 0-1,0 0 1,-1 0 1,1 0-2,23 0 0,0 0 1,-23 0 0,47 0-1,-24 0 2,-24 0-2,25 0 2,22 0-3,-22 0 2,46 0 0,-70 0 0,70 0-1,-47 0 1,0 0-1,1 0 1,-1 0 0,-24 0-1,25 0 1,-1 0 0,-24 0 1,25 0-2,-25 0 1,24 0-1,1 0 0,-25 0 2,1 0-3,-1 0 3,1 0-2,23 0 2,0 0 7,-23 0-10,23 0 2,0 0 0,24 0 0,0 0-1,0 0 1,-24 0 1,24 0-3,0 0 1,-24 0 1,24 0 0,23 0 0,-23 0 0,23 24 0,1 0-1,-1-24 2,1 23-2,-1 1 1,-47-1 0,0-23 0,24 24 2,-47-24-5,23 24 2,0-24 1,-23 23-1,23-23 1,0 0-1,-23 24 2,47-24-1,-24 23-1,-24-23 0,1 24 2,23-24 0,-23 0 5,-1 0 1,25 0 15,-25 24-21,1-24 0,23 0-3,0 23 2,-23-23-1,23 24 1,-23-24 0,-1 23-1,1-23 1,-1 0 1,1 24-3,0-24 10,-1 0 16,1 0-25,-1 0 32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3269">
    <iact:property name="dataType"/>
    <iact:actionData xml:id="d0">
      <inkml:trace xmlns:inkml="http://www.w3.org/2003/InkML" xml:id="stk0" contextRef="#ctx0" brushRef="#br0">7812 13715 0,'0'23'31,"24"-23"67,-1 0-89,1 0-3,0 0 3,-1 0-1,1 0 18,-1 0-21,1 0 17</inkml:trace>
    </iact:actionData>
  </iact:action>
  <iact:action type="add" startTime="4133">
    <iact:property name="dataType"/>
    <iact:actionData xml:id="d1">
      <inkml:trace xmlns:inkml="http://www.w3.org/2003/InkML" xml:id="stk1" contextRef="#ctx0" brushRef="#br0">10078 13786 0,'0'0'0,"23"0"30,25 0-16,-48 23-6,47-23 0,-24 0-1,25 0 1,-1 0-1,-24 0 1,48 0 1,-47 0-2,-1 0 0,48 0 1,-47 0 0,47 0-1,23 0 1,-23 0 3,23 0-5,95 0 1,94 0 0,-47 0 1,24 0-1,47 0 3,23 0-3,95 24-1,-24 23 2,-47-23 1,24 47-2,-1-48 2,-70 24-3,0-23 1,-48 0 1,-70-24 1,94 0-3,-94 0 2,-24 0 0,24 0 0,47 0 0,-70 0-1,22 0 0,25 0 2,-48 0-2,-47 0 1,47 0 1,-47 0-2,47 0 2,-94 0-3,94 0 3,-47 0-1,-47 0-1,71 0-1,-71 0 4,-1 0-4,1-24 2,-24 24-1,48-24 2,-24 24-1,-1 0 2,-22-23-5,46 23 2,-23 0 2,23-24-2,-23 24 0,23 0 1,1-23-1,-24 23 3,-24-24-3,24 0 0,-1 24 1,-22 0 0,22-23-2,-22-1 4,46 24-3,-47 0 0,48 0 1,-1-23 1,-23 23-1,-24 0-1,47 0-1,-23 0 3,-47 0-2,47-24 1,-24 24-1,0 0 0,0-24 2,24 24-2,-24 0 9,-23 0-9,23-23 2,-23 23-2,-1 0 1,1 0 54,-1 0-55,1 0 3,23 0-5,0 0 4,1 0-2,-1 0 1,0 0 0,0 0 9,-23 0-4,-1 0-5,1 0 0,0 0 31</inkml:trace>
    </iact:actionData>
  </iact:action>
  <iact:action type="add" startTime="5797">
    <iact:property name="dataType"/>
    <iact:actionData xml:id="d2">
      <inkml:trace xmlns:inkml="http://www.w3.org/2003/InkML" xml:id="stk2" contextRef="#ctx0" brushRef="#br0">26079 13809 0,'23'0'6,"1"0"18,0 0-16,-1 0-1,1 0 1,-1 0 0,1 0-1,23 0 1,-23 0 7,-1 0-7,1 0 15,0 0-17,-1 0 4,1 0 15,-1 0-11,1 0 47</inkml:trace>
    </iact:actionData>
  </iact:action>
  <iact:action type="add" startTime="9921">
    <iact:property name="dataType"/>
    <iact:actionData xml:id="d3">
      <inkml:trace xmlns:inkml="http://www.w3.org/2003/InkML" xml:id="stk3" contextRef="#ctx0" brushRef="#br0">7789 13975 0,'47'0'8,"-24"0"5,25 0-5,-25 0 8,1 0-8,-1 0-1,1 0 0,0 0 1,-1 0 9,1 0-11,-1 0 33,1 0-23,0 0 7,-1 0 8,1 0-23,-1 0 7</inkml:trace>
    </iact:actionData>
  </iact:action>
  <iact:action type="add" startTime="10847">
    <iact:property name="dataType"/>
    <iact:actionData xml:id="d4">
      <inkml:trace xmlns:inkml="http://www.w3.org/2003/InkML" xml:id="stk4" contextRef="#ctx0" brushRef="#br0">10290 13951 0,'47'0'36,"1"0"-28,-1 0 0,47 0-1,1 0 2,46 0-2,48 0 0,23 0 1,-23 0 0,47 0-1,-23 0 1,23 0 0,0 0 1,0 0-3,70 0 2,-22 0 1,70-47 1,-48 47-6,96-24 4,-48 1 0,23-25 1,-23 25-1,47 23 0,-47-48-2,-47 48 2,24-23 0,-24 23-1,-71 0 0,-24-24 2,-23 24 1,-24 0-6,-47 0 4,-47 0 1,47 0-3,-95 0 4,48 0-4,-47 0 1,23 0 2,-23 0-1,-1 0 1,1 0-3,23 0 2,0 0 7,-23 0-6,23 0-2,0 24 0,0-24 0,48 23 3,-48-23-4,47 24 2,-46-24 0,22 24-1,1-24 1,0 23-1,-47-23 1,46 24 2,-46-24-4,23 24 2,24-24 0,-24 23-2,-23-23 4,23 0-4,-23 0 2,23 0 1,0 0-2,0 0 1,0 0 0,1 0-2,22 0 2,1 0 4,-24 0-8,1 0 4,22 0 1,-22 0-3,-1 0 3,0 0-3,-23 0 2,23 0-1,-24 0 2,1 0-3,23 0 3,0 0 9,1 24-13,-25-24 2,24 0 1,-23 0 1,23 0-1,24 23-2,-47-23 2,23 24-1,0-24 2,-23 24 0,23-24-3,0 0 2,-23 0-1,-1 0 1,1 0 0,23 0 0,0 0-1,0 0 2,1 0-2,22 0 0,-46 23 2,47-23-1,-48 0-2,1 0 4,0 0-4,-1 0 2,1 0 23,-1 0-24,-23 24 2</inkml:trace>
    </iact:actionData>
  </iact:action>
  <iact:action type="add" startTime="12889">
    <iact:property name="dataType"/>
    <iact:actionData xml:id="d5">
      <inkml:trace xmlns:inkml="http://www.w3.org/2003/InkML" xml:id="stk5" contextRef="#ctx0" brushRef="#br0">26197 13998 0,'23'0'91,"1"0"-83,0 0 0,23 0 1,24 0 4,-48 0-5,24 0 0,1 24 0,-25-24 0,24 0-1,-23 0 1,0 0 8,-1 0-9,1 0 32,-1 0-24</inkml:trace>
    </iact:actionData>
  </iact:action>
  <iact:action type="add" startTime="16112">
    <iact:property name="dataType"/>
    <iact:actionData xml:id="d6">
      <inkml:trace xmlns:inkml="http://www.w3.org/2003/InkML" xml:id="stk6" contextRef="#ctx0" brushRef="#br0">7741 14376 0,'24'0'185,"0"0"-179,-1 0 9,1 0 10,-1 0-19,1 0 17,0 0-7,-1 0-1,1 0 16,-1 0-16,1 0 32,0 0 14</inkml:trace>
    </iact:actionData>
  </iact:action>
  <iact:action type="add" startTime="17168">
    <iact:property name="dataType"/>
    <iact:actionData xml:id="d7">
      <inkml:trace xmlns:inkml="http://www.w3.org/2003/InkML" xml:id="stk7" contextRef="#ctx0" brushRef="#br0">9323 14565 0,'23'0'5,"1"0"12,-1 0-7,1 0 2,0 0 3,-1 0-7,1 0 8,23 0-9,-23 0 2,23 0-2,24 0 1,-24 0-1,24 23 1,47-23 1,-24 0-3,24 0 2,24 0-1,-1 0 1,1 0 0,70 0 0,-47 0 1,-23 0-2,23 0 1,0 0-1,1 0 0,-1 0 1,-24 0 0,25 0-1,-1-23 1,0 23-1,-47 0 3,94-24-2,-94 24-2,71 0 3,-24 0 0,1 0-3,-48 0 2,118 0-1,-71 0 0,24 0 1,23 0 0,-70 0 0,-1 0 0,1 0-1,-1 0 1,-23 0 0,48 0-1,-25 0 0,72 0 2,-72 0-2,24 0 1,48 0-1,-95 0 1,47 0-1,-94 0 3,94 0-2,-47 0-2,0 0 1,0 0 2,95-24-2,-95-23 1,94 47 1,-70 0-2,-1 0 0,-23-23 1,-23 23 0,23-24-1,0 24 1,0 0 0,0 0-1,0 0 2,47-24-2,-24 24 0,-70 0 1,47-23 0,-23-1 0,-1 24 1,0 0-3,1-23 2,-48-1-1,47 24 2,-23-24-2,24 24 1,-25-23-1,25 23 2,-1 0-1,-23 0-1,-24-24-1,24 24 3,0-23-2,0-1 1,-48 24-1,24-24 2,24 24-2,-24-23 1,24-1-1,-24 24 3,-23-23-2,23 23-1,-23 0-1,-1 0 2,1 0 0,23-24 1,-23 24-2,23 0 0,-23 0 4,23 0-5,24-24 0,-48 24 2,24 0 0,-23 0-1,23 0 1,0 0-1,-23 0 10,23 0-10,0 0 8,-23 0-7,23 0 7,0 0 5,1-23-17,-25 23 13,24 0-9,-23 0 10,23 0-1,-23 0 6,-1 0-15,1 0 9,0 0-9,-1 0 2</inkml:trace>
    </iact:actionData>
  </iact:action>
  <iact:action type="add" startTime="18941">
    <iact:property name="dataType"/>
    <iact:actionData xml:id="d8">
      <inkml:trace xmlns:inkml="http://www.w3.org/2003/InkML" xml:id="stk8" contextRef="#ctx0" brushRef="#br0">25654 14093 0,'0'0'0,"24"0"16,-1 0-10,1 0 1,23 0 8,-23 0-7,-1 0 8,1 0-9,23 0 0,-23 0 1,-1 0 2,1 0-4,23 0 1,0 0 1,0 0 0,-23 0 0,47 0 1,-48 0-3,48 0 2,-24 0 0,-23 0 0,23 0-1,0 0 2,1 0-4,-25 0 4,1 0-1,-1 0 2,1 0-5,0 0 3,-1 0 22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8819" units="cm"/>
      <inkml:brushProperty name="height" value="0.35278" units="cm"/>
      <inkml:brushProperty name="color" value="#0070C0"/>
      <inkml:brushProperty name="tip" value="rectangle"/>
      <inkml:brushProperty name="rasterOp" value="maskPen"/>
    </inkml:brush>
  </inkml:definitions>
  <iact:action type="add" startTime="6558">
    <iact:property name="dataType"/>
    <iact:actionData xml:id="d0">
      <inkml:trace xmlns:inkml="http://www.w3.org/2003/InkML" xml:id="stk0" contextRef="#ctx0" brushRef="#br0">1039 7341 0</inkml:trace>
    </iact:actionData>
  </iact:action>
  <iact:action type="add" startTime="8701">
    <iact:property name="dataType"/>
    <iact:actionData xml:id="d1">
      <inkml:trace xmlns:inkml="http://www.w3.org/2003/InkML" xml:id="stk1" contextRef="#ctx0" brushRef="#br0">1818 8262 0,'23'0'224,"1"0"-218,23 0 10,-23 0-8,-1 0-1,1 0 0,-1 0 2,1 0-2,23 0 2,0 0 6,-23 0-8,0 0 8,-1 0-7,1 0 15,-1 0-15,1 0 30,0 0-22,-1 0-10,1 0 11,23 0-3,-23 0 10,-1 0-16,1 0 15,-1 0-14,1 0-3,0 0 2,-1 0 1,24 0 6,-23 0-7,23 0 7,-23 0-8,23 0 8,-23 0-7,23 0 9,-24 0-3,25 0-6,-25 0 8,24 0-1,-23 0 0,0 0 1,23 0-9,-24 0 8,1 0-7,23 0 8,-23 0-9,-1 0 10,1 0-11,0 0 10,-1 0 1,1 0-9,-1 0 6,1 0-7,0 0 17,-1-24-16,1 24 6,-1 0 18,1 0-17,0 0 38,-1 0 25</inkml:trace>
    </iact:actionData>
  </iact:action>
  <iact:action type="add" startTime="13419">
    <iact:property name="dataType"/>
    <iact:actionData xml:id="d2">
      <inkml:trace xmlns:inkml="http://www.w3.org/2003/InkML" xml:id="stk2" contextRef="#ctx0" brushRef="#br0">4555 8191 0,'47'0'153,"1"0"-138,-25 0-8,1 0 3,23 0-5,-23 0 5,46 0-3,-22 0 0,-25 0 0,24 0 2,1 0-2,-1 0 9,-24-24-1,25 24-7,-1 0 7,-24 0-7,25 0 9,-25 0-11,24 0 10,1 0-1,-25-23-7,1 23-1,23 0 0,-23 0 3,-1-24-3,24 24 0,1 0 8,-25 0-6,1 0 6,-1 0 0,1 0 9,-24-23-16,24 23-2,-1 0 3,1 0 14,-1 0-15,1 0 7,0 0-7,-1 0-1,1 0 17,-1 0-17,1 0 9,0 0-8,-1-24 0,1 24-1,-1 0 1,1 0-1,0 0 0,-1 0 9,1 0-8,-1 0 32,1 0-19,0 0 34,-1 0-32</inkml:trace>
    </iact:actionData>
  </iact:action>
  <iact:action type="add" startTime="16333">
    <iact:property name="dataType"/>
    <iact:actionData xml:id="d3">
      <inkml:trace xmlns:inkml="http://www.w3.org/2003/InkML" xml:id="stk3" contextRef="#ctx0" brushRef="#br0">7364 8120 0,'23'0'108</inkml:trace>
    </iact:actionData>
  </iact:action>
  <iact:action type="add" startTime="16942">
    <iact:property name="dataType"/>
    <iact:actionData xml:id="d4">
      <inkml:trace xmlns:inkml="http://www.w3.org/2003/InkML" xml:id="stk4" contextRef="#ctx0" brushRef="#br0">7977 8120 0</inkml:trace>
    </iact:actionData>
  </iact:action>
  <iact:action type="add" startTime="17867">
    <iact:property name="dataType"/>
    <iact:actionData xml:id="d5">
      <inkml:trace xmlns:inkml="http://www.w3.org/2003/InkML" xml:id="stk5" contextRef="#ctx0" brushRef="#br0">7340 8120 0,'0'-23'169,"24"23"-139,-1 0-7,-23-24-15,24 24-2,0 0 3,-1 0 8,1-24-12,-1 24 12,1 0-10,0 0 1,-1 0 7,1 0-7,-1 0 8,1-23-9,0 23 1,-1 0 16,1 0-9,-1 0 7,-23-24-13,24 24-2,0 0 0,-24-23 8,23 23-5,1 0-4,-1 0 18,1 0-9,0 0 1,-1 0 7,1 0-16,-1 0 25,1 0-17,0 0 2,-1 0 19,1 0-28,-1 0 39,1 0-25,0 0 40,-1 0-30,1 0-1,-24 23-23,23-23 68</inkml:trace>
    </iact:actionData>
  </iact:action>
  <iact:action type="add" startTime="20142">
    <iact:property name="dataType"/>
    <iact:actionData xml:id="d6">
      <inkml:trace xmlns:inkml="http://www.w3.org/2003/InkML" xml:id="stk6" contextRef="#ctx0" brushRef="#br0">8992 8167 0,'0'0'0,"24"0"22,-1 0 7,1 0 2,-24-23-22,24 23-3,-1 0 10,24 0 0,-23 0-1,0 0-7,-1 0-1,1-24 0,-1 24 1,25 0 8,-25 0-9,1 0 1,-1 0 0,1 0 0,0 0-1,-1 0 1,1 0 1,-24-23-1,23 23-2,1 0 2,0 0 9,-1 0-10,1 0 0,-1 0 10,1 0-12,0 0 13,-24-24-12,23 24 1,1 0 2,-1 0 5,1 0 2,0 0 0,-1 0-9,1 0 2,-1 0 6,1 0-8,0 0 10,-1 0-10,1 0 0,23 0 8,-23 0-7,-1 0 8,1 0 1,-1 0-4,1 0-5,0 0 0,-1 0 15,1 0-16,-1 0 9,1 0 0,0 0-9,-1 0 25,1 0-18,-1 0 71,1 0-31</inkml:trace>
    </iact:actionData>
  </iact:action>
  <iact:action type="add" startTime="21498">
    <iact:property name="dataType"/>
    <iact:actionData xml:id="d7">
      <inkml:trace xmlns:inkml="http://www.w3.org/2003/InkML" xml:id="stk7" contextRef="#ctx0" brushRef="#br0">10927 8073 0,'24'0'23,"0"0"68</inkml:trace>
    </iact:actionData>
  </iact:action>
  <iact:action type="add" startTime="36195">
    <iact:property name="dataType"/>
    <iact:actionData xml:id="d8">
      <inkml:trace xmlns:inkml="http://www.w3.org/2003/InkML" xml:id="stk8" contextRef="#ctx0" brushRef="#br0">1086 14990 0</inkml:trace>
    </iact:actionData>
  </iact:action>
  <iact:action type="add" startTime="36721">
    <iact:property name="dataType"/>
    <iact:actionData xml:id="d9">
      <inkml:trace xmlns:inkml="http://www.w3.org/2003/InkML" xml:id="stk9" contextRef="#ctx0" brushRef="#br0">1818 14990 0,'23'0'77,"1"0"-32,-1 0-38,1 0 0,0-24 1,-1 24 4,1 0-9,23 0 5,-23 0 0,-1 0 7,1 0-8,-1 0 11,1 0-12,0 0 3,-1-24 5,1 24-6,-1 0 7,1 0-7,0 0-1,-1 0 9,1 0-8,-24-23-1,23 23 10,25 0-7,-25 0 2,1 0-4,-1 0 5,1 0-2,0 0-4,-1 0 9,1 0-8,-1 0-1,1 0 8,0 0-8,-1 0 9,1 0-8,-1 0 0,1 0 8,0 0-8,-1 0 7,1 0-8,-1 0 9,1 0-1,0 0 0,-1 0-6,1 0-1,-1 0 0,1 0 7,0 0-8,-1 0 8,1 0 1,-1 0-1,1 0 8,0 0-15,-1 0 17,1 0-11,-1 0 8</inkml:trace>
    </iact:actionData>
  </iact:action>
  <iact:action type="add" startTime="39480">
    <iact:property name="dataType"/>
    <iact:actionData xml:id="d10">
      <inkml:trace xmlns:inkml="http://www.w3.org/2003/InkML" xml:id="stk10" contextRef="#ctx0" brushRef="#br0">4319 14872 0</inkml:trace>
    </iact:actionData>
  </iact:action>
  <iact:action type="add" startTime="40019">
    <iact:property name="dataType"/>
    <iact:actionData xml:id="d11">
      <inkml:trace xmlns:inkml="http://www.w3.org/2003/InkML" xml:id="stk11" contextRef="#ctx0" brushRef="#br0">4815 14872 0,'23'0'24,"1"0"44,0 0-61,-1 0 9,1 0-9,-1 0 1,1 0-1,23 0 1,0 0 10,-23 0-13,0 0 4,23 0-2,-24 0 0,25 0 4,-25 0-5,1 0 1,23 0 0,-23 0 1,-1 0 0,24 0-1,-23 0 2,0 0-2,-1 0 1,1 0 0,-1 0-1,1 0 0,0 0 1,-1 0 0,1 0 8,-1 0-9,1 0 2,0 0 13,-1 0-14,1 0 9,-1 0-11,1 0 4,0 0-5,-1-24 2,1 24 9,-1 0-8,1 0 0,0 0 7,-1 0-7,1 0 17,-1 0-19,1 0 2,0 0 15,-1 0-16,1-24 10,-1 24-11,1 0 2,0 0 15,-1 0 1</inkml:trace>
    </iact:actionData>
  </iact:action>
  <iact:action type="add" startTime="43727">
    <iact:property name="dataType"/>
    <iact:actionData xml:id="d12">
      <inkml:trace xmlns:inkml="http://www.w3.org/2003/InkML" xml:id="stk12" contextRef="#ctx0" brushRef="#br0">7033 14990 0</inkml:trace>
    </iact:actionData>
  </iact:action>
  <iact:action type="add" startTime="45606">
    <iact:property name="dataType"/>
    <iact:actionData xml:id="d13">
      <inkml:trace xmlns:inkml="http://www.w3.org/2003/InkML" xml:id="stk13" contextRef="#ctx0" brushRef="#br0">8072 15037 0</inkml:trace>
    </iact:actionData>
  </iact:action>
  <iact:action type="add" startTime="46216">
    <iact:property name="dataType"/>
    <iact:actionData xml:id="d14">
      <inkml:trace xmlns:inkml="http://www.w3.org/2003/InkML" xml:id="stk14" contextRef="#ctx0" brushRef="#br0">8709 14990 0</inkml:trace>
    </iact:actionData>
  </iact:action>
  <iact:action type="add" startTime="46810">
    <iact:property name="dataType"/>
    <iact:actionData xml:id="d15">
      <inkml:trace xmlns:inkml="http://www.w3.org/2003/InkML" xml:id="stk15" contextRef="#ctx0" brushRef="#br0">9275 14966 0,'24'0'14</inkml:trace>
    </iact:actionData>
  </iact:action>
  <iact:action type="add" startTime="47542">
    <iact:property name="dataType"/>
    <iact:actionData xml:id="d16">
      <inkml:trace xmlns:inkml="http://www.w3.org/2003/InkML" xml:id="stk16" contextRef="#ctx0" brushRef="#br0">8095 15013 0,'48'0'152,"-25"0"-144,48 0 0,-24 0 0,0 0 0,24 0-1,0 0 3,-47 0-5,46 0 3,-22 0 0,-25 0-1,1 0 1,-1 0 0,1 0 0,23 0 1,-23 0-2,23 0-1,-23 0 2,-1 0 0,1 0 0,-1 0 0,25 0 7,-1 0 3,-24 0-13,1 0 3,0 0-1,-1 0 3,1 0-5,23 0 4,-23 0 7,-1 0-9,1 0 25,-1 0-24,1 0 29,0 0 48,-1 0-62,1 0 32</inkml:trace>
    </iact:actionData>
  </iact:action>
  <iact:action type="add" startTime="49953">
    <iact:property name="dataType"/>
    <iact:actionData xml:id="d17">
      <inkml:trace xmlns:inkml="http://www.w3.org/2003/InkML" xml:id="stk17" contextRef="#ctx0" brushRef="#br0">10479 14824 0,'24'0'87,"-1"0"-80,1 0 15,-1 0-15,1 0 1,0 0 9,-1 0-11,1 0 2,-1 0 1,1 0-1,23 0 6,-23 0-7,-1 0 0,25 0 6,-1 0-2,-24 0-3,1 0 0,23 0-1,0 0 9,-23 0-9,0 0 2,-1 0-3,1 0 5,-1 0-6,25 0 3,-25 0 7,1 0-7,23 0 9,-23 0-11,-1 0 9,1 0-6,-1 0 7,1 0-1,0 0-7,-1 0 6,1 0-6,-1 0 1,1 0-2,0 0 0,-1 0 9,1 0 0,-1 0-2,1 0 72</inkml:trace>
    </iact:actionData>
  </iact:action>
  <iact:action type="add" startTime="51289">
    <iact:property name="dataType"/>
    <iact:actionData xml:id="d18">
      <inkml:trace xmlns:inkml="http://www.w3.org/2003/InkML" xml:id="stk18" contextRef="#ctx0" brushRef="#br0">13028 14824 0</inkml:trace>
    </iact:actionData>
  </iact:action>
  <iact:action type="add" startTime="51866">
    <iact:property name="dataType"/>
    <iact:actionData xml:id="d19">
      <inkml:trace xmlns:inkml="http://www.w3.org/2003/InkML" xml:id="stk19" contextRef="#ctx0" brushRef="#br0">13641 14848 0,'24'0'77</inkml:trace>
    </iact:actionData>
  </iact:action>
  <iact:action type="add" startTime="52329">
    <iact:property name="dataType"/>
    <iact:actionData xml:id="d20">
      <inkml:trace xmlns:inkml="http://www.w3.org/2003/InkML" xml:id="stk20" contextRef="#ctx0" brushRef="#br0">14113 14848 0,'24'0'44,"0"0"-13</inkml:trace>
    </iact:actionData>
  </iact:action>
  <iact:action type="add" startTime="53191">
    <iact:property name="dataType"/>
    <iact:actionData xml:id="d21">
      <inkml:trace xmlns:inkml="http://www.w3.org/2003/InkML" xml:id="stk21" contextRef="#ctx0" brushRef="#br0">12910 14872 0,'23'0'62,"1"0"-46,23 0-10,-23-24 8,-1 24-5,25 0 0,-1 0-3,-24 0 2,48 0 0,0 0-1,-24 0 2,0 0-2,24 0 0,-24 0 1,1 0 1,-25 0-2,24 0 1,1 0 2,-1 0 3,-24 0-6,1 0 1,0 0 0,-1 0-2,1 0 12,-1 0-10,1 0 7,0 0-9,23 0 10,-24 0-9,1 0 17,0 0-17,-1 0 11,1 0 3,-1 0-14,1 0 16,0 0-15,-1 0 0,1 0 15,-1 0 0,1 0 16,0 0-32,-1 0 8,1 0 9,-1 0 0,1 0 15,0 0-7,-1 0 12,1 0-14</inkml:trace>
    </iact:actionData>
  </iact:action>
  <iact:action type="add" startTime="62332">
    <iact:property name="dataType"/>
    <iact:actionData xml:id="d22">
      <inkml:trace xmlns:inkml="http://www.w3.org/2003/InkML" xml:id="stk22" contextRef="#ctx0" brushRef="#br0">30657 4343 0,'0'48'91,"0"-25"-75,0 24-9,24 1 10,-24-25-9,0 1 76,0-1-76,24 1 30,-24 0-15,0-1 1,23-23-8,1 0 13,-1 0 41,1 0-64,0 0 3,-24-47-1,23 23-1,24-46 1,1-1 2,-1-24-5,24 1 5,-24-1-5,0-23 6,0 24-6,-23 47 5,23-24-5,-23 0 3,-1 24 0,-23 23 0,0-23 1,24 24-1,-24-25 8,23 25-11,1-1 2,-24 0 2,24 1-2,-24-24 1,23 23-1,-23 0 1,24 1 0,-24-24 0,23 47-1,-23-24 2,0 0-3,0 1 18,24 23-17,-24-24 25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5292" units="cm"/>
      <inkml:brushProperty name="height" value="0.05292" units="cm"/>
    </inkml:brush>
  </inkml:definitions>
  <iact:action type="add" startTime="13101">
    <iact:property name="dataType"/>
    <iact:actionData xml:id="d0">
      <inkml:trace xmlns:inkml="http://www.w3.org/2003/InkML" xml:id="stk0" contextRef="#ctx0" brushRef="#br0">9393 16736 0,'24'0'51,"0"0"-27,-1 0 30,1 0-38,-1 0 6,1 0-5,0 0-9,-24-23 6,23 23-6,1 0-1,-1 0 11,-23-24-12,24 24 1,0-23 0,-1-1 11,1 24-11,-24-24 8,23 1-7,1 23-1,0 0 0,-24-24 9,23 1-8,1-1 7,-1 0 9,1 1-17,0 23 9,-24-24-9,23 1 8,1-1-3,-24 0 7,23 24-11,-23-23 1,24 23 5,-24-24-6,0 1 0,24 23 0,-24-24-1,0 0 8,23 1-6,1 23 7,-24-24-10,0 0 3,0 1 5,23 23-7,1 0 18,-24-24-19,0 1 5,24 23-6,-24-24 11,23 0-9,1 24 1,-24-23 0,23 23 0,1-24 7,-24 1-7,24 23 0,-1 0-1,1-24 1,23 24 10,-47-24-12,24 24 0,-1 0 10,1 0-8,-24-23 0,23 23-1,-23-24 2,48 24-2,-48-23 9,23 23-9,1 0 0,-1-24 17,1 0-9,0 24-7,-1 0 15,1 0-15,-1-23 16,1 23-18,0 0 2,-24-24 8,47 24-10,-24 0 12,1-23-11,0 23 0,-1 0 9,1 0-10,-1 0 2,1 0 1,0 0-2,-1-24 1,1 24 7,-1 0-7,1 0-1,0 0 1,-1-24 0,1 24 0,-1 0 8,1 0-9,0 0 1,-1 0-1,1 0 1,-1 0 7,1 0-6,0 0 5,-1 0-6,1 0 8,-48 0 115,1 0-123,-1 0 8,0 0-10,1 0 3,-1 0-3,1 0 2,-1 0 0,-23 0 0,23 0 0,1 0 0,-1 0-1,0 0 1,1 0 1,-24 0-3,-1 0 9,25 0 1,-1 0-8,1 0-1,-1 0 9,0 0-8,1 0-1,-1 0 10,1 0-11,23 24 10,-48-24-8,25 0 9,-1 0 4,1 0-12,-1 0 13,24 24-14,-24-24-1,1 0 17,23 23-16,-24-23 31,24 24-32,-23-24 2,23 23-3,-24 1 9,0-24 1,1 24 7,23-1-15,0 1 31,-24-1-22,24 1-12,-23-24 19,23 24-17,0-1 0,0 1 17,0-1-15,0 1 5,0 0 10,0-1-8,0 1-2,0-1-6,0 1 8,0 0 15,0-1-17,0 1 18,0 0-18,0-1 3,23 1 22,-23-1-25,0 1 9,0 0-6,24-24 5,-24 23-14,0 1 16,23-24-18,-23 23 12,24-23-13,-24 24 34,24 0-16,-1-24 0,-23 23 1,0 1 0,24-24-10,-24 23-7,23-23 1,1 0 15,-24 24-7,0 0 0,24-24-9,-1 0 0,1 0 17,-24 23-16,23-23 7,1 24-8,0-1 25,-1-23-25,1 0 24,-1 0-23,1 0 8,-24 24-1,24-24-8,-1 0 1,1 0 16,-1 0-17,1 0 8,0 0 1,-1 0-1,1 0 8,-1 0-15,1 0 15,0 0-8,-1 0-7,1 0 15,-1 0-16,1 0 25,0 0-16,-1-24-9,1 1 18,-1-1-11,-23 1 1,24 23-8,0-24 1,-1 24 8,-23-24-8,24 1 7,-1 23-7,-23-24 7,24 1 25,-24-1-11,24 24-5,-24-24 23</inkml:trace>
    </iact:actionData>
  </iact:action>
  <iact:action type="add" startTime="17363">
    <iact:property name="dataType"/>
    <iact:actionData xml:id="d1">
      <inkml:trace xmlns:inkml="http://www.w3.org/2003/InkML" xml:id="stk1" contextRef="#ctx0" brushRef="#br0">11824 16713 0,'24'0'169,"-1"0"-154,1 0 0,0 0-7,-1 0-1,-23-24 1,0 1 8,24 23-8,-1 0 7,-23-24-9,0 0 10,0 1-7,24-1 5,-24 1-5,24-1-2,-1 0 1,-23-23 0,24 24 7,-1-1-7,-23 0 8,24 1-10,0-1 19,-1 1-19,-23-1 10,0 0 7,24 24-15,-1-23-1,-23-1 9,24 24-9,-24-24 1,24 1-1,-1 23 2,-23-24 7,24 1-9,-1-1 8,-23 0-7,48 1 8,-25 23-9,-23-24 2,24 1-2,23 23 0,-23-24 9,-1 24-10,1-24 3,23 24-1,0-23 0,-23 23-1,-1 0 0,25-24 2,-25 24-1,1 0-1,-1 0 0,1-23 10,0 23-9,-1 0 0,1-24-2,-1 24 3,1 0 5,0 0-6,-1 0 15,1 0-14,-1 0-3,1 0 17,0 0-15,-1 0 8,24 0-8,-23 0 7,0 0-8,-1 0 2,1 0-2,-1 0 1,1 0 8,0 0-2,-1 0 10,-46 0 99,-1 0-115,0 0 3,1 0-7,-1 0 11,1 0-6,-1 0-2,0 0 25,1 0-18,-1 0 25,1 0-23,-1 0-2,0 0 9,1 0-6,-1 0-3,1 0 3,-1 0-11,0 0 11,1 0-10,-1 0 17,1 0-17,-1 0 0,24 24 3,-24-24 3,1 0 11,23 23-16,0 1 6,0-1 10,-24-23-17,24 24 17,-23 0-16,-1-1 15,24 1-16,0-1 17,0 1-8,0 0-2,0-1 25,0 1-23,0-1 14,0 1-22,0 0 7,0-1 9,0 1-9,0 0 16,0-1-16,0 1 3,0-1 10,0 1 3,0 0 0,0-1-9,0 1 2,24-24 15,-24 23-32,0 1 17,23-24-17,1 0 24,-24 24-24,23-24 1,1 23 16,0-23-8,-24 24-9,23-24 0,1 0 17,-1 0-9,-23 23-8,24-23 9,0 24-9,-1-24 10,1 24 13,-1-24-23,-23 23 9,24-23-7,0 0-1,-1 0-2,-23 24 2,24-24-1,-1 0 1,1 0 16,0 0-17,-1 0 2,1 0 6,-1 0-9,1 0 11,0 0-1,-1 0-2,1 0-5,-1 0 6,1-24 7,0 1-6,-24-1 7,23 24-15,-23-24 0,24 24 7,-24-23-7,23 23-1,-23-24 1,0 1 8,0-1 14,0 0-12,24 24-12,-24-23 9,0-1 1,0 1-1,0-1 8,0 0-14,0 1 5,0-1 1,0 1 1,0-1-1,0 0 1,0 1 7,0-1-16,0 0 10,0 1 5,-24 23-15,24-24 1,-23 1 23,23-1-15,-24 24-8,24-24 8,-23 24 22,23-23-31,-24 23 2,24-24 5,-24 24-6,1 0 7,-1-23 9,24-1-9,-23 24 8,-1 0 7,24-24 34,-24 24-27,24-23 2,0-1-17,0 1 110,0-1-102,0 48 210,24-24-233,0 0 12,-1 0-6,24 0 3,-23 0 14,0 0-23,-1 0 0,1 0 17,-1 0-16,1 0 15,0 0-16,-1 0 9,1 0 8,-1 0-17,1 0 8,0 0-8,-1 0 1,1 0 8,-1 0-9,1 0 9,0 0 0,-1 0 23,1 0-16</inkml:trace>
    </iact:actionData>
  </iact:action>
  <iact:action type="add" startTime="23452">
    <iact:property name="dataType"/>
    <iact:actionData xml:id="d2">
      <inkml:trace xmlns:inkml="http://www.w3.org/2003/InkML" xml:id="stk2" contextRef="#ctx0" brushRef="#br0">14019 15957 0,'24'0'7,"-1"0"25,1 0 20,-1 0-20,1 0-10,0 0-14,-1 0 7,1 0 8,-1 0-15,1 0 23,0 0-23,-1 0 23,-23 24 170,0 0-186,0-1 8,0 1-5,0-1-6,0 1 4,0 0-9,0-1 10,0 1-11,0-1 18,0 1-17,0 0 8,0-1 2,0 1-1,24 0 14,-24-1-15,0 1 24,23-24-31,-23 23 6,0 1 2,0 0 16,24-1-18,0-23 9,-24 24-8,23-24-7,-23 23 7,0 1 9,0 0 23,0-1-9,24-23-23,-24 24 32,23-24-33,-23 23-6,0 1 16,0 0 45,24-24-31,0 0 17,-1 0-24,1 0 31,-24-24-48,0 0 2,0 1-9,23 23 9,-23-24-9,0 1 1,0-1 17,0 0-19,0 1 2,0-1 15,0 1-13,0-1 11,0-23-6,0 23 9,0 1-16,24 23 7,-24-24-7,0 0 7,0 1 0,0-1 32,0 0-32,0 1 31,0-1-23,0 1 0,24 23-15,-24-24 15,23 0-16,-23 1 26,0-1-17,0 1 21,0-1 25,0 0-47,0 1 16,24-1-6,-24 48 113,0-1-108,0 1-23,0 0 16,0-1-15,0 1 8,23-24-1,-23 23-9,0 1 3,0 0 14,0-1-15,0 1-1,0-1 9,24 1 1,-24 0-3,24-1-6,-24 1 7,23 0 0,-23-1-6,0 1 14,0-1-17,0 1 11,24 0 5,-24-1-6,23-23-9,-23 24 9,0-1-1,0 1 1,24-24 0,0 0-1,-24 24-1,0-1 10,23-23 7,1 0 8,-24 24-24,23-24 9,-23 23-9,24-23 23,0 0 0,-24 24 47,23-24 16,1 0-71,-1 0 3,-23-24 36,0 1-63,0-1 18,0 1-17,0-1 16,0 0-16,24 1 1,-24-1 8,0 1-9,24-1 10,-24 0-10,0 1 0,0-1 20,0 1-22,0-1 10,0 0 0,0 1-7,0-1 23,0 0-15,0 1 22,0-1-22,0 1 7,23 23 7,-23-24-14,0 0 23,0 1 68,0-1-84,0 1-7,0-1 7,0 0-8,0 1 32,0-1-16,0 1 15,24 23-31,-24-24 1,0 0 6,23 24 125,1 0-93,0 0-14,-1 0-11,1 0-13,-1 0-8,1 0 14,0 0-6,-1 0 7,1 0 8,-1 0-15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45:12.814"/>
    </inkml:context>
    <inkml:brush xml:id="br0">
      <inkml:brushProperty name="width" value="0.05292" units="cm"/>
      <inkml:brushProperty name="height" value="0.05292" units="cm"/>
    </inkml:brush>
  </inkml:definitions>
  <iact:action type="add" startTime="6028">
    <iact:property name="dataType"/>
    <iact:actionData xml:id="d0">
      <inkml:trace xmlns:inkml="http://www.w3.org/2003/InkML" xml:id="stk0" contextRef="#ctx0" brushRef="#br0">10007 17138 0,'24'0'360,"-1"0"-282,1 0-17,-24-24-15,23 1-23,1-1-8,-24 0-6,24 24-2,-24-23 1,0-1 6,23 0 2,-23 1 9,24-1-18,-24 1 0,23-1 2,-23-23-4,24 23 4,0-47-2,-24 1 2,23 46-2,-23 0 0,0-23 2,24 24-2,-24-25 2,0 25-3,0-1 2,0-23 0,0 23 0,0-46-1,0 46 2,0 0-2,0 1 1,0-25-1,23 48 0,-23-23 2,0-1-2,0 1 11,0-1-13,0 0 3,0 1 0,0-1-1,0 1 1,0-25 0,24 1 0,-24 24-1,0-1 1,0 0 0,0 1 0,0-24-1,0 23 9,0 0-9,0-23 8,0 0-6,0 0 7,0 23-9,0 1 0,0-1 1,0 0 17,0 1-19,0-1 11,0 0-12,0 1 4,0-1-2,0 1 1,0-25 1,0 25 5,0-1 1,0 1 17,0-1-1,0 0-9,0 1 26,0-1-34,0 1 3,0-1-12,0 0 11,0 1 0,0-1 7,0 1 31,0-1-15,0 0 15,0 1-30,0-1-2,0 48 210,0-1-226,0 1 10,0 0-9,0-1 11,0 1-12,0-1 9,0 1-6,0 0-2,0-1 8,0 1-7,0-1 15,0 1-15,0 0 0,0-1 14,0 1-14,0-1 8,0 1-9,0 0 1,0-1 0,0 1 1,0-1-3,0 1 10,0 0-9,0-1 10,0 1-10,0 0 7,0-1 2,0 1-8,0-1 7,24 1 0,-24 0 2,0-1-10,0 1 1,0-1-1,0 1 1,0 0 0,0-1 7,0 1-8,0-1 18,0 1-19,0 0 3,23-1 6,-23 1-6,0-1 16,24 1-21,-24 0 11,0-1-7,0 1 8,0-1-1,0 1-6,23-24-2,-23 24 0,0-1 2,0 1-2,0-1 9,0 1-10,0 23 18,24-47-17,-24 24 1,0 0 9,0-1-9,0 1 7,0-1 8,0 1-16,0 0 9,0-1-9,24 1 9,-24-1-9,0 1 1,0 0 8,0-1-8,0 1 7,0-1-8,0 1 8,0 0 1,0-1-8,0 1 16,0-1 0,0 1-10,23-24 17,-23 24-17,0-1 10,24-23-6,-24 24 2,23-1-3,-23 1-2,0 0 24,0-1-25,24-23 2,-24 24-9,0-1 0,0 1 10,24-24 13,-24 24-22,0-1 15,0 1-1,23 0-13,1-1 14,-1-23 8,-23 24-16,0-1 17,24-23-17,0 0 8,-1 0 7,1 0-22,-1 0 23,1 0-15,0 0-8,-1 0 22,1 0-14,-1 0 7,1 0-8,0 0 1,-24-23-9,23 23 9,1 0-9,-24-24 0,0 1 9,23-1-9,1 24 18,-24-24-18,24 1 9,-24-1 6,0 0-7,0 1-7,23-1 23,-23 1-22,0-1 5,0 0-6,0 1 0,0-1 7,0 1-8,0-1 20,0 0-23,0 1 6,0-1 27,0 1 9</inkml:trace>
    </iact:actionData>
  </iact:action>
  <iact:action type="add" startTime="10551">
    <iact:property name="dataType"/>
    <iact:actionData xml:id="d1">
      <inkml:trace xmlns:inkml="http://www.w3.org/2003/InkML" xml:id="stk1" contextRef="#ctx0" brushRef="#br0">10125 16123 0,'24'0'131,"-1"0"-124,1 0 24,-1 0-16,1 0 8,0 0-16,-1 0 16,1 0-14,-1 0 6,1 0 0,0 0-7,-1 0 8,1 0 0,-1 0-9,1 0 15,0 0-14,-1 0 47,1 0-33,-1 0-7,1 0 9,0 0-8,-1 0 6,1 0-14,-1 0 7,1 0 8,0 0-7,-1 0 14,1 0-22,-1 0 8,1 0 9,0 0-11,-1 0 32</inkml:trace>
    </iact:actionData>
  </iact:action>
  <iact:action type="add" startTime="13928">
    <iact:property name="dataType"/>
    <iact:actionData xml:id="d2">
      <inkml:trace xmlns:inkml="http://www.w3.org/2003/InkML" xml:id="stk2" contextRef="#ctx0" brushRef="#br0">11399 17209 0,'0'0'0,"24"0"35,0 0-11,-24-24 30,23 24-30,1-24-2,-24 1 2,23-1 14,1 1-23,-24-1-7,0 0 15,24 24-15,-24-23 0,0-1 21,23 0-20,-23 1 7,24 23-8,-24-24 2,0 1-5,23 23 10,-23-24-8,24 24 1,-24-47 1,24 23 13,-1 1-6,1-1 6,-24 0-14,0 1 8,23 23-9,1-24 9,-24 1-9,24 23 10,-24-24-10,23 0 0,1 1 9,-1-1 14,-23 1-22,24 23 0,-24-24 15,24 0-7,-1 1 7,1 23-8,-24-24-7,23 1 7,1 23-7,0 0 16,-24-24-19,23 24 5,1-24 5,-24 1 0,23 23-7,1 0 7,-24-24 1,24 1 0,-1 23 6,1 0-5,-24-24-10,23 24 9,1 0-10,-24-24 2,47 24 0,-23 0 1,-24-23-3,23 23 2,1 0 0,0 0 22,-1 0-14,1 0-8,-1 0 15,1 0-7,0 0 7,-1 0-7,1 0-2,-24-24 179,-24 24-185,1 0 8,23-24-9,-48 24-1,25 0 3,-1 0 8,1 0-11,-1 0 10,0 0-8,1 0-1,-1 0 8,1 0 1,-1 0 9,0 0-11,1 0-7,23 24 32,-24-24-32,1 0 24,23 24-15,0-1 7,0 1-8,-24-24-8,24 24 21,-24-24-24,24 23 3,-23-23 0,23 24 10,0-1-10,0 1 10,-24 0 7,24-1-7,-23-23-4,23 24 1,0-1 3,0 1-3,0 0 25,0-1-32,0 1 16,0-1-15,0 1 8,0 0-1,0-1 1,0 1 14,0-1-15,0 1-6,0 0 22,0-1-17,0 1 10,0-1-18,0 1 3,0 0 15,0-1-1,0 1 23,0-1 39,23-23-70,-23 24 39,24-24-39,-24 24 2,23-24-3,1 0 9,-24 23 24,24-23-40,-1 0 17,1 24 6,-1-24-7,-23 24-16,24-24 2,0 0 24,-1 0-20,1 23 25,-1-23-22,1 0 15,0 0 7,-1 0-21,1 0 13,-1 0-15,1 0 1,0 0 6,-1 0-14,1-23 15,-1-1-16,1 24 1,-24-24 9,0 1-11,24 23 2,-1-24 1,1 0 13,-24 1-14,23-1 7,1 24-7,-24-23-1,0-1 9,24 0-1,-24 1 0,23 23 9,-23-24-8,0 1-1,0-1 8,0 0-7,0 1 7,0-1 15,0 1-22,0-1 7,0 0-7,0 1-10,-23 23 2,23-24 8,0 1 0,-24 23 6,24-24-14,0 0 8,-24 24-1,24-23-8,-23 23 9,23-24 15,0 1-8,-24 23-16,1 0 18,23-24-19,0 0 25,0 1-15,-24 23 0,24-24 15,0 1-9,0-1 32,-24 24-37,1 0 27,23-24-28,0 1 23,-24 23 23,48 0 246,-1 0-293,1 0 1,0 0 7,-1 0-7,-23-24-2,24 24-6,-1 0 8,1-24 0,0 24 14,-1 0-14,-23-23-9,0-1 15,24 24-13,-1 0 14,-23-23 1,24 23-2</inkml:trace>
    </iact:actionData>
  </iact:action>
  <iact:action type="add" startTime="19207">
    <iact:property name="dataType"/>
    <iact:actionData xml:id="d3">
      <inkml:trace xmlns:inkml="http://www.w3.org/2003/InkML" xml:id="stk3" contextRef="#ctx0" brushRef="#br0">12981 17185 0,'0'0'0,"23"0"21,1 0 41,-24-24-47,23 24 3,-23-23 2,24-1-4,-24 1-7,24 23-3,-1-24 2,-23 0 0,24 24-1,-1-23 1,-23-1 1,0 0-3,24 24 2,-24-23-1,24-1 2,-1 24-3,-23-47 3,0 0-1,47 47 0,-47-47-1,24-1 1,0 25 8,-24-1-9,0 1 0,0-1 1,0 0-1,0 1 2,23 23-2,-23-47 2,0 23 14,0 0-16,0 1 9,0-1-2,0 1-6,0-1 8,0 0-7,0 1-2,0-1 8,24 24-7,-24-23-1,0-1 24,0 0 0,0 1-15,0-1 22,0 0-20,0 1 10,0-1-13,0 1 9,0-1 30,0 48 69,0-1-115,0 1-1,0-1 9,0 1-9,0 0 9,0-1-9,0 1 1,0 0 7,0-1-7,0 1 7,0-1-6,0 1-2,0 0 9,0-1-8,0 1 7,23-1-7,-23 1-2,24-24 3,-24 47-2,24-23 9,-24-1-1,0 1-7,0 0 16,0-1-17,23 1 9,-23-1 15,0 1-23,24-24 6,-24 24 3,0-1-2,0 1 8,23-24-17,-23 23 18,24 1-9,0-24 16,-24 24-23,0-1 23,0 1 0,23-24 69,-23 23-76,24-23-2,-24 24-14,0 0 38,23-1-31,1-23 9,-24 24 7,24-24 61,-1 0-30,1-24-31,-24 1-24,0-1 8,0 0-7,23 24-1,-23-23 10,0-1-11,0 1 2,24 23 1,-24-24-2,24 0 1,-24 1 8,0-24-8,23 47-2,-23-24 11,24 0-11,-24 1 10,0-1 9,0 1-19,23 23 3,-23-24-3,24 0 10,-24 1 0,0-1 14,0 1-22,0-1 30,0 0-22,24 24 15,-24-23-24,0 46 148,0 1-140,0 0 1,0-1-1,0 1 8,0-1-16,0 1 2,0 0 14,0-1-16,23-23 9,-23 24-9,0-1 1,24 1 7,-24 0 9,0-1-9,0 1 24,23-24-31,-23 23 7,24-23-8,-24 24 9,24 0 31,-1-1-18,1-23-5,-24 24-1,23-24-7,-23 23-9,24 1 17,0-24 14,-1 0 9,1 0-10,-24 24 10,23-1-7,1-23-19,0 0 104,-1 0-95,1 0 1,-24-23-8,0-1-9,0 0-5,23 1-2,-23-1 9,0 1-9,24-25 9,-24 1-9,24 0 9,-24 23-8,0 1-1,23-48 1,-23 47 1,24-46-3,-1-1 2,1 24 0,0-1-1,-1-22 1,-23 22 0,0 1 7,24 23-7,-24 1 8,23-1-9,-23 1 9,24-1-1,-24 0-8,0 1 18,0-1-19,0 1 57,0-1-32,0 0 7,0 48 155,0 0-186,0-1 39,24-23 25,-24 24-49,23-24 9,1 0 8,-1 0-24,1 0 1,0 0 23,-1 0-25,1 0 24,-1 0-14,1 0 6</inkml:trace>
    </iact:actionData>
  </iact:action>
  <iact:action type="add" startTime="25418">
    <iact:property name="dataType"/>
    <iact:actionData xml:id="d4">
      <inkml:trace xmlns:inkml="http://www.w3.org/2003/InkML" xml:id="stk4" contextRef="#ctx0" brushRef="#br0">14939 17209 0,'0'-24'122,"24"24"-114,0 0-1,-1 0 9,-23-24-9,24 1 2,-1 23-2,1 0 9,0-24-9,-24 1 0,23 23 9,-23-24-8,24 24-1,-24-24 1,23 1-1,-23-25 9,24 25-8,0-1-1,-24-23 1,23 47 0,-23-24 0,0-23-1,0 24 9,0-1-8,0 0 0,0-23 8,0 24-2,24-1-6,-24 0-1,0 1 9,0-1-1,0 1 1,0-1-8,23 24-1,-23-24 1,0 1 15,0-1-12,0 1 17,0-1-5,0 0-7,0 1 14,0-1-7,0 1 24,0-1-23,0 0 1,0 1-5,0-1-5,0 0 24,0 1-8,0-1 7,0 1 9,0-1-18,0 48 119,24-24-141,-24 23 2,0 1-2,0-1 0,0 1 1,0 0 8,0-1-9,0 1 9,0 0-1,0-1 0,0 1 1,0-1-8,0 1 7,0 0-8,0-1 9,0 24-8,0-23-1,24 23 1,-24 24 0,0-47-1,0 46 1,23-22 0,-23-25 1,0 1-2,0-1 0,24 1 9,-24 0-9,0-1 17,0 1-16,0-1-1,0 1 18,0 0-19,0-1 31,0 1-13,0 0-16,0-1 15,0 1-15,0-1 23,0 1-8,0 0 24,0-48 137,0 0-176,0 1-1,0-24 1,0-1 7,0 1-6,0 0-2,0 0 1,0 23-1,0 0 1,0 1 0,0-1 0,0 1 7,0-1 2,0 0 13,0 1-15,0-1-7,0 1 15,0-1-15,0 0 22,0 1-6,0-1-9,0 1 1,0-1-10,0 0 18,0 1-17,0-1 9,0 1 0,0-1-1,0 0 8,0 1-15,0-1 14,0 1-5,0-1-9,0 0 14,23 1-14,-23-1 23,0 0-16,24 1 9,-24-1 21,0 1-30,24 23-7,-1 0 24,1-24-18,-1 24 25,1 0-22,0 0-1,-1 0-1,1 0-9,-1 0 25,1 0-16,0 0 9,-1 24-9,1-24 0,-24 23 1,23-23 9,1 24-10,-24-1-9,0 1 10,24 0 7,-24-1-16,23-23 8,-23 24-6,0 0-2,0-1 0,0 1 17,0-1-17,0 1 17,0 0-16,0-1 6,0 1-6,0-1 9,0 1-2,0 0-8,0-1 0,0 1 18,0-1-18,0 1 16,0 0-16,0-1 9,0 1 14,0-1-13,0 1 6,24 0-7,-24-1-10,0 1 34,0-1-17,23-23-1,-23 24 1,0 0-14,24-24 13,-24 23 2,0 1-1,0-1 0,0 1 31,24-24-39,-24 24-8,23-24 32,1 23 15,-24 1-31,23-24-7,1 0 31,0 0 13,-1 0-36,1 0 22,-1 0-23,1 0-6,0 0 13,-1-24-15,-23 1 7,0-1-6,0 0 0,0 1-1,24-1 0,-24 1 25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2-06T15:53:51.858"/>
    </inkml:context>
    <inkml:brush xml:id="br0">
      <inkml:brushProperty name="width" value="0.05292" units="cm"/>
      <inkml:brushProperty name="height" value="0.05292" units="cm"/>
    </inkml:brush>
  </inkml:definitions>
  <iact:action type="add" startTime="31639">
    <iact:property name="dataType"/>
    <iact:actionData xml:id="d0">
      <inkml:trace xmlns:inkml="http://www.w3.org/2003/InkML" xml:id="stk0" contextRef="#ctx0" brushRef="#br0">1770 15202 0,'0'24'98,"0"-1"-64,0 1-29,0-1 10,0 1 6,24 0-19,-24-1 14,24 1-1,-24-1-7,0 1 16,0 0-2,0-1 9,0 25-16,0-25 2,0 1-10,0-1 8,0 1-3,0 0-6,0-1 25,0 1-19,0-1 20,0 1-22,0 0-6,0 23 20,0-24-9,0 1 1,0 0-4,0-1-1,0 1-3,0-1 0,0 1-1,0 0 3,0 23 4,0-24-8,0 1 19,0 0-16,0-1-1,0 1 5,0-1-6,0 1 11,0 0-8,0-1 22,0 1-22,0 0 8,0-1 3,0 1-14,0-1 16,0 1-15,0 0 4,0-1 9,0 1-16,-24-24 3,24 23-1,0 1 2,0 0 1,0-1 2,0 24-5,0-23 17,0 0-20,0-1 8,0 1-4,0-1 30,0 1-31,0 0 9,0-1 23,0 1-16,0-1 15,0 1-15,0 0 1,0-1 22</inkml:trace>
    </iact:actionData>
  </iact:action>
  <iact:action type="add" startTime="33796">
    <iact:property name="dataType"/>
    <iact:actionData xml:id="d1">
      <inkml:trace xmlns:inkml="http://www.w3.org/2003/InkML" xml:id="stk1" contextRef="#ctx0" brushRef="#br0">1062 15178 0,'24'0'99,"0"0"-91,-1 0 10,24 0-14,-23 0 12,0 0-9,-1 0 2,24 0-2,-23 0 0,0 0 1,23 0-1,0 0 11,-23 0-10,-1 0-3,24 0 3,-23 0 0,0 0 0,-1 0-1,1 0 2,-1 0-1,1 0-1,23 0 13,-23 0-9,-1 0 4,1 0-4,0 0 1,-1 0 4,1 0-8,-1 0 15,1 0-12,0 0 9,-1 0-5,1 0-5,-1 0 10,1 0-12,0 0 23,-1 0-23,1 24-1,-1-24 10,1 0-10,0 0 4,-1 0-7,1 0 6,-24 24-4,23-24 1,1 0 1,0 23 12,-1-23-17,1 0 12,-1 0 1,1 0-6,0 0 3,-1 0-5,1 0-1,-1 0 8,1 0-6,0 0 6,-1 0 0,1 0 1,-1 0 8,1 0-3,0 0 33</inkml:trace>
    </iact:actionData>
  </iact:action>
  <iact:action type="add" startTime="35136">
    <iact:property name="dataType"/>
    <iact:actionData xml:id="d2">
      <inkml:trace xmlns:inkml="http://www.w3.org/2003/InkML" xml:id="stk2" contextRef="#ctx0" brushRef="#br0">2644 15249 0,'0'24'199,"0"-1"-191,0 25 7,0-1-7,0-24 2,0 25-4,0-25 4,0 25-5,0 22 3,0-22 8,0-25-10,0 24 10,0-23 1,0 23-10,0-23 8,0 23-8,0-23 10,0-1-11,0 1 10,0-1-9,0 1 4,0 0 1,0-1 5,0 1-1,0-1-1,0 1-9,0 0 18,0-1-16,0 1 7,0-1-7,0 1 0,0 23 7,0-23-8,0 0 9,0-1-7,0 1-2,0-1 0,0 1 1,0 23 10,0-23-4,0-1-8,0 1 2,0 0-1,0-1 2,0 1 6,0-1 0,0 1 0,0 0-7,0-1 16,0 1-17,0-1 16,0 1-14,0 0 7,0-1 24,0 1-20,0-1 88,0 1-7,0 0-86,0-1 10,0 1-18,0-1 17,0 1-11,0 0 3,0-48 168,0 0-176,0 1 8,0-1-6,0 1-5,0-25 10,0 25 0,0-1 2,0 1-11,0-1 10,0 0-6,0 1-5,0-1 14,0 1-14,0-1 2,0 0 1,0 1 2,0-1-5,0 1 3,0-1-1,0 0 9,0 1-5,0-1-7,0 1 12,0-1 0,0 0 7,0 1-16,0-1 12,0 1-7,0-1-4,0 0 22,0 1-22,0-1 15,23 0-11,1 1-8,-24-1 11,0 1-7,23 23 0,1 0 10,-24-24-5,24 24 3,-24-24-10,23 24 3,1 0 10,-1 0 15,1 0-11,0 0 16,-1 0-24,1 0 0,-24 24 12,23-24-14,-23 24 17,24-24-23,-24 23 9,0 1 14,0-1-29,24 1 15,-24 0-1,0-1-5,0 1-5,0 0 6,0-1-6,0 1 2,0-1 22,0 1-27,23-24 6,-23 24 0,0-1-1,0 1 18,0-1-19,0 1 1,0 0 25,0-1-25,0 1 25,0-1-6,0 1-1,0 0 16,0-1-18,0 1 15,0-1-15,0 1 31,24-24 85,-24 24-82,23-24-1,-23 23-46,24-23-3,0 0 79,-24 24-55,23-24-1,-23 23-20,24-23 43,-24 24-31,23-24 39,1 0 20,0 0 32,-1 0-91</inkml:trace>
    </iact:actionData>
  </iact:action>
  <iact:action type="add" startTime="38928">
    <iact:property name="dataType"/>
    <iact:actionData xml:id="d3">
      <inkml:trace xmlns:inkml="http://www.w3.org/2003/InkML" xml:id="stk3" contextRef="#ctx0" brushRef="#br0">3422 16807 0,'24'0'159,"0"0"-112,-1-23-31,1 23-9,-1-24 32,1 0-15,0 1 6,-1-1-15,-23 1 2,24 23-11,-24-24 12,0 0-13,0 1 11,23 23-9,-23-24 17,24 24-16,-24-23-1,0-1 16,0 0-2,0 1-6,24-1-1,-24 1-2,0-1 3,0 0-7,0 1 18,0-1-21,0 1 5,23 23-5,-23-24 18,0 0-7,0 1 25,0-1-10,0 0-3,-23 24 49,23-23-61,-24 23 14,0 0-2,1 0 7,-1 0-13,1 0-6,-1 0 37,0 0-31,24 23 3,0 1-10,0 0-8,0-1 16,0 1-15,0 0 26,0-1-30,0 1 4,0-1 15,0 1-7,0 0 5,0-1-11,0 1 13,0 23-7,0-23 1,0-1-4,0 1-5,0-1 15,0 1-5,0 0 12,0-1-16,0 1 1,24-24 19,-24 23-22,0 1 14,24-24 10,-24 24-29,23-1 17,1-23 7,-24 24 1,23-24-3,1 0-13,0 0 15,-1 0-16,1 0 0,-24 23-7,23-23 23,1 0-23,0 0 23,-1 0-17,1 0 18,-1 0-3,1 0-28,0 0 38,-1 0-24,1 0 16,-1 0-6,-23-23-17,24-1 15,-24 1 14</inkml:trace>
    </iact:actionData>
  </iact:action>
  <iact:action type="add" startTime="42811">
    <iact:property name="dataType"/>
    <iact:actionData xml:id="d4">
      <inkml:trace xmlns:inkml="http://www.w3.org/2003/InkML" xml:id="stk4" contextRef="#ctx0" brushRef="#br0">4697 16925 0,'23'-23'234,"1"23"-208,-24-24-18,0 0 7,24 1 1,-24-1-9,23 24 11,-23-23-13,0-1 10,0 0-7,24 24 8,-24-23-9,23-1 1,-23 1 8,24 23-9,-24-24 1,0 0 2,24 24-4,-24-23 1,0-1 0,23 24 4,-23-23 2,24-1-5,-24 0-1,23 24 1,-23-23 0,24-1 3,0 24 1,-24-23-5,23-1 1,-23 0 0,24 24 7,-24-23-5,23 23-4,1-24 9,0 24 9,-1-23-17,-23-1 2,24 0 6,-1 24-8,1-23 17,0 23-17,-1-24 8,1 24 2,-1 0-3,1 0 1,0 0-7,-1-24 0,1 24 7,-1 0-4,1 0 1,0 0-4,-1 0 10,1 0-4,-1 0 0,1 0 17,0 0-23,-1 0 15,-46 0 169,-1 0-183,0 0 5,-23 0-6,24 0 8,-1 0-4,0 0-6,1 0 6,-1 0 4,1 0 7,-1 0 1,0 0-15,1 0 28,-1 0-6,24 24-8,-23 0 7,-1-24 1,24 23-24,0 1 1,0 0 8,0-1 22,0 1-31,0-1 10,0 1 0,0 0-11,0-1 24,0 1-14,0-1 7,0 1-3,0 0-17,0-1 22,0 1-16,0-1 13,0 1-8,0 0 4,0-1 1,0 1-9,0-1 11,0 1-8,0 0-1,24-24 18,-24 23-15,0 1 15,23-24-6,1 23 7,-1-23-7,1 24-10,0-24-6,-1 0 16,1 0-5,-1 0 3,1 0-7,0 0-4,-1 0 6,1 0-1,-1 0-1,1 0 0,0 0-4,-1 0 9,-23-24-12,24 24-1,-1-23 24,1 23-15,-24-24-9,24 24 1,-24-23 23,0-1-21,23 24-1,-23-24-3,24 24 0,-24-23 1,0-1 2,23 1 5,-23-1-5,0 0 5,24 24-7,-24-23 2,0-1-2,24 24 1,-24-23 0,0-1 0,0 0 8,0 1 3,0-1-16,0 1 20,0-1-15,0 0 7,0 1 17,0-1-13,-24 24 39,24-23-34,-24 23-17,24-24 31,-23 24-15,-1 0 4,24-24-15,-23 24 34,-1 0-23,0 0 23,24-23 26,24 23 94,0 0-144,-1 0 13,1 0-11,-1 0 17,1 0-31,0 0 5,-1-24 9,1 24-9,-1 0 10,1 0-20,0 0 26,-24-24-15</inkml:trace>
    </iact:actionData>
  </iact:action>
  <iact:action type="add" startTime="47233">
    <iact:property name="dataType"/>
    <iact:actionData xml:id="d5">
      <inkml:trace xmlns:inkml="http://www.w3.org/2003/InkML" xml:id="stk5" contextRef="#ctx0" brushRef="#br0">5995 16972 0,'23'0'71,"1"0"-44,0 0 28,-24-23-47,23 23-1,-23-24 1,0 1 7,24-1 1,-24 0-1,0 1-5,0-1-3,23 24-1,-23-23 2,0-1-1,24 0 9,-24 1-9,0-1 1,0 1 15,0-25-14,24 48-2,-24-23 7,0-1-5,23 1 7,-23-1-10,0 0 10,0 1-6,24-1-4,-24 1 19,0-1-19,0 0 9,0 1 1,0-1-2,0 1 6,0-1-16,0 0 27,0 1-15,0-1 7,0 0 22,0 1-21,0 46 207,0 1-212,0 0-16,0-1 5,0 1 8,23 23-1,-23-23 1,24-24-8,-24 23-1,0 1 9,0 0-5,24-1-3,-24 1 12,0-1-6,0 1 18,0 0-25,0-1 11,23-23 13,-23 24-19,0-1 12,24-23 9,-24 24-19,0 0 8,23-24 16,-23 23-30,0 1 9,24-1 6,-24 1 15,24-24-31,-24 24 8,0-1 51,0 1 53,0-1-95,23-23-1,-23 24 7,24-24 96,-1 0-58,1-24-32,-24 1-27,0-1 2,0 1 1,0-1 5,24 24 1,-24-24-14,0 1 12,0-1-9,0 1 25,0-1-18,0 0 19,23 1-11,-23-1 1,24 24-16,-24-23 13,0-1 45,0 48 35,0-1-79,0 1 15,0-1-22,24-23-8,-24 24 23,23-24-19,-23 24-3,0-1 32,0 1-24,24-1 8,-24 1 34,23-24-37,-23 24-10,24-24 19,-24 23 2,0 1 17,24-24-35,-24 23 96,23-23-102,1 0 81,-1 0 9,1 0-59,-24-23 2,0-1-33,0 1 8,0-1-8,0 0 9,0 1 0,0-1-9,0 1 16,0-1-15,0 0 9,24 1-10,-24-1 10,0 1-12,0-1 3,0 0 15,0 1-7,23 23-8,-23-24-1,0 1 1,0-1 7,0 0 9,0 1-17,0-1 34,0 1 33,0-1-34,24 24-25,-24-24-6,0 1-4,0-1 34,0 0-7,0 1 6,0-1 116,0 1-138,23 23-8,-23-24-2,0 0 3,0 1-2,24 23 25,0 0 160,-1 0-150,1 0 46,-1 0-64,1 0-8,0 0 24,-1 0-11</inkml:trace>
    </iact:actionData>
  </iact:action>
  <iact:action type="add" startTime="52287">
    <iact:property name="dataType"/>
    <iact:actionData xml:id="d6">
      <inkml:trace xmlns:inkml="http://www.w3.org/2003/InkML" xml:id="stk6" contextRef="#ctx0" brushRef="#br0">7175 16902 0,'24'0'147,"-1"-24"-125,-23 0-15,24 24 0,-1-23 2,-23-1-2,0 1 2,24-1 5,-24 0-5,24 1-2,-24-1 0,0 1 2,0-1 1,0-23-3,0 23-1,23-47 1,-23 1 3,0 22-5,24-46 4,-24 47-2,23-1 1,-23-22 0,24 22 3,-24 25-5,0-1 5,0-23-7,0 0 9,0 23-5,0 1 1,0-1-2,0 0 0,0 1 1,0-1 3,24-23 1,-24 0-2,0 0 3,0 23-5,0 0-1,0 1 1,0-1 7,23 1-7,-23-1 1,0 0 5,0 1-1,0-1 5,0 0-3,0 1 9,0-1 45,0 1-23,0-1 9,0 0 6,0 48 101,0 0-139,0-1-8,0 1 110,0-1-116,0 1-4,0 23 18,0 1 2,0-25-11,0 1 10,0-1-17,0 1 1,0 0 7,0-1-7,0 1 7,0-1-5,0 1-5,0 0 11,0-1-10,0 1 19,0-1-18,0 1 8,0 23-7,0-23 8,0-1-1,0 1-4,0 0 10,0-1-13,0 1-2,0-1 9,0 1-7,0 0 8,0-1-8,0 1-1,0-1 9,0 1-8,0 0 17,0 23-20,0-23 18,0-1 3,0 1 11,0-1-23,0 1 2,0 0 7,0-1-16,24-23 1,-24 24 8,0-1 0,0 1-6,0 0 21,0-1-9,0 1 31,0-1-29,23-23-18,-23 24 9,0 0 31,0-1-23,0 1 32,0-1-29,0 1-7,24-24 5,-24 24 7,24-24-24,-24 23 17,23-23 29,1 0 32,-1 24-62,-23-1 8,24-23-16,0 0 1,-1 0 7,1 0 23,-1 0-22,1 0 39,0 0-42,-1 0 2,1 0 16,-1 0-24,-23-23-8,0-1 40,24 24-32,-24-23-7,0-1 21,0 0-20,0 1-1,0-1 16,0 1-17,0-1 16,0 0-15,0 1 17</inkml:trace>
    </iact:actionData>
  </iact:action>
  <iact:action type="add" startTime="59383">
    <iact:property name="dataType"/>
    <iact:actionData xml:id="d7">
      <inkml:trace xmlns:inkml="http://www.w3.org/2003/InkML" xml:id="stk7" contextRef="#ctx0" brushRef="#br0">8921 16972 0,'24'0'130,"0"0"-99,-24-23-8,0-1 3,0-23-21,23 47 2,-23-24 6,24 1-10,-1-1 13,-23 1-10,0-1 2,0 0 0,0 1 3,24-1-7,-24 1 5,0-1-2,24 0 2,-24 1-3,0-1 2,0 1 2,0-25 3,0 25 3,0-1-9,23 1 1,-23-1 8,24-23-9,-24 23 11,0 1-13,23-1 6,-23 0 3,0 1-8,0-1 2,0 0 7,0 1-5,24-1-4,-24 1 1,0-1 2,0 0-3,0 1 2,0-1 0,0-23 8,0 23-9,24-23 8,-24 24-4,0-1-3,0 0-1,0 1-1,0-1 2,0 1-1,0-1 9,0 0-10,0 1 3,0-1 25,0 1-30,0-1 20,0 0-17,0 1 1,0-1 30,0 1-23,0-1 8,0 0-14,0 1 14,0-1 31,0 0-1,0 1-6,0-1-32,0 1 0,0-1 16,0 0-7,0 1 46,0-1-48,0 1 63,0 46 124,0 1-203,0-1 1,0 25 2,0-25 7,0 24-10,0-23 11,0 23-9,23-47-1,-23 48 1,0-1 7,0 0-7,0-23-1,0 23 1,0 0 7,0 0-7,0-23 8,0 23-9,0 0 9,0 0 0,0-23-9,0 0 0,0-1 1,0 1-1,0-1 1,0 1 0,0 0 3,0 23 2,0-24 5,0 1-11,0 0-1,0-1 1,0 1 1,0 0-1,0 23 16,0-24 1,0 1-17,0 0 2,0-1-2,0 1 8,0-1-7,0 1 15,0 0-15,0-1 32,0 1-32,0-1 5,0 1 6,0 0-7,0-1 11,0 1-12,0-1 1,0 1 11,0 0-14,0-1 21,0 1-23,24-24 20,-24 23-4,0 1 0,0 0-11,0-1 35,0 1-29,0-48 264,0 1-266,0-1-9,0 0 4,0 1 12,0-1-18,0 1 15,0-1-9,0 0 15,0 1-18,0-1-4,0 1 27,0-1-24,0 0 17,0 1-16,0-1 7,0 1 0,0-1-7,0 0 10,0 1-12,0-1 3,23 1 17,-23-1-23,0 0 12,24 24-7,-24-23 2,0-1-5,0 1 11,0-1 0,24 24-10,-24-24 2,0 1 11,23-1-7,-23 0 19,0 1-15,24 23-9,-1 0 0,-23-24 2,24 24-2,-24-23 1,24-1 8,-1 24 7,1 0 15,-1 0-31,1 0 10,0 0 13,-1 0-12,1 0-5,-1 0 2,1 0 0,0 0 62,-24 24-46,0-1-23,23-23 0,-23 24 7,0-1-7,0 1 18,0 0-21,0-1 9,0 1 3,0 0-10,0-1 9,0 1 0,24-24-10,-24 23 10,0 1-8,0 0 0,0-1 17,0 1-11,0-1 3,0 1-4,0 0 12,0-1 3,0 1-11,0-1 13,0 1-5,0 0-8,23-24-5,-23 23-4,0 1 8,0-1 16,0 1-8,0 0-4,0-1 34,24-23-38,-24 24-1,24-24 0,-24 23 17,0 1-9,23-24 0,-23 24-16,24-24 55,-1 0-31,1 0 22,0 0-14,-24-24-28,0 0 1,23 24-4,-23-23 16,0-1-17,0 1 26,0-1-20,0 0 10</inkml:trace>
    </iact:actionData>
  </iact:action>
  <iact:action type="add" startTime="64599">
    <iact:property name="dataType"/>
    <iact:actionData xml:id="d8">
      <inkml:trace xmlns:inkml="http://www.w3.org/2003/InkML" xml:id="stk8" contextRef="#ctx0" brushRef="#br0">10290 16925 0,'24'0'61,"-1"0"-30,-23-23-15,24 23-9,-24-24 8,0 0 3,24 24-5,-24-23-6,0-1 2,23 24-2,-23-23 8,0-1-6,24 24 0,-24-24-3,0 1 9,23 23-7,-23-24-1,0 1 8,24-25 4,0 48-14,-1-23 13,-23-1-13,24 1 10,-24-1-2,0 0-8,23 24 6,-23-23-7,24 23 4,-24-24-2,0 1 10,0-1-1,0 0 0,24 24-8,-1 0 17,-23-23-17,0-1 1,24 24 0,-1-23 7,1 23-7,-24-24 0,24 0-1,-1 24 0,1-23 14,-1 23-15,1-24 5,0 24-10,-1 0 7,1-24 8,-1 24-9,1 0 0,-24-23 3,24 23 4,-1 0 1,1 0 32,-1 0-32,1 0 1,0 0 30,-48 0 110,0 0-141,1 0-5,-1 0 6,1 0-13,-1 0 12,0 0 1,1 0-1,-1 0 27,1 0-29,-1 0 2,0 0 0,1 23 8,-1-23 16,24 24-18,0 0 4,-23-24-17,23 23 15,0 25-14,-24-25 4,0 1-2,24-1-6,0 1 3,0 0-1,0-1 25,0 1-25,-23-1 17,23 1-17,0 0 1,0-1 15,0 1-8,0-1 18,0 1-17,0 0-4,0-1 36,0 1-8,0-1 4,0 1-21,23-24-15,-23 24-1,24-24 4,0 0 17,-24 23-20,23-23 10,-23 24-13,24-24 3,-1 0 23,1 0-24,-24 23 9,24-23-1,-1 0-3,-23 24 9,24-24-13,-1 0 5,1 0-5,0 0 22,-1 0-11,1 0 8,-1 0-4,1 0 3,0 0 2,-1 0 1,-23-24-11,24 24-8,-1-23-4,-23-1 1,0 1 9,24-1-10,-24 0 2,0 1 8,0-1-9,0 1 9,0-25-6,0 25 4,0-1-7,0 1 9,0-1-8,0 0 6,0 1 9,0-1-4,0 1 19,0-1-25,0 0 5,-24 24-5,1-23 10,23-1 1,0 1 37,0-1 16,-24 24-69,24-24 7,-23 24 9,23-23-10,0-1 2,0 0 23,23 24 184,1 0-199,-1 0-9,1 0-8,0 0 16,-1 0-15,1 0 15,-1 0-7,1 0-1,0 0 32,-1 0-17</inkml:trace>
    </iact:actionData>
  </iact:action>
  <iact:action type="add" startTime="68567">
    <iact:property name="dataType"/>
    <iact:actionData xml:id="d9">
      <inkml:trace xmlns:inkml="http://www.w3.org/2003/InkML" xml:id="stk9" contextRef="#ctx0" brushRef="#br0">11376 16925 0,'23'0'86,"1"0"-57,0 0 25,-1 0-47,-23-23 2,24-1 13,-1 0-14,1 24 2,-24-23-5,24-1 3,-1 1-1,-23-1 10,24 0-10,-1 24 0,-23-23 9,24-1-8,0 1-1,-1 23 0,-23-24 15,24 0-20,-1 24 6,-23-23 7,0-1-7,24 1 0,0 23 0,-1-24 10,-23 0-14,24 1 12,-24-1-9,23 1 3,-23-1 3,24 24 3,-24-24-8,24 1 24,-24-1-25,23 24 0,-23-23 1,24 23 15,-24-24-16,23 0 1,1 1 46,0 23-37,-24-24-11,23 24 2,1 0 10,-1 0-5,-23-24 3,24 24-9,0 0 8,-1 0-8,1-23 24,-1 23-23,-46 0 154,-1 0-130,1 0-18,-1 0-5,0 0 16,1 0-12,-1 0 18,-23 0-13,47 23-11,-47 1 6,23 23-4,-23-23-3,23 23 3,1-23-2,-24-1 1,47 1-1,-24 0 11,24-1-5,-24 1-5,24-1 7,-23 1-4,23 0 2,0-1-6,0 1 16,0-1-13,0 1 11,0 0 28,0-1-28,0 1 17,0-1-5,0 1-13,23-24-11,1 0 10,0 24 4,-1-24-20,1 23 16,-1-23-14,1 0 5,0 0 3,-1 0-5,-23 24-1,24-24 0,-1 0 2,1 23 4,0-23 6,-1 0-13,1 0 18,-1 0-16,1 0 6,0 0 4,-1 0-3,1 0 9,-1 0-19,1 0 19,0 0-16,-1 0 7,-23-23-7,24 23 9,-24-24-6,23 24-9,-23-23 6,0-1 26,0 0-29,24 24 5,-24-23-5,0-1 18,0 1-16,0-1 2,0 0-2,0 1 0,0-1 9,0-23-9,24 47 2,-24-24 0,0 1 8,0-1-3,0 1-9,0-1 4,0 0 21,0 1-22,0-1 16,-24 1-17,24-1 9,0 0 6,-24 1 2,1 23 14,-1 0 31,24-24-53,-23 24-1,-1 0 47,48 0 132,-1 0-187,1 0 33,-1 0-19,1 0 5,0 0-6,-1 0-5,1-24 39,-1 24-23,-23-23 8</inkml:trace>
    </iact:actionData>
  </iact:action>
  <iact:action type="add" startTime="73568">
    <iact:property name="dataType"/>
    <iact:actionData xml:id="d10">
      <inkml:trace xmlns:inkml="http://www.w3.org/2003/InkML" xml:id="stk10" contextRef="#ctx0" brushRef="#br0">12627 16902 0,'23'0'77,"1"0"-47,-1 0 6,-23-24 7,24 0-37,-24 1 16,24-1-14,-24 1 0,0-1 15,0 0-15,0 1 7,0-24 1,0 23-1,0 0-8,0 1 12,23-1-8,-23 1-9,0-1 5,0 0 1,0 1-1,0-1 9,0 1-8,0-1-1,0 0 1,0 1 0,0-24 0,0 23-1,0 0 9,0 1-9,0-1 3,0-23 11,0 23-5,0 1-8,0-1-1,0 0 0,0 1 20,0-1-22,0 1 10,0-1-5,0 0-5,0 1 11,24-1-8,-24 1 7,0-1-8,0 0 9,0 1-8,0-1-1,0 1 9,0-1-9,0 0 9,0-23-7,0 24 13,0-1-15,0 0 9,0 1 7,0-1-15,0 1 31,0-1-24,0 0-8,0 1 35,0-1-22,0 0 19,0 1-17,0-1 41,0 1 130,0 46-99,0 1-81,0-1-4,0 1-3,0 0 10,0-1-9,0 1 9,0 0-6,0-1 10,0 1-12,0-1 9,0 1-3,0 0 6,0-1-9,0 1-3,0-1 7,0 1 1,0 0-9,0-1 12,0 1-14,0-1 9,0 1 2,0 0-8,0 23 7,0-24-7,0 1 10,0 23-13,0 0 11,0 1-1,0-25-8,0 24 17,0-23-7,23-24-11,-23 24 2,0-1-1,0 1 1,0 0 15,0-1-11,0 1-1,0-1-3,0 1 0,24 0 7,-24-1-5,0 1 20,24-1-22,-24 1 5,0 0 11,0-1-8,23-23 1,-23 24-9,0-1-2,0 1 0,24-24 3,-24 24 6,0-1-8,23-23 2,-23 24 8,0-1 4,0 1-6,24-24 42,0 24-27,-24-1-9,23-23 25,1 0 1,-1 0-9,1 0 27,0 0-37,-24-23-3,23-1-9,1 0-3,-24 1-7,23-1 11,-23 1-10,0-1 1,0 0 7,0 1 1,0-1 30,0 1-20,0-1 4</inkml:trace>
    </iact:actionData>
  </iact:action>
  <iact:action type="add" startTime="76781">
    <iact:property name="dataType"/>
    <iact:actionData xml:id="d11">
      <inkml:trace xmlns:inkml="http://www.w3.org/2003/InkML" xml:id="stk11" contextRef="#ctx0" brushRef="#br0">12650 16217 0,'24'0'109,"-1"0"-103,1 0 2,0 0 0,23 0 6,-24 0-6,1 0 8,0 0-9,-1 0 3,1 0-4,-1 0 2,1 0 0,0 0-1,-1 0 1,1 0 2,-1 0-1,1 0-6,0 0 13,-1 0-9,1 0 25,-1 0 5</inkml:trace>
    </iact:actionData>
  </iact:action>
  <iact:action type="add" startTime="78207">
    <iact:property name="dataType"/>
    <iact:actionData xml:id="d12">
      <inkml:trace xmlns:inkml="http://www.w3.org/2003/InkML" xml:id="stk12" contextRef="#ctx0" brushRef="#br0">13382 16854 0,'23'0'67,"1"0"-35,0 0-1,-24-23-1,0-1-22,23 24 8,-23-23-9,0-1 3,24 24 3,-24-24-6,0 1 2,0-1 7,0 1 2,23-1-14,-23 0 4,24 24 7,-24-23-7,24-1 2,-24 1 13,0-1-9,23 24-7,-23-24 4,0 1 1,0-1-4,24 24 0,-24-23 9,0-1 6,23 24-9,-23-24 9,24 1-8,-24-1 9,24 24-10,-1-23 11,1-1-11,-1 0 9,1 24-15,0-23-1,-24-1 1,23 24 3,1 0 1,-1 0 4,1-24 0,0 24-10,-1 0 18,1 0-4,-1 0 24,1 0-8,-24-23 64,-24 23-53,24-24-40,-23 24 9,-1 0 0,1 0 14,-1 0-15,0 0 1,1 0 15,-1 0-15,24 24 6,-23-24-11,-1 0 1,24 23-4,-24-23-1,1 24 32,23 0-24,-24-24-7,24 23 7,0 1 20,0 0-31,-23-24 4,23 23 8,-24-23-8,24 24-2,0-1 2,0 1 0,0 0 0,0-1 7,0 1 4,0-1-7,24-23 96,-1 0-77,1 0-24,-1 0 25,1 0-17,0 0-8,-1 0 24,1 0-22,-1 0 15,-23-23-14,24 23-5,0 0 1,-1 0 20,1 0-21,-1 0 11,1 0-9,0 0 8,-1 0-6,1 0 5,-1 0 9,1 0-6,0 0 36,-24 23-38,23-23-7,1 24 23,-24 0-23,23-24 7,-23 23-7,24 1-1,-24-1 11,0 1 18,0 0-12,0-1 23,0 1-25,0-1 1,0 1 31,0 0-23,-24-24 38,1 0-31,-1 0-29,1 0 8,-1 0 19,0 0-28,1 0 7,-24 0-7,23 0 8,0 0-9,1 0 1,-1 0 0,1 0-1,-1 0 1,0 0 0,1 0-1,-1 0 14,1 0-16,-1 0 9,0 0 3,1 0-12,-1 0 49,1 0-14</inkml:trace>
    </iact:actionData>
  </iact:action>
  <iact:action type="add" startTime="83185">
    <iact:property name="dataType"/>
    <iact:actionData xml:id="d13">
      <inkml:trace xmlns:inkml="http://www.w3.org/2003/InkML" xml:id="stk13" contextRef="#ctx0" brushRef="#br0">15034 16831 0,'23'0'48,"1"0"-13,0 0 26,-1 0-44,1 0 22,-1 0-28,1 0-1,0 0 15,-1 0-11,1 0 9,-1 0-7,1 0-9,-24-24 10,24 1-11,-24-1 2,23 0-1,-23-23 2,24 24-2,-24-25 1,23 1 0,1 47-1,0-47 1,-24 0 0,23 0 7,-23 23-7,24 0 8,-1 1-6,-23-1 2,24 24-4,-24-47 1,24 47 0,-24-24-4,0 1 5,23 23-5,-23-24 4,24-23-2,-1 47 1,-23-24 7,0 1-8,24-1 1,0 24 0,-24-24 7,23 24-6,-23-23-2,24 23 0,-1 0 1,-23-24 8,24 24-9,0 0 9,-24-23-8,47 23 10,-24 0-13,1 0 10,0 0-7,-24-24 0,23 24-1,1 0 1,-1 0-1,1 0 10,0 0-9,-1 0 6,1 0 5,-1 0-14,1 0 26,0 0-9,-24 24 71,-24-24-31,0 0-48,-23 0-6,24 0 8,-25 0-9,25 0 12,-1 0-14,1 0 20,-1 0-19,0 0 9,24 23 10,-23-23-17,-1 0 22,1 24-8,23-1-7,-24-23-7,0 24 15,24 0-6,0-1-8,-23 1 13,-1-1-16,24 1 32,-23 0-22,23-1 2,0 1 11,0 0-23,0-1 19,0 1-17,0-1-2,0 1 2,0 0 2,0-1-4,0 1 1,0-1 1,0 1 7,0 0-8,0-1 9,0 1 38,0-1-31,0 1 16,23 0-24,1-1 1,-1-23 7,1 24-8,0-24-4,-24 23 2,23-23-6,1 0 0,23 0 17,-23 0-9,-1 0 3,1 0-13,-1 0 7,1 0 0,0 0-3,-1 0 5,1 0-7,-1 0 19,1 0-18,0 0 4,-24-23 6,23 23-5,1 0 3,-24-24-9,23-23 13,-23 23-1,0 1-8,0-1-6,24 1 3,-24-1 0,0 0 0,0 1 6,24-1 4,-24 1 4,0-1-14,0 0-2,0 1 17,0-1-16,0 1 9,0-1-7,0 0-3,0 1 25,0-1 52,0 48 74,0 23-134,0-23-9,0-1 2,0 1-6,0-1 3,0 1 10,0 0-4,0-1 1,0 1-4,0-1 4,0 1-8,0 0-6,0-1 17,0 1-15,0-1 23,0 1-12,0 0 0,0-1 23,0 1-22,0-1 19,23 1-13,-23 0-14,0-1 26,24-23-23,-24 24 1,23-24 61,1 0-8,0 0-45,-1 0 39,1 0-34,-1 0 2,-23-24 31,24 1-8</inkml:trace>
    </iact:actionData>
  </iact:action>
  <iact:action type="add" startTime="87461">
    <iact:property name="dataType"/>
    <iact:actionData xml:id="d14">
      <inkml:trace xmlns:inkml="http://www.w3.org/2003/InkML" xml:id="stk14" contextRef="#ctx0" brushRef="#br0">16686 16949 0,'0'-24'21,"0"1"26,24 23-32,-24-24-5,0 0 12,23 1 0,-23-1-14,24 24-1,-24-23 4,0-25-6,23 48 4,-23-23 0,24-1-4,-24 1 3,24-1-1,-24-23 3,0 23-4,0 1 1,0-1 1,23-23 3,-23 23-6,24 1 5,-24-1-5,0-23 3,23 47 2,-23-47-1,0 23-5,0-23 12,0 23-10,24 0 11,-24 1-9,0-1-1,0 1 1,0-1 0,0 0 0,0-23-1,0 24 8,0-25-7,0 25 11,0-1-15,0 1 12,0-1-9,0 0 3,0 1 3,0-1-5,0 1 10,0-1-5,0 0 10,0 1-16,0-1 3,0 1 3,0-1-5,0 0 17,0 1-19,0-1 15,0 1-11,0-1-2,0 0 7,0 1-8,0-1 10,0 0-10,0 1 8,0-1-5,0 1 4,0-1-7,0 0 20,0 1-15,0-1 19,0 1-16,0-1 0,0 0 32,0 48 68,0 0-106,0-1-3,0 1 23,0-1-26,0 1 19,0 0-14,0-1 10,0 1-12,0-1 2,0 1 6,0 0-6,0-1 8,0 1-9,0 0 1,0-1-1,0 1 4,0-1-6,0 1 3,0 0 3,0-1 1,0 1-4,0-1-1,0 1 9,0 0-3,0-1-3,0 1 0,0-1-5,0 1 18,0 0-15,0-1 8,0 1-9,0-1 1,0 1 8,0 0-10,0-1 11,0 1-10,0-1 1,0 1 7,0 0-7,0-1 7,0 1-7,0-1 4,0 1 7,0 0-9,0-1 13,0 1-16,0 0 0,0-1 15,0 1-14,0-1 17,0 1-17,0 0 8,0-1 4,0 1-12,24-24 1,-24 23 5,0 1 8,0 0-21,23-24 7,-23 23 7,0 1-7,0-1 8,0 1-9,0 0 9,24-24-9,-24 23 16,0 1-10,23-24 21,-23 23-26,0 1 15,24-24 38,-24 24-53,24-24 17,-1 0 6,-23 23-11,24-23 20,-1 0-17,1 0 38,0 0-38,-1 0 9,-23-23-2,24-1 11,-24 0-35,23 1 19,-23-1-20,0 1 10,0-1 1,0 0-8,0 1 16,0-1-17,0 1 8,0-1-7,0 0 9,0 1 7,0-1-11,0 1 63</inkml:trace>
    </iact:actionData>
  </iact:action>
  <iact:action type="add" startTime="90682">
    <iact:property name="dataType"/>
    <iact:actionData xml:id="d15">
      <inkml:trace xmlns:inkml="http://www.w3.org/2003/InkML" xml:id="stk15" contextRef="#ctx0" brushRef="#br0">16710 16193 0,'23'0'140,"1"0"-128,-1 0 4,1 0 7,0 0-15,-1 0 17,1 0-12,-1 0 3,1 0 37,0 0-25,-1 0 2,1 0-26,-1 0 13,1 0 12,0 0-21,-1 0 30,1 0-13,-1 0-4,1 0 26,0 0-16</inkml:trace>
    </iact:actionData>
  </iact:action>
  <iact:action type="add" startTime="93733">
    <iact:property name="dataType"/>
    <iact:actionData xml:id="d16">
      <inkml:trace xmlns:inkml="http://www.w3.org/2003/InkML" xml:id="stk16" contextRef="#ctx0" brushRef="#br0">18173 16996 0,'23'0'7,"1"0"84,0 0-43,-24-24-41,0 1 8,0-1 16,0 1-23,23 23 0,-23-24 1,0 0-3,0 1 10,0-1-1,24 1-1,-24-1 23,0 0-34,0 1 36,0-1-31,0 1 2,0-1 10,0 0-12,0 1 20,0-1-25,0 1 4,0-1 17,0 0-17,0 1 21,0-1-26,23 1 6,-23-1 16,0 0-17,0 1 33,0-1-6,0 1-15,0-1 42,0 0-30,0 1 53,0-1-52,0 0-7,0 48 205,0 0-223,0 23 11,0-23-14,0-1 12,0 1-8,0-1 7,0 1 1,0 0-6,0-1 11,0 1-12,0-1 13,0 1-7,0 0 15,0-1-21,0 1 6,0-1 9,0 1-10,0 0 2,0-1-1,0 1-7,0-1 17,0 1-11,0 0 11,0-1-20,0 1 3,0-1 15,0 1-8,0 0 10,0-1-4,0 1 2,24-24 162,-24-24-173,0 1-8,0-25 6,24 1-5,-24 0 12,0 23-9,0 1-2,0-1 2,0 1 0,0-1 7,0 0-7,0 1 7,0-1-7,0 1 0,0-1 16,0 0-17,0 1 11,0-1-13,0 1 2,0-1 12,0 0-14,0 1 18,0-1-9,0 1 18,0-1-25,0 0 1,23 1 16,-23-1-17,0 0 24,24 1-16,-24-1-6,23 24 13,-23-23-6,0-1 9,24 24-19,0 0 9,-1 0-7,1-24 10,-1 24-12,1 0 3,0-23-3,-1 23 0,1 0 10,-1 0 2,-23-24-13,24 24 10,0 0 2,-1 0-8,1 0 41,-1 0-22,-23 24-1,0-1-14,0 1-2,0 0-3,0-1 7,0 1-8,0-1 1,0 1 8,0 0-9,0-1 21,0 1-25,0 0 13,0-1 2,0 1-11,0-1 17,0 1-11,0 0 2,0-1 25,0 1-18,0-1 11,0 1-20,0 0 4,0-1 14,0 1-18,0-1 10,24-23-14,-24 24 0,0 0 4,0-1 10,0 1 1,0-1 24,24-23-29,-24 24-17,23 0 52,-23-1 7,0 1-30,24-24-12,-1 0 24,1 0 18,0 0-37,-1 0-1,1 0 46,-1 0-45,-23-24 16</inkml:trace>
    </iact:actionData>
  </iact:action>
  <iact:action type="add" startTime="98033">
    <iact:property name="dataType"/>
    <iact:actionData xml:id="d17">
      <inkml:trace xmlns:inkml="http://www.w3.org/2003/InkML" xml:id="stk17" contextRef="#ctx0" brushRef="#br0">19235 16972 0,'23'-23'41,"-23"-1"-21,0 1 11,24 23-15,0 0 6,-24-24-14,0 0-1,0 1 16,0-1-2,23 1-19,-23-1 14,0 0-8,24 24-1,-24-23 1,0-1 0,23 1-1,-23-1 8,0 0-7,0 1 13,0-1-19,0 1 6,0-1 10,0 0-13,0 1 19,0-1-9,0 1-6,0-1 16,0 0-13,0 1 19,0-1-15,0 1 7,0-1 15,0 0-15,0 1 23,0-1-22,0 0 17,0 48 172,0 0-205,24-1 7,-24 1-7,0 23 10,0 0-5,0-23 2,0 0-5,0-1 3,0 1-4,0-1-4,0 1 23,0 0-23,0-1 17,0 1-6,0-1 1,0 1 19,0 0-20,0-1 22,0 1-15,0-1-7,0 1 38,24 0-23,-24-1 31,23-23-55,-23 24 16,24-24-13,-1 0 19,-23 23-22,0 1 17,24-24-17,0 0 9,-24 24-7,23-24 44,1 0-38,-1 0 16,1 0 15,0-24-23,-24 0-7,23 24 9,-23-23-17,0-1 6,24 1 26,-24-1-20</inkml:trace>
    </iact:actionData>
  </iact:action>
  <iact:action type="add" startTime="100314">
    <iact:property name="dataType"/>
    <iact:actionData xml:id="d18">
      <inkml:trace xmlns:inkml="http://www.w3.org/2003/InkML" xml:id="stk18" contextRef="#ctx0" brushRef="#br0">19447 15839 0</inkml:trace>
    </iact:actionData>
  </iact:action>
  <iact:action type="add" startTime="101408">
    <iact:property name="dataType"/>
    <iact:actionData xml:id="d19">
      <inkml:trace xmlns:inkml="http://www.w3.org/2003/InkML" xml:id="stk19" contextRef="#ctx0" brushRef="#br0">19943 16949 0,'0'-24'27,"0"1"-8,0-1 27,23 0-16,1 24-15,-24-23-7,24 23 7,-1-24 1,-23 1-7,24 23-2,-1-24 0,1 0 1,-24 1-1,24-1 9,-1 1-8,-23-1 17,0 0-17,24 24-2,-24-23 0,23-1 12,-23 1-11,24 23-1,-24-24 3,0 0-1,0 1 9,24-1-4,-1 1-5,-23-1 10,24 0-6,-1 24-4,-23-23-1,24 23 3,-24-24-3,24 24 8,-1-23-8,1 23 9,-1 0-6,1 0-2,0-24-1,-1 24 0,1-24 10,-1 24-11,1 0 8,0 0 33,-1 0-17,-46 0 132,-1 0-146,0 0-9,1 0 2,-1 0 6,1 0-5,-1 0 15,0 0-22,1 0 5,-1 0 12,1 0-6,-1 24 21,0-24-20,24 24 1,-23-1-1,23 1 1,0-1 14,0 1-21,-24-24-2,24 24 16,0-1-8,0 1 23,0-1-4,0 1-29,0 0 28,0-1-19,0 1 2,0-1 1,0 1 7,0 0 4,0-1-20,0 1 17,0-1-20,0 1 3,0 0 14,0-1-14,0 1 18,0-1-13,0 1-5,24-24-1,-1 0 16,1 0-14,0 0 16,-1 0-5,1 0 6,-1 0-6,1 0 14,0-24-14,-1 1-12,1-1 15,-24 1-14,23-1-2,1 0 1,-24 1 2,0-1-4,24 1 1,-24-1 1,23 24-1,-23-24 8,0 1-7,24-1-1,-24 1 17,0-1-16,0 0 8,0 1-1,0-1-5,0 1-5,0-1 2,0 0 10,0 1-10,0-1 8,0 1 16,0-1-6,0 71 159,0-23-162,0-1-14,0 1 7,0 0-7,0 23 7,0-24-7,0 1 0,0 23-1,0-23 1,0-1 0,0 25 0,0-25 2,0 24 0,0 24-7,0-47 5,0 23-1,0-23 1,0-1 0,0 24 2,0 1 4,0-25-7,0 1 0,0 23 1,0-23 0,0-1-1,0 1 1,0 0-1,0-1 4,0 1-6,0-1 3,0 1-1,0 0 1,0 23 3,0-24-6,0 25 2,0-25 2,0 1-2,0-1 0,0 1 1,0 0 8,0-1-8,0 1 10,0-1 18,0 1-21,-24-24 2,1 0 12,-1 0 19,0 0-42,1 0 25,-1 0-24,1-24 12,-1 1 4,24-24-18,-24 47 2,24-24 2,0 0-3,0 1 6,0-24 0,0 23 11,0 0-16,0 1 1,0-1 15,0 1-15,0-1 15,0 0-6,0 1-3,0-1 10,0 1-17,24-1 25,0 0-10,-24 1-8,23 23-13,1 0 9,-24-24-5,0 1 6,23 23-6,1-24 11,-24 0-8,24 1 0,-1 23 14,-23-24-6,24 24-9,-24-24 4,0 1 40,0-1-20,0 1 123,0-1-106,23 24-35,-23-24 2,24 24 13,-24-23-2,0-1 29,24 24 14</inkml:trace>
    </iact:actionData>
  </iact:action>
  <iact:action type="add" startTime="105777">
    <iact:property name="dataType"/>
    <iact:actionData xml:id="d20">
      <inkml:trace xmlns:inkml="http://www.w3.org/2003/InkML" xml:id="stk20" contextRef="#ctx0" brushRef="#br0">20840 16972 0,'0'-23'25,"0"-1"-13,0 1 12,0-1-17,0 0 0,23-23 9,1 24-7,-24-1-2,0 0 2,23 1-2,-23-1 2,24-47-4,0 71 3,-24-47 0,0 24-1,23-48 1,-23 24 2,0 23-4,0-23 4,0 0-1,0 23-5,0-23 4,0 23-1,24-23 1,-24 0-1,0-1 8,0 1-7,0 0 8,0 23-8,0 1 0,0-1-1,0 1 1,0-25 7,0 25-7,0-24 15,0 23-7,0 0-7,0 1-3,0-1 9,0 1 11,0-1-20,0 0 9,0 1-5,0-1 3,0 1 2,0-1 1,0 0 15,0 1-9,0-1 9,0 0 23,0 1-38,0-1 22,0 1-22,0-1-9,0 0 40,0 48 114,0 0-150,0-1-7,0 1 5,0-1-2,0 1 2,0 23 10,0-23-9,0 0-1,0-1 1,0 1 3,0-1-5,0 1 0,0 23 0,0-23-1,0 23 0,0 24 3,0-24-5,0 0 3,0 0 5,0-23-10,0 0 4,0-1 1,0 1 3,0-1-6,0 1 2,0 0 1,0 23 2,0 0 4,0-23-6,0-1-1,0 1 8,0 0 1,0-1-1,0 1-8,0-1 9,0 1 0,0 0-2,0-1 3,0 1-10,0-1 11,0 1-13,0 0 10,0-1-6,0 1-2,0-1 9,0 1-10,0 0 19,0-1-3,0 1-14,0-1 23,0 1-23,0 0 32,0-1-19,23-23 228,1 0-209,-24-23-37,0-25 21,0 25-16,0-1 8,0 1-10,0-1 10,0 0-4,0 1-6,0-1 7,0 1-4,24 23 5,-24-24-6,0 0-1,0 1 2,0-1 7,23 24-9,-23-23 0,0-1 19,0 0-13,0 1-6,24 23 1,-24-24 15,23 24-14,-23-23-3,24 23 18,-24-24-17,0 0 2,0 1 31,24 23-35,-1 0 19,-23-24-17,24 24 50,-1 0-52,1 0 10,0 0 8,-1 0 0,1 0 31,-24 24-23,23-24-24,-23 23 2,0 1-1,0 0 14,0-1-11,0 24 9,0-23-5,0 0-7,0-1 0,0 1-1,0-1 1,0 1 0,0 0 0,0-1 7,0 1-6,0-1 14,0 1-16,0 0 8,0-1 26,0 1-21,0-1 26,24-23-25,-24 24-15,0 0 23,24-24 17,-24 23-31,23-23 5,-23 24-10,24-24 45,-1 0-25,1 0 1,0 0 24,-1 0-35,-23-24 8,24 24-7,-24-23 17</inkml:trace>
    </iact:actionData>
  </iact:action>
  <iact:action type="add" startTime="109592">
    <iact:property name="dataType"/>
    <iact:actionData xml:id="d21">
      <inkml:trace xmlns:inkml="http://www.w3.org/2003/InkML" xml:id="stk21" contextRef="#ctx0" brushRef="#br0">21713 16902 0,'0'0'1,"23"0"38,1 0-19,-24-24 36,24 0-43,-1-23 10,-23 24-8,0-1-7,24-23 0,-24 23 1,0-23-3,0 0 2,0 23 0,0-23 0,23 0 0,-23 0 6,0-1 3,0 25-8,0-24 5,0 23-6,0 0 1,0-23 1,0 0 0,0 23 1,0-23 2,0 23-6,0 1 9,0-24-7,0 23 9,0 0-15,0-23 14,0 24-11,0-1 10,0-23-6,24 23 3,-24 1 3,0-1-9,0 0 32,0 1-16,0-1 0,0 1 2,0-1 10,0 0 59,0 1-76,0-1 6,0 1-4,0-1-4,0 0 15,0 1-17,0-1 34,0 0-39,0 1 17,0-1 9,0 1 10,0 46 86,0 1-117,0-1-3,0 1-6,0 0 12,0-1-10,0 1 0,0 0 1,0-1 0,0 1 7,0-1-3,0 1-8,0 0 2,0-1 3,0 1 1,0 23-2,0-23-3,0-1 3,0 1 2,0-1 3,0 1-3,0 0-5,0-1 3,0 1 3,0-1-2,0 1 1,0 0-2,0-1 8,0 1-9,0-1 1,0 1 8,0 0-6,0-1 3,0 1-5,0-1 0,0 1 6,0 0-5,0 23 6,0-23-7,0-1-1,0 1 0,24-1 1,-24 25 0,0-1 0,23 0 7,-23-23-8,0-1 2,0 1-2,0-1 3,0 1-5,0 0 6,0-1 3,0 1 0,0-1 9,0 1 32,24-24-48,-24 24 9,23-24 9,-23 23-12,24-23 2,-24 24-4,24-24 63,-1 0-42,1 0 29,-1 0-37,1 0-2,-24-24 9,24 24-21,-1 0 7,-23-23-11,0-1 7,24 24-6,-24-24 1,0 1-1,23 23 2,-23-24-1,0 1 14,0-1-14,0 0 15,0 1-15,24-1 0,-24 1 14,0-1-14,24 24 16,-24-24-9,0 1 9</inkml:trace>
    </iact:actionData>
  </iact:action>
  <iact:action type="add" startTime="112542">
    <iact:property name="dataType"/>
    <iact:actionData xml:id="d22">
      <inkml:trace xmlns:inkml="http://www.w3.org/2003/InkML" xml:id="stk22" contextRef="#ctx0" brushRef="#br0">21618 16123 0,'24'0'41,"0"0"-29,-1 0 22,1 0-14,-1 0 6,1 0-20,0 0 8,-1 0 2,1 0-9,-1 0 9,1 0-9,0 0 1,-1 0 8,1 0-7,-1 0 13,1 0-12,0 0 0,-1 0 8,1 0-11,-1 0 25,1 0-24,0 0 6,-1 0 10,1 0-9,-1 0 20,1 0-1,0 0 53</inkml:trace>
    </iact:actionData>
  </iact:action>
  <iact:action type="add" startTime="115647">
    <iact:property name="dataType"/>
    <iact:actionData xml:id="d23">
      <inkml:trace xmlns:inkml="http://www.w3.org/2003/InkML" xml:id="stk23" contextRef="#ctx0" brushRef="#br0">22680 16878 0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8.png"/><Relationship Id="rId5" Type="http://schemas.microsoft.com/office/2011/relationships/inkAction" Target="../ink/inkAction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0.png"/><Relationship Id="rId5" Type="http://schemas.microsoft.com/office/2011/relationships/inkAction" Target="../ink/inkAction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2.png"/><Relationship Id="rId5" Type="http://schemas.microsoft.com/office/2011/relationships/inkAction" Target="../ink/inkAction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4.png"/><Relationship Id="rId5" Type="http://schemas.microsoft.com/office/2011/relationships/inkAction" Target="../ink/inkAction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6.png"/><Relationship Id="rId5" Type="http://schemas.microsoft.com/office/2011/relationships/inkAction" Target="../ink/inkAction5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60.png"/><Relationship Id="rId5" Type="http://schemas.microsoft.com/office/2011/relationships/inkAction" Target="../ink/inkAction6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64.png"/><Relationship Id="rId5" Type="http://schemas.microsoft.com/office/2011/relationships/inkAction" Target="../ink/inkAction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2DE283-AB91-4237-B6B8-2FE0E74BA7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A294FF9-261C-4880-8B18-1CEC66957D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07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685"/>
    </mc:Choice>
    <mc:Fallback xmlns="">
      <p:transition spd="slow" advTm="21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DF41DC-3121-4388-A550-D1035EAC92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604"/>
            <a:ext cx="12192000" cy="677079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427AFD0-2691-45CA-B339-EA83CE6824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12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98"/>
    </mc:Choice>
    <mc:Fallback xmlns="">
      <p:transition spd="slow" advTm="426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57573A-65CF-4881-8136-C0C32DE2270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167"/>
            <a:ext cx="12192000" cy="679366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4F9612-93DE-42AD-9A8B-A0AB88648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82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815"/>
    </mc:Choice>
    <mc:Fallback xmlns="">
      <p:transition spd="slow" advTm="49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1E90D2-7235-4450-ABC5-AC753ABE9A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4096"/>
            <a:ext cx="12192000" cy="680980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ECF4867-AC99-4D47-B0F1-3974D7E050A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20960" y="4911840"/>
              <a:ext cx="6457320" cy="3319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ECF4867-AC99-4D47-B0F1-3974D7E050A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05120" y="4848480"/>
                <a:ext cx="6488640" cy="4586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7FE4F36-326F-45D7-A45A-5234EE69E7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9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82"/>
    </mc:Choice>
    <mc:Fallback xmlns="">
      <p:transition spd="slow" advTm="191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14A0A0-4D22-4BA5-B802-9BCC27368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3E41CD8B-CF68-4EB9-B8DF-B1E13F9C04B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922840" y="4631400"/>
              <a:ext cx="7468560" cy="7056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3E41CD8B-CF68-4EB9-B8DF-B1E13F9C04B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907000" y="4568040"/>
                <a:ext cx="7499880" cy="8323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E645C34-D545-4A18-9686-EEECE98D14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40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20"/>
    </mc:Choice>
    <mc:Fallback xmlns="">
      <p:transition spd="slow" advTm="21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FBE8C40-3C27-4F64-8575-4460012EB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240"/>
            <a:ext cx="12192000" cy="678351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24C29C5E-AEB3-43D7-A879-14C5F9495CB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786760" y="4928760"/>
              <a:ext cx="6822720" cy="3232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24C29C5E-AEB3-43D7-A879-14C5F9495CB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70920" y="4865400"/>
                <a:ext cx="6854040" cy="4500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3DE539C-398F-4F28-BF52-3A81A9C432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00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23"/>
    </mc:Choice>
    <mc:Fallback xmlns="">
      <p:transition spd="slow" advTm="217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ACCB5FB-7597-4F00-9BD7-4B8C65FE9D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AE855CF-D367-43B4-8B36-74B8225B9B8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4040" y="1155600"/>
              <a:ext cx="10968840" cy="425808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AE855CF-D367-43B4-8B36-74B8225B9B8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8200" y="1092240"/>
                <a:ext cx="11000160" cy="4384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2FA25F-0406-4851-89E4-6391B6F8D0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18"/>
    </mc:Choice>
    <mc:Fallback xmlns="">
      <p:transition spd="slow" advTm="66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17E7BA-7EA4-4E83-8FD9-C72E7C734A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240"/>
            <a:ext cx="12192000" cy="678351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E5C68A03-99E1-4BF0-A963-FF20F8BDE29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81480" y="5659560"/>
              <a:ext cx="2166840" cy="3744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E5C68A03-99E1-4BF0-A963-FF20F8BDE29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72120" y="5650200"/>
                <a:ext cx="2185560" cy="393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A012028-01C2-4749-A35B-010859623F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17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92"/>
    </mc:Choice>
    <mc:Fallback xmlns="">
      <p:transition spd="slow" advTm="366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B11DBF-13D8-45B5-A911-40AE8A41A2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FF09C6A-A9C2-493D-A918-3B4CDFAC3D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22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78"/>
    </mc:Choice>
    <mc:Fallback xmlns="">
      <p:transition spd="slow" advTm="26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065F8E-8852-47EA-BD5D-626D1E851C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A0EC26-7F39-4045-8AA3-249CF57B47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35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53"/>
    </mc:Choice>
    <mc:Fallback xmlns="">
      <p:transition spd="slow" advTm="55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D79DBC-2CB2-49BD-94E0-56F753542B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51187A0F-41A6-4C00-B03E-13EA3D84B33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602520" y="5362200"/>
              <a:ext cx="2234880" cy="83340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51187A0F-41A6-4C00-B03E-13EA3D84B33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93160" y="5352840"/>
                <a:ext cx="2253600" cy="8521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2F87B05-E13F-478E-8F25-C31BC5DCEC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8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793"/>
    </mc:Choice>
    <mc:Fallback xmlns="">
      <p:transition spd="slow" advTm="377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FBC0FF-0C45-48C6-9C83-D40BCF3F1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31FD734-5A23-4818-9146-E78B643201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12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415"/>
    </mc:Choice>
    <mc:Fallback xmlns="">
      <p:transition spd="slow" advTm="37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9D38B6-44B0-4E57-84FD-8C1BA56955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2985"/>
            <a:ext cx="12192000" cy="67920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854A564-2878-4455-9A12-C7532DE858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01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7"/>
    </mc:Choice>
    <mc:Fallback xmlns="">
      <p:transition spd="slow" advTm="3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4E06F4E-01CF-4E7B-80B5-FFEE84221E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DC102A21-96BE-4A9B-BAF1-9BFACA75DEA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2320" y="5464080"/>
              <a:ext cx="7782840" cy="8928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DC102A21-96BE-4A9B-BAF1-9BFACA75DEA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72960" y="5454720"/>
                <a:ext cx="7801560" cy="9115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BBFD26E-307C-4DDE-A0F5-E51F120711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0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924"/>
    </mc:Choice>
    <mc:Fallback xmlns="">
      <p:transition spd="slow" advTm="126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30E560-07C8-46BE-BAD4-C6685DA469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96EA85-26F4-473C-96B3-FA9E25DE15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18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096"/>
    </mc:Choice>
    <mc:Fallback xmlns="">
      <p:transition spd="slow" advTm="660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167EC1A-E8A2-4E02-BF18-DCA85C0CCD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24214ED-3823-45E4-95E2-D9281B6333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8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55"/>
    </mc:Choice>
    <mc:Fallback xmlns="">
      <p:transition spd="slow" advTm="49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1D7C46-9EC2-4D80-B33E-452295FB13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B64B61-3A18-4356-A350-BC7703DF16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34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67"/>
    </mc:Choice>
    <mc:Fallback xmlns="">
      <p:transition spd="slow" advTm="16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8D1A28-2DB9-4229-99FD-DC322BB401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EB92FC-F0EF-4F49-BE53-FFFF2EDE41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35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482"/>
    </mc:Choice>
    <mc:Fallback xmlns="">
      <p:transition spd="slow" advTm="294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79C7653-8238-417D-AC54-BB068AA1ED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9985D22-A23D-42C9-A81F-26F8F803F9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6"/>
    </mc:Choice>
    <mc:Fallback xmlns="">
      <p:transition spd="slow" advTm="6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192</TotalTime>
  <Words>0</Words>
  <Application>Microsoft Office PowerPoint</Application>
  <PresentationFormat>Widescreen</PresentationFormat>
  <Paragraphs>0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16</cp:revision>
  <dcterms:created xsi:type="dcterms:W3CDTF">2021-01-26T22:09:21Z</dcterms:created>
  <dcterms:modified xsi:type="dcterms:W3CDTF">2021-02-07T11:45:35Z</dcterms:modified>
</cp:coreProperties>
</file>