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62194C-8E51-4803-BCA1-5E3CFD7DB8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03AC2E-83C5-4309-9B7E-B0165AADFB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996A99-A881-4180-B56C-7C94B624F4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62228-3D60-44C5-B50D-92C800D7B7C9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6D19FE-0E89-4277-A21E-841C4C218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5FE540-3C49-46C6-8C80-04089CDD4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30F1-6C01-49AC-8DB0-AC614BFD8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0661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AC161C-4CEE-459B-A81D-4F76709112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FBC872-C7D4-4232-9182-24BCB3BA6F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930442-53D7-4974-B12F-F160396C5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62228-3D60-44C5-B50D-92C800D7B7C9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369343-6343-462A-A847-C6709A895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6E830E-C4C3-4855-8DAB-A2D9283AA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30F1-6C01-49AC-8DB0-AC614BFD8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034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7165B-D88D-4DC8-B854-B077EE177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D3E89D-53ED-4E1A-85AB-F1D9DFA9B5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5879DE-F41E-4270-AB32-6AF73049D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62228-3D60-44C5-B50D-92C800D7B7C9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B6DF0A-5855-4CA0-AC5F-0FBD69443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2ED1C1-A4A4-4C29-8C2C-5ED751684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30F1-6C01-49AC-8DB0-AC614BFD8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576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D3FD09-0D37-49CC-A5AA-3AC299885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6AEB37-4B93-4BC1-893E-776A02A2BB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0D6FB1-09EE-40C8-9A96-FC0A30E4F2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76759B-FDBD-435D-9353-15E0FA3549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62228-3D60-44C5-B50D-92C800D7B7C9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8EE1FE-864E-47AF-90EF-C8462266D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683681-2A3F-46C0-B3B1-41246905E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30F1-6C01-49AC-8DB0-AC614BFD8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765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73E1E4-F636-4885-B545-A70573D8C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3D3CFE-397A-4BAD-A51B-C625A41BCF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D1AED6-EEA9-49BA-A0F7-958D9E4E85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E88D672-C860-4566-8883-78F08F9741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C752FD-05D7-43FA-965B-719BECBC2A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6FE9FB6-51A5-4127-9E30-B56376038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62228-3D60-44C5-B50D-92C800D7B7C9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000A83-17F0-4C2F-BA84-2ECC74933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D64103D-64D5-4BE2-8339-316E7C9FA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30F1-6C01-49AC-8DB0-AC614BFD8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163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19B23D-0909-4050-8FA4-23116F186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1C1A2F-0134-4836-92E3-2DF535731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62228-3D60-44C5-B50D-92C800D7B7C9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85AC432-179C-4E21-BC82-AAD71EF01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B397B6-4CD9-4D0C-AF39-6DA02633E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30F1-6C01-49AC-8DB0-AC614BFD8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601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3265F11-D20F-4EDA-BDC5-310C09715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62228-3D60-44C5-B50D-92C800D7B7C9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C99E3A4-71A7-4A85-B0D0-B1E094DF54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E020DB-CC9D-4637-8A62-548C3A32B1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30F1-6C01-49AC-8DB0-AC614BFD8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6249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0A0E1B-FA1C-4FA0-9CAB-37E9CF6FC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092EDF-78B9-47CC-B130-165A656A92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46C04C-0B69-418F-8072-DCE5D76BDD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A4F51B-DB49-481C-96B1-2ABD118E2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62228-3D60-44C5-B50D-92C800D7B7C9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49438E-D58A-43C1-88E0-B4EE3E287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1777E9-4F4D-4388-97E1-CAAC20CA1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30F1-6C01-49AC-8DB0-AC614BFD8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313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D5BBAC-A9A1-40F3-91E1-E67C2625E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786337-D2F9-4607-B0AA-9FD2204FC3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1B2361-CF77-4F8D-9199-F727B471F1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1F4D44-AE54-4C81-AC41-09E932431B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62228-3D60-44C5-B50D-92C800D7B7C9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3B9AC0-6530-43D4-AAD0-C993E16EA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7E5B66-9AF8-4888-8A3B-4C83D50C4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30F1-6C01-49AC-8DB0-AC614BFD8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0456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334A76-CD99-4F55-8989-942CE2890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AC4E5F-80BA-4BBC-9B32-9C6390D31C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181A92-525A-4237-9006-2FDAF117F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62228-3D60-44C5-B50D-92C800D7B7C9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38593C-17A6-4A4A-971D-10477DBFD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8C95B5-CE2B-40B0-ACD0-03388219F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30F1-6C01-49AC-8DB0-AC614BFD8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230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2F7F508-4553-4480-A283-FB74C1FBB2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41F228-8A1F-40A6-84D9-3A81B4EA97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779FFE-C5C4-469A-8722-5CC64B20C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62228-3D60-44C5-B50D-92C800D7B7C9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C75C4E-3B21-43FF-B69C-E2CA577D74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899089-84F8-4140-B2B5-E5D67D56BF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30F1-6C01-49AC-8DB0-AC614BFD8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476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3B40C9-34F9-453D-AB06-BEC3B0D32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A7DBED-620F-4D6B-A5CB-D651C514AE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402649-20F2-4247-9A50-33E605D8EF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62228-3D60-44C5-B50D-92C800D7B7C9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FFB23B-54CE-4D8E-9290-8373B09253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761F0B-F189-427F-B4E5-C7D1BE86EF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3A30F1-6C01-49AC-8DB0-AC614BFD8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097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FE3DE-283E-49F0-B911-D67552EBA8B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6BFC70-430B-4E1E-A69E-6327938C8E8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B063E8-4A17-40E1-AB19-BCD01E4CF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7649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09FC04A-FB58-47FA-9D20-76A24A3476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137" y="0"/>
            <a:ext cx="90977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1970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9D2B269-81E2-4C74-A29F-3649EF60E5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5553" y="0"/>
            <a:ext cx="91408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1969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2997284-4A82-42CE-9729-3865634B04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3144" y="0"/>
            <a:ext cx="91657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9404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3FB99FE-69B9-4C26-93BA-3B3964110F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6407" y="0"/>
            <a:ext cx="91191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9512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DCCE42C-D7FD-4566-B397-A503049972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7939" y="0"/>
            <a:ext cx="91161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6763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9A36083-A258-49E8-A256-182D988818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4669" y="0"/>
            <a:ext cx="91626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2779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1</cp:revision>
  <dcterms:created xsi:type="dcterms:W3CDTF">2020-11-08T11:49:03Z</dcterms:created>
  <dcterms:modified xsi:type="dcterms:W3CDTF">2020-11-08T11:49:35Z</dcterms:modified>
</cp:coreProperties>
</file>