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4" r:id="rId8"/>
    <p:sldId id="25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10067-EFD4-47CD-86B2-7AF66095CC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9AD79F-7ACE-4C3D-9946-087CB4126E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7CB027-2DCF-4C09-8243-843DA675F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CF8A-4F21-4FB6-B134-E93619357CD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E8C33C-4C7C-4296-8F80-C8A2B1227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400B3-5808-4CE2-8D75-CFC53BBE3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DA88-8F61-4C0E-BDE3-76901D3541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742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A8710-2337-4CAB-869F-C3F51B839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9FF5B9-E14E-4C77-9742-0CDBCFFC8E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04830F-428C-463C-9CB3-8D77612A8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CF8A-4F21-4FB6-B134-E93619357CD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24987D-0DDA-440B-A5CD-CB8C6D93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E48A64-A55A-45ED-9F77-C6DD8A914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DA88-8F61-4C0E-BDE3-76901D3541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912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7F2C0-2C35-4981-AAA3-2DFBE63E7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D0EBEF-11E6-4C5A-9086-1DB8E62F0A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49E33F-7018-4410-B24C-3041B6E46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CF8A-4F21-4FB6-B134-E93619357CD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DCE99E-A50C-48C1-8C14-97B28CBE2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E87CA3-D531-4C38-AB89-FFD0063DA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DA88-8F61-4C0E-BDE3-76901D3541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275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3D491-CBBF-4E6B-88E9-0B036971C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845784-2DC1-4D6D-9DD2-7BB9B79A48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8C75AD-C0EB-4CE6-8908-256E69E631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5C95E6-C233-4A38-B6AC-3976E54C4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CF8A-4F21-4FB6-B134-E93619357CD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CF0ED-836A-489E-AD64-669061C89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247906-7ECF-4342-9C90-5361C3537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DA88-8F61-4C0E-BDE3-76901D3541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718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0AAEB-A3B3-4EBA-BF6E-3C9E46231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20C97-0BB8-4BE1-A63F-CE86B4FAF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D689D2-AA76-4A53-B14C-8B00C022CD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7885EC-CD6C-4A92-9169-0D6ED23E8C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5AC82C-B689-46F1-9830-312EEBE6B9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110C96-FE6C-49B0-8787-B49D73215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CF8A-4F21-4FB6-B134-E93619357CD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BFF825-73C7-4B31-9D11-D1A292E92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B96B67-1DF6-4554-AEFB-17B391D6C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DA88-8F61-4C0E-BDE3-76901D3541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30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AACBB-8B51-4829-900F-39537AA4D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B3D9F6-77DC-47A5-A12C-FBD960DE5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CF8A-4F21-4FB6-B134-E93619357CD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780B5D-BB77-4BBB-ABE7-D00A45EA2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75A9E1-1532-4F7A-9ACC-7CCA864F8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DA88-8F61-4C0E-BDE3-76901D3541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611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C1B277-4A52-4A56-91C0-06B7729E3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CF8A-4F21-4FB6-B134-E93619357CD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53406B-2141-4553-BE71-997D6F9BF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B2DFD3-7554-45F4-A70C-3967FB302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DA88-8F61-4C0E-BDE3-76901D3541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788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70287-85A7-4F77-B4C0-3F388941A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8CF11-F227-459E-87BA-1DB469439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507AB3-F0D7-49C3-B0F0-FFAC6017C6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786EAA-C784-4127-BA3D-B8B27C555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CF8A-4F21-4FB6-B134-E93619357CD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25B762-3D3A-4F38-A72B-A43C61F29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31730-145A-49AE-BCDB-FFED301DE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DA88-8F61-4C0E-BDE3-76901D3541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091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49F0B-0FF8-4088-B98F-F5D33CF32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8C8899-D862-4273-AD9B-8069287B31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F910F-0771-4929-89DE-3FDB1EFE68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AFC465-86BF-4BD7-8A8F-4EA0CE053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CF8A-4F21-4FB6-B134-E93619357CD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9B35B3-A66E-4824-AD7B-0897D2551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F7C664-9CCA-4C65-8AE0-9774370E0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DA88-8F61-4C0E-BDE3-76901D3541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87A6E-2039-41D5-AB4C-6AC979A8E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D5B7D2-13ED-43DE-B83B-BABA28DF6C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527ADA-BCB8-4628-AD9A-62C075442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CF8A-4F21-4FB6-B134-E93619357CD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337F09-A3CD-4C6E-9917-6027F92F5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F85554-8310-4E90-B1CD-36F85E042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DA88-8F61-4C0E-BDE3-76901D3541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306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F80969-A29A-465C-B4B2-29FB9412BA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C293B1-71F0-4AB0-A972-82B189F3F4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723634-69A0-4AA9-8FE7-9C05ED5B7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CF8A-4F21-4FB6-B134-E93619357CD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AEEE5F-A560-4570-876D-6CFE0FB60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00F682-ABDB-4418-B872-E30B0F3F9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DA88-8F61-4C0E-BDE3-76901D3541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319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116CA7-51E4-4767-81CC-82FDAE5C2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367D-7C45-421C-A816-AB973E0B8D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27659D-E208-4C06-A72A-EC1F1AC830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CCF8A-4F21-4FB6-B134-E93619357CD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72832-5615-42B3-9F31-85DF73E609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679655-D6E8-4456-80EC-90803A3281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6DA88-8F61-4C0E-BDE3-76901D3541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22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751283-DDB9-4CD1-A931-CF2BEC9566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015"/>
            <a:ext cx="12192000" cy="601197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72D33E4-C0FB-47C8-AA96-549B8D07B3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86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33"/>
    </mc:Choice>
    <mc:Fallback>
      <p:transition spd="slow" advTm="170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B34A90-0FDB-4828-8417-BD2A559C4F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7255"/>
            <a:ext cx="12192000" cy="581354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CA41BA5-DA95-40B1-9126-C57B972F14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253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86"/>
    </mc:Choice>
    <mc:Fallback>
      <p:transition spd="slow" advTm="165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D845E1-ED7B-43FB-84E3-EE400FF8CA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36728"/>
            <a:ext cx="12220036" cy="358454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CCBA9C2-A106-4A71-A151-3DE3AB3087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046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78"/>
    </mc:Choice>
    <mc:Fallback>
      <p:transition spd="slow" advTm="17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E430DE-9001-450B-B7ED-2CF8478C33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7181"/>
            <a:ext cx="12192000" cy="57636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F862E08-C3B6-4390-A7A2-4BCBFDCA69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325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550"/>
    </mc:Choice>
    <mc:Fallback>
      <p:transition spd="slow" advTm="35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B6EA54-28BF-4CBF-BEF9-CE179C4F84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76845"/>
            <a:ext cx="12192000" cy="470430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041DAA4-4211-4B7B-B569-20ED9EB1A2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219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463"/>
    </mc:Choice>
    <mc:Fallback>
      <p:transition spd="slow" advTm="27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9BF4BC-AD48-4381-9609-1D979D8EF0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94507"/>
            <a:ext cx="12192000" cy="486898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E7FD28B-A641-4DA4-99D9-E4A3F31B88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851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86"/>
    </mc:Choice>
    <mc:Fallback>
      <p:transition spd="slow" advTm="26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162E54-6610-4D06-8FE7-12385C61D4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4400"/>
            <a:ext cx="12192000" cy="432919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76A864E-B854-41F5-9539-170F100748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305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270"/>
    </mc:Choice>
    <mc:Fallback>
      <p:transition spd="slow" advTm="462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266D837-3898-4735-994C-8C95E6704BDF}"/>
              </a:ext>
            </a:extLst>
          </p:cNvPr>
          <p:cNvSpPr/>
          <p:nvPr/>
        </p:nvSpPr>
        <p:spPr>
          <a:xfrm>
            <a:off x="3048000" y="2914693"/>
            <a:ext cx="6096000" cy="22563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1B5CA3-B22C-422F-AE06-0E5455A453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6859" y="0"/>
            <a:ext cx="9250532" cy="42418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434C88B-82D1-4B1D-B20E-867FCAD29D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6859" y="3827961"/>
            <a:ext cx="9250532" cy="303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676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0</Words>
  <Application>Microsoft Office PowerPoint</Application>
  <PresentationFormat>Widescreen</PresentationFormat>
  <Paragraphs>0</Paragraphs>
  <Slides>8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6</cp:revision>
  <dcterms:created xsi:type="dcterms:W3CDTF">2021-01-06T20:30:23Z</dcterms:created>
  <dcterms:modified xsi:type="dcterms:W3CDTF">2021-01-10T15:13:05Z</dcterms:modified>
</cp:coreProperties>
</file>