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compatMode="1" embedTrueTypeFonts="1">
  <p:sldMasterIdLst>
    <p:sldMasterId id="2147483660" r:id="rId1"/>
  </p:sldMasterIdLst>
  <p:notesMasterIdLst>
    <p:notesMasterId r:id="rId19"/>
  </p:notesMasterIdLst>
  <p:handoutMasterIdLst>
    <p:handoutMasterId r:id="rId20"/>
  </p:handoutMasterIdLst>
  <p:sldIdLst>
    <p:sldId id="305" r:id="rId2"/>
    <p:sldId id="258" r:id="rId3"/>
    <p:sldId id="263" r:id="rId4"/>
    <p:sldId id="264" r:id="rId5"/>
    <p:sldId id="294" r:id="rId6"/>
    <p:sldId id="289" r:id="rId7"/>
    <p:sldId id="295" r:id="rId8"/>
    <p:sldId id="290" r:id="rId9"/>
    <p:sldId id="296" r:id="rId10"/>
    <p:sldId id="307" r:id="rId11"/>
    <p:sldId id="306" r:id="rId12"/>
    <p:sldId id="310" r:id="rId13"/>
    <p:sldId id="291" r:id="rId14"/>
    <p:sldId id="297" r:id="rId15"/>
    <p:sldId id="292" r:id="rId16"/>
    <p:sldId id="298" r:id="rId17"/>
    <p:sldId id="308" r:id="rId18"/>
  </p:sldIdLst>
  <p:sldSz cx="9144000" cy="6858000" type="screen4x3"/>
  <p:notesSz cx="6858000" cy="9144000"/>
  <p:embeddedFontLst>
    <p:embeddedFont>
      <p:font typeface="Twinkl" pitchFamily="2" charset="77"/>
      <p:regular r:id="rId21"/>
      <p:bold r:id="rId22"/>
      <p:italic r:id="rId23"/>
      <p:boldItalic r:id="rId24"/>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77"/>
        <a:ea typeface="+mn-ea"/>
        <a:cs typeface="+mn-cs"/>
      </a:defRPr>
    </a:lvl1pPr>
    <a:lvl2pPr marL="457200" algn="l" rtl="0" eaLnBrk="0" fontAlgn="base" hangingPunct="0">
      <a:spcBef>
        <a:spcPct val="0"/>
      </a:spcBef>
      <a:spcAft>
        <a:spcPct val="0"/>
      </a:spcAft>
      <a:defRPr kern="1200">
        <a:solidFill>
          <a:schemeClr val="tx1"/>
        </a:solidFill>
        <a:latin typeface="Twinkl" pitchFamily="2" charset="77"/>
        <a:ea typeface="+mn-ea"/>
        <a:cs typeface="+mn-cs"/>
      </a:defRPr>
    </a:lvl2pPr>
    <a:lvl3pPr marL="914400" algn="l" rtl="0" eaLnBrk="0" fontAlgn="base" hangingPunct="0">
      <a:spcBef>
        <a:spcPct val="0"/>
      </a:spcBef>
      <a:spcAft>
        <a:spcPct val="0"/>
      </a:spcAft>
      <a:defRPr kern="1200">
        <a:solidFill>
          <a:schemeClr val="tx1"/>
        </a:solidFill>
        <a:latin typeface="Twinkl" pitchFamily="2" charset="77"/>
        <a:ea typeface="+mn-ea"/>
        <a:cs typeface="+mn-cs"/>
      </a:defRPr>
    </a:lvl3pPr>
    <a:lvl4pPr marL="1371600" algn="l" rtl="0" eaLnBrk="0" fontAlgn="base" hangingPunct="0">
      <a:spcBef>
        <a:spcPct val="0"/>
      </a:spcBef>
      <a:spcAft>
        <a:spcPct val="0"/>
      </a:spcAft>
      <a:defRPr kern="1200">
        <a:solidFill>
          <a:schemeClr val="tx1"/>
        </a:solidFill>
        <a:latin typeface="Twinkl" pitchFamily="2" charset="77"/>
        <a:ea typeface="+mn-ea"/>
        <a:cs typeface="+mn-cs"/>
      </a:defRPr>
    </a:lvl4pPr>
    <a:lvl5pPr marL="1828800" algn="l" rtl="0" eaLnBrk="0" fontAlgn="base" hangingPunct="0">
      <a:spcBef>
        <a:spcPct val="0"/>
      </a:spcBef>
      <a:spcAft>
        <a:spcPct val="0"/>
      </a:spcAft>
      <a:defRPr kern="1200">
        <a:solidFill>
          <a:schemeClr val="tx1"/>
        </a:solidFill>
        <a:latin typeface="Twinkl" pitchFamily="2" charset="77"/>
        <a:ea typeface="+mn-ea"/>
        <a:cs typeface="+mn-cs"/>
      </a:defRPr>
    </a:lvl5pPr>
    <a:lvl6pPr marL="2286000" algn="l" defTabSz="914400" rtl="0" eaLnBrk="1" latinLnBrk="0" hangingPunct="1">
      <a:defRPr kern="1200">
        <a:solidFill>
          <a:schemeClr val="tx1"/>
        </a:solidFill>
        <a:latin typeface="Twinkl" pitchFamily="2" charset="77"/>
        <a:ea typeface="+mn-ea"/>
        <a:cs typeface="+mn-cs"/>
      </a:defRPr>
    </a:lvl6pPr>
    <a:lvl7pPr marL="2743200" algn="l" defTabSz="914400" rtl="0" eaLnBrk="1" latinLnBrk="0" hangingPunct="1">
      <a:defRPr kern="1200">
        <a:solidFill>
          <a:schemeClr val="tx1"/>
        </a:solidFill>
        <a:latin typeface="Twinkl" pitchFamily="2" charset="77"/>
        <a:ea typeface="+mn-ea"/>
        <a:cs typeface="+mn-cs"/>
      </a:defRPr>
    </a:lvl7pPr>
    <a:lvl8pPr marL="3200400" algn="l" defTabSz="914400" rtl="0" eaLnBrk="1" latinLnBrk="0" hangingPunct="1">
      <a:defRPr kern="1200">
        <a:solidFill>
          <a:schemeClr val="tx1"/>
        </a:solidFill>
        <a:latin typeface="Twinkl" pitchFamily="2" charset="77"/>
        <a:ea typeface="+mn-ea"/>
        <a:cs typeface="+mn-cs"/>
      </a:defRPr>
    </a:lvl8pPr>
    <a:lvl9pPr marL="3657600" algn="l" defTabSz="914400" rtl="0" eaLnBrk="1" latinLnBrk="0" hangingPunct="1">
      <a:defRPr kern="1200">
        <a:solidFill>
          <a:schemeClr val="tx1"/>
        </a:solidFill>
        <a:latin typeface="Twinkl" pitchFamily="2" charset="77"/>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0" autoAdjust="0"/>
    <p:restoredTop sz="94660"/>
  </p:normalViewPr>
  <p:slideViewPr>
    <p:cSldViewPr>
      <p:cViewPr varScale="1">
        <p:scale>
          <a:sx n="127" d="100"/>
          <a:sy n="127" d="100"/>
        </p:scale>
        <p:origin x="1008" y="1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80" d="100"/>
        <a:sy n="80" d="100"/>
      </p:scale>
      <p:origin x="0" y="0"/>
    </p:cViewPr>
  </p:sorterViewPr>
  <p:notesViewPr>
    <p:cSldViewPr>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BE25415-FE1C-4232-896B-2C4E96D8C3B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19651B8B-5E32-4F54-8DE3-A40BFA499EC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D97E1ABB-6FF5-7948-9DEC-BB545B30CA49}" type="datetimeFigureOut">
              <a:rPr lang="en-GB"/>
              <a:pPr>
                <a:defRPr/>
              </a:pPr>
              <a:t>12/01/2021</a:t>
            </a:fld>
            <a:endParaRPr lang="en-GB" dirty="0"/>
          </a:p>
        </p:txBody>
      </p:sp>
      <p:sp>
        <p:nvSpPr>
          <p:cNvPr id="4" name="Footer Placeholder 3">
            <a:extLst>
              <a:ext uri="{FF2B5EF4-FFF2-40B4-BE49-F238E27FC236}">
                <a16:creationId xmlns:a16="http://schemas.microsoft.com/office/drawing/2014/main" id="{8A01A4E9-279C-430E-B48A-E63E56796F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5" name="Slide Number Placeholder 4">
            <a:extLst>
              <a:ext uri="{FF2B5EF4-FFF2-40B4-BE49-F238E27FC236}">
                <a16:creationId xmlns:a16="http://schemas.microsoft.com/office/drawing/2014/main" id="{3B404EA0-CE83-4E8B-9626-309D61AEBEEA}"/>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Tuffy-TTF"/>
              </a:defRPr>
            </a:lvl1pPr>
          </a:lstStyle>
          <a:p>
            <a:fld id="{60976059-9B80-324D-A4FE-DC8112A89AF8}"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3484C75-69AD-4A06-BE23-980B189AC43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6E6B3C84-0C73-4665-9B22-23754A0575E1}"/>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CE97D2F5-D945-C34A-BCD8-526BF035C810}" type="datetimeFigureOut">
              <a:rPr lang="en-GB"/>
              <a:pPr>
                <a:defRPr/>
              </a:pPr>
              <a:t>12/01/2021</a:t>
            </a:fld>
            <a:endParaRPr lang="en-GB" dirty="0"/>
          </a:p>
        </p:txBody>
      </p:sp>
      <p:sp>
        <p:nvSpPr>
          <p:cNvPr id="4" name="Slide Image Placeholder 3">
            <a:extLst>
              <a:ext uri="{FF2B5EF4-FFF2-40B4-BE49-F238E27FC236}">
                <a16:creationId xmlns:a16="http://schemas.microsoft.com/office/drawing/2014/main" id="{D310BB5E-D68F-4BC0-8610-47E3DB13B86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a:extLst>
              <a:ext uri="{FF2B5EF4-FFF2-40B4-BE49-F238E27FC236}">
                <a16:creationId xmlns:a16="http://schemas.microsoft.com/office/drawing/2014/main" id="{9B90D0CD-82D5-4D73-BE15-5A63FE9134ED}"/>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a:extLst>
              <a:ext uri="{FF2B5EF4-FFF2-40B4-BE49-F238E27FC236}">
                <a16:creationId xmlns:a16="http://schemas.microsoft.com/office/drawing/2014/main" id="{014CB929-7FE7-4620-BBCD-DA15151BE1C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7" name="Slide Number Placeholder 6">
            <a:extLst>
              <a:ext uri="{FF2B5EF4-FFF2-40B4-BE49-F238E27FC236}">
                <a16:creationId xmlns:a16="http://schemas.microsoft.com/office/drawing/2014/main" id="{0CC51351-FEB2-454B-A03B-8CC5E40C7B46}"/>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Tuffy-TTF"/>
              </a:defRPr>
            </a:lvl1pPr>
          </a:lstStyle>
          <a:p>
            <a:fld id="{9DCC5BB3-B192-6D4A-8959-D30A32B86B12}"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9543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7AE7D380-6608-DC48-8AB3-E233FE9C8378}"/>
              </a:ext>
            </a:extLst>
          </p:cNvPr>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4293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BF6EC2F0-60B1-874A-90AD-76797E141DC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549C85C3-C112-3C4B-ACE4-F2E2FDEE0CA6}"/>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7745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E11F1F07-C074-5641-A402-D706FCF8471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05486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1C712E19-93D8-8042-92E4-46B857239417}"/>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76947A80-A0DE-4F42-BF80-F89A61174B61}"/>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242FDCAF-EA74-A34F-97B5-66231C14D592}"/>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5AE7077D-6E01-D646-B026-80C3BB431594}"/>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7795A3E7-849D-3C44-8D31-6429185B0D02}"/>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238320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6394A678-F939-A94C-85E1-E4F520A0FEC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70566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535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23334-C551-4BD4-B288-E8A8B81B7E7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424918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0"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EC713D6C-F793-CB44-A7D4-D1935761DFAF}"/>
              </a:ext>
            </a:extLst>
          </p:cNvPr>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AFBED997-564E-8545-BA95-38E2537EB446}"/>
              </a:ext>
            </a:extLst>
          </p:cNvPr>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695" r:id="rId7"/>
    <p:sldLayoutId id="2147483702" r:id="rId8"/>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a:defRPr>
      </a:lvl2pPr>
      <a:lvl3pPr algn="l" rtl="0" eaLnBrk="0" fontAlgn="base" hangingPunct="0">
        <a:lnSpc>
          <a:spcPct val="90000"/>
        </a:lnSpc>
        <a:spcBef>
          <a:spcPct val="0"/>
        </a:spcBef>
        <a:spcAft>
          <a:spcPct val="0"/>
        </a:spcAft>
        <a:defRPr sz="4000" b="1">
          <a:solidFill>
            <a:srgbClr val="1C1C1C"/>
          </a:solidFill>
          <a:latin typeface="Twinkl"/>
        </a:defRPr>
      </a:lvl3pPr>
      <a:lvl4pPr algn="l" rtl="0" eaLnBrk="0" fontAlgn="base" hangingPunct="0">
        <a:lnSpc>
          <a:spcPct val="90000"/>
        </a:lnSpc>
        <a:spcBef>
          <a:spcPct val="0"/>
        </a:spcBef>
        <a:spcAft>
          <a:spcPct val="0"/>
        </a:spcAft>
        <a:defRPr sz="4000" b="1">
          <a:solidFill>
            <a:srgbClr val="1C1C1C"/>
          </a:solidFill>
          <a:latin typeface="Twinkl"/>
        </a:defRPr>
      </a:lvl4pPr>
      <a:lvl5pPr algn="l" rtl="0" eaLnBrk="0" fontAlgn="base" hangingPunct="0">
        <a:lnSpc>
          <a:spcPct val="90000"/>
        </a:lnSpc>
        <a:spcBef>
          <a:spcPct val="0"/>
        </a:spcBef>
        <a:spcAft>
          <a:spcPct val="0"/>
        </a:spcAft>
        <a:defRPr sz="4000" b="1">
          <a:solidFill>
            <a:srgbClr val="1C1C1C"/>
          </a:solidFill>
          <a:latin typeface="Twinkl"/>
        </a:defRPr>
      </a:lvl5pPr>
      <a:lvl6pPr marL="457200" algn="l" rtl="0" fontAlgn="base">
        <a:lnSpc>
          <a:spcPct val="90000"/>
        </a:lnSpc>
        <a:spcBef>
          <a:spcPct val="0"/>
        </a:spcBef>
        <a:spcAft>
          <a:spcPct val="0"/>
        </a:spcAft>
        <a:defRPr sz="4000" b="1">
          <a:solidFill>
            <a:srgbClr val="1C1C1C"/>
          </a:solidFill>
          <a:latin typeface="Twinkl"/>
        </a:defRPr>
      </a:lvl6pPr>
      <a:lvl7pPr marL="914400" algn="l" rtl="0" fontAlgn="base">
        <a:lnSpc>
          <a:spcPct val="90000"/>
        </a:lnSpc>
        <a:spcBef>
          <a:spcPct val="0"/>
        </a:spcBef>
        <a:spcAft>
          <a:spcPct val="0"/>
        </a:spcAft>
        <a:defRPr sz="4000" b="1">
          <a:solidFill>
            <a:srgbClr val="1C1C1C"/>
          </a:solidFill>
          <a:latin typeface="Twinkl"/>
        </a:defRPr>
      </a:lvl7pPr>
      <a:lvl8pPr marL="1371600" algn="l" rtl="0" fontAlgn="base">
        <a:lnSpc>
          <a:spcPct val="90000"/>
        </a:lnSpc>
        <a:spcBef>
          <a:spcPct val="0"/>
        </a:spcBef>
        <a:spcAft>
          <a:spcPct val="0"/>
        </a:spcAft>
        <a:defRPr sz="4000" b="1">
          <a:solidFill>
            <a:srgbClr val="1C1C1C"/>
          </a:solidFill>
          <a:latin typeface="Twinkl"/>
        </a:defRPr>
      </a:lvl8pPr>
      <a:lvl9pPr marL="1828800" algn="l" rtl="0" fontAlgn="base">
        <a:lnSpc>
          <a:spcPct val="90000"/>
        </a:lnSpc>
        <a:spcBef>
          <a:spcPct val="0"/>
        </a:spcBef>
        <a:spcAft>
          <a:spcPct val="0"/>
        </a:spcAft>
        <a:defRPr sz="4000" b="1">
          <a:solidFill>
            <a:srgbClr val="1C1C1C"/>
          </a:solidFill>
          <a:latin typeface="Twinkl"/>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6.png"/><Relationship Id="rId4" Type="http://schemas.openxmlformats.org/officeDocument/2006/relationships/hyperlink" Target="https://www.pshe-association.org.uk/curriculum-and-resources/resources/programme-study-pshe-education-key-stages-1%E2%80%935" TargetMode="Externa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6.png"/><Relationship Id="rId2" Type="http://schemas.microsoft.com/office/2007/relationships/media" Target="../media/media5.m4a"/><Relationship Id="rId1" Type="http://schemas.openxmlformats.org/officeDocument/2006/relationships/tags" Target="../tags/tag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7.m4a"/><Relationship Id="rId7" Type="http://schemas.openxmlformats.org/officeDocument/2006/relationships/image" Target="../media/image11.png"/><Relationship Id="rId2" Type="http://schemas.microsoft.com/office/2007/relationships/media" Target="../media/media7.m4a"/><Relationship Id="rId1" Type="http://schemas.openxmlformats.org/officeDocument/2006/relationships/tags" Target="../tags/tag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audio" Target="../media/media9.m4a"/><Relationship Id="rId7" Type="http://schemas.openxmlformats.org/officeDocument/2006/relationships/image" Target="../media/image14.png"/><Relationship Id="rId2" Type="http://schemas.microsoft.com/office/2007/relationships/media" Target="../media/media9.m4a"/><Relationship Id="rId1" Type="http://schemas.openxmlformats.org/officeDocument/2006/relationships/tags" Target="../tags/tag3.xml"/><Relationship Id="rId6" Type="http://schemas.openxmlformats.org/officeDocument/2006/relationships/image" Target="../media/image13.png"/><Relationship Id="rId11" Type="http://schemas.openxmlformats.org/officeDocument/2006/relationships/image" Target="../media/image6.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slideLayout" Target="../slideLayouts/slideLayout4.xml"/><Relationship Id="rId9"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4.xml"/><Relationship Id="rId6" Type="http://schemas.openxmlformats.org/officeDocument/2006/relationships/image" Target="../media/image6.png"/><Relationship Id="rId5" Type="http://schemas.openxmlformats.org/officeDocument/2006/relationships/image" Target="../media/image18.png"/><Relationship Id="rId4"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7" Type="http://schemas.openxmlformats.org/officeDocument/2006/relationships/image" Target="../media/image6.png"/><Relationship Id="rId2" Type="http://schemas.microsoft.com/office/2007/relationships/media" Target="../media/media11.m4a"/><Relationship Id="rId1" Type="http://schemas.openxmlformats.org/officeDocument/2006/relationships/tags" Target="../tags/tag5.xml"/><Relationship Id="rId6" Type="http://schemas.openxmlformats.org/officeDocument/2006/relationships/image" Target="../media/image18.png"/><Relationship Id="rId5" Type="http://schemas.openxmlformats.org/officeDocument/2006/relationships/image" Target="../media/image19.png"/><Relationship Id="rId4"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audio" Target="../media/media12.m4a"/><Relationship Id="rId7" Type="http://schemas.openxmlformats.org/officeDocument/2006/relationships/image" Target="../media/image21.png"/><Relationship Id="rId2" Type="http://schemas.microsoft.com/office/2007/relationships/media" Target="../media/media12.m4a"/><Relationship Id="rId1" Type="http://schemas.openxmlformats.org/officeDocument/2006/relationships/tags" Target="../tags/tag6.xml"/><Relationship Id="rId6" Type="http://schemas.openxmlformats.org/officeDocument/2006/relationships/image" Target="../media/image20.png"/><Relationship Id="rId5" Type="http://schemas.openxmlformats.org/officeDocument/2006/relationships/image" Target="../media/image18.png"/><Relationship Id="rId10" Type="http://schemas.openxmlformats.org/officeDocument/2006/relationships/image" Target="../media/image6.png"/><Relationship Id="rId4" Type="http://schemas.openxmlformats.org/officeDocument/2006/relationships/slideLayout" Target="../slideLayouts/slideLayout4.xml"/><Relationship Id="rId9"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2" Type="http://schemas.microsoft.com/office/2007/relationships/media" Target="../media/media14.m4a"/><Relationship Id="rId1" Type="http://schemas.openxmlformats.org/officeDocument/2006/relationships/tags" Target="../tags/tag7.xml"/><Relationship Id="rId5" Type="http://schemas.openxmlformats.org/officeDocument/2006/relationships/image" Target="../media/image6.png"/><Relationship Id="rId4"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audio" Target="../media/media16.m4a"/><Relationship Id="rId7" Type="http://schemas.openxmlformats.org/officeDocument/2006/relationships/image" Target="../media/image6.png"/><Relationship Id="rId2" Type="http://schemas.microsoft.com/office/2007/relationships/media" Target="../media/media16.m4a"/><Relationship Id="rId1" Type="http://schemas.openxmlformats.org/officeDocument/2006/relationships/tags" Target="../tags/tag8.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audio" Target="../media/media17.m4a"/><Relationship Id="rId7" Type="http://schemas.openxmlformats.org/officeDocument/2006/relationships/image" Target="../media/image6.png"/><Relationship Id="rId2" Type="http://schemas.microsoft.com/office/2007/relationships/media" Target="../media/media17.m4a"/><Relationship Id="rId1" Type="http://schemas.openxmlformats.org/officeDocument/2006/relationships/tags" Target="../tags/tag9.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F8283CD-F498-482C-8F26-9F64459C2165}"/>
              </a:ext>
            </a:extLst>
          </p:cNvPr>
          <p:cNvSpPr/>
          <p:nvPr/>
        </p:nvSpPr>
        <p:spPr>
          <a:xfrm>
            <a:off x="0" y="6251575"/>
            <a:ext cx="9144000" cy="611188"/>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 name="Straight Connector 2">
            <a:extLst>
              <a:ext uri="{FF2B5EF4-FFF2-40B4-BE49-F238E27FC236}">
                <a16:creationId xmlns:a16="http://schemas.microsoft.com/office/drawing/2014/main" id="{27146CAE-6AD1-40C0-8F0B-61ABE14588CD}"/>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268" name="TextBox 3">
            <a:extLst>
              <a:ext uri="{FF2B5EF4-FFF2-40B4-BE49-F238E27FC236}">
                <a16:creationId xmlns:a16="http://schemas.microsoft.com/office/drawing/2014/main" id="{3461236B-577F-0045-B20B-6115D609FCFA}"/>
              </a:ext>
            </a:extLst>
          </p:cNvPr>
          <p:cNvSpPr txBox="1">
            <a:spLocks noChangeArrowheads="1"/>
          </p:cNvSpPr>
          <p:nvPr/>
        </p:nvSpPr>
        <p:spPr bwMode="auto">
          <a:xfrm>
            <a:off x="2501900" y="6464300"/>
            <a:ext cx="4140200"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sz="800" b="1">
                <a:solidFill>
                  <a:schemeClr val="tx1"/>
                </a:solidFill>
                <a:latin typeface="Tuffy"/>
                <a:ea typeface="Tuffy"/>
                <a:cs typeface="Tuffy"/>
              </a:rPr>
              <a:t>PSHE and Citizenship </a:t>
            </a:r>
            <a:r>
              <a:rPr lang="en-GB" altLang="en-US" sz="800">
                <a:solidFill>
                  <a:schemeClr val="tx1"/>
                </a:solidFill>
                <a:latin typeface="Tuffy"/>
                <a:ea typeface="Tuffy"/>
                <a:cs typeface="Tuffy"/>
              </a:rPr>
              <a:t>| Year 1 | Living in the Wider World | Britain | My School | Lesson 1</a:t>
            </a:r>
          </a:p>
        </p:txBody>
      </p:sp>
      <p:pic>
        <p:nvPicPr>
          <p:cNvPr id="11269" name="Picture 4">
            <a:extLst>
              <a:ext uri="{FF2B5EF4-FFF2-40B4-BE49-F238E27FC236}">
                <a16:creationId xmlns:a16="http://schemas.microsoft.com/office/drawing/2014/main" id="{A69C608E-5FD4-9C40-8DDE-BA379F6CCD10}"/>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765550" y="1050925"/>
            <a:ext cx="1612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Text Placeholder 16">
            <a:extLst>
              <a:ext uri="{FF2B5EF4-FFF2-40B4-BE49-F238E27FC236}">
                <a16:creationId xmlns:a16="http://schemas.microsoft.com/office/drawing/2014/main" id="{994972E2-7D2A-F14A-BEE4-69256F94987E}"/>
              </a:ext>
            </a:extLst>
          </p:cNvPr>
          <p:cNvSpPr>
            <a:spLocks noChangeArrowheads="1"/>
          </p:cNvSpPr>
          <p:nvPr/>
        </p:nvSpPr>
        <p:spPr bwMode="auto">
          <a:xfrm>
            <a:off x="971550" y="3200400"/>
            <a:ext cx="7200900" cy="542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algn="ctr" eaLnBrk="1" hangingPunct="1">
              <a:buFont typeface="Arial" panose="020B0604020202020204" pitchFamily="34" charset="0"/>
              <a:buNone/>
            </a:pPr>
            <a:r>
              <a:rPr lang="en-GB" altLang="en-US">
                <a:solidFill>
                  <a:schemeClr val="bg1"/>
                </a:solidFill>
                <a:latin typeface="Tuffy-TTF"/>
                <a:ea typeface="Sassoon Infant Rg" panose="02000803050000020003" pitchFamily="2" charset="0"/>
                <a:cs typeface="Arial" panose="020B0604020202020204" pitchFamily="34" charset="0"/>
              </a:rPr>
              <a:t>Living in the Wider World </a:t>
            </a:r>
            <a:r>
              <a:rPr lang="en-GB" altLang="en-US">
                <a:solidFill>
                  <a:schemeClr val="bg1"/>
                </a:solidFill>
                <a:latin typeface="Tuffy"/>
                <a:ea typeface="Sassoon Infant Rg" panose="02000803050000020003" pitchFamily="2" charset="0"/>
                <a:cs typeface="Arial" panose="020B0604020202020204" pitchFamily="34" charset="0"/>
              </a:rPr>
              <a:t>|</a:t>
            </a:r>
            <a:r>
              <a:rPr lang="en-GB" altLang="en-US">
                <a:solidFill>
                  <a:schemeClr val="bg1"/>
                </a:solidFill>
                <a:latin typeface="Tuffy-TTF"/>
                <a:ea typeface="Sassoon Infant Rg" panose="02000803050000020003" pitchFamily="2" charset="0"/>
                <a:cs typeface="Arial" panose="020B0604020202020204" pitchFamily="34" charset="0"/>
              </a:rPr>
              <a:t> Britain</a:t>
            </a:r>
          </a:p>
        </p:txBody>
      </p:sp>
      <p:sp>
        <p:nvSpPr>
          <p:cNvPr id="11271" name="Title 17">
            <a:extLst>
              <a:ext uri="{FF2B5EF4-FFF2-40B4-BE49-F238E27FC236}">
                <a16:creationId xmlns:a16="http://schemas.microsoft.com/office/drawing/2014/main" id="{A68590B4-9520-6548-B205-5D038AEC6DE6}"/>
              </a:ext>
            </a:extLst>
          </p:cNvPr>
          <p:cNvSpPr>
            <a:spLocks noChangeArrowheads="1"/>
          </p:cNvSpPr>
          <p:nvPr/>
        </p:nvSpPr>
        <p:spPr bwMode="auto">
          <a:xfrm>
            <a:off x="755650" y="2359025"/>
            <a:ext cx="7632700" cy="6556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algn="ctr" eaLnBrk="1" hangingPunct="1">
              <a:spcBef>
                <a:spcPct val="0"/>
              </a:spcBef>
              <a:buFontTx/>
              <a:buNone/>
            </a:pPr>
            <a:r>
              <a:rPr lang="en-GB" altLang="en-US" sz="5400" b="1">
                <a:solidFill>
                  <a:schemeClr val="bg1"/>
                </a:solidFill>
                <a:latin typeface="Tuffy-TTF"/>
                <a:cs typeface="Arial" panose="020B0604020202020204" pitchFamily="34" charset="0"/>
              </a:rPr>
              <a:t>PSHE and Citizenship</a:t>
            </a:r>
          </a:p>
        </p:txBody>
      </p:sp>
      <p:pic>
        <p:nvPicPr>
          <p:cNvPr id="5" name="Audio 4">
            <a:hlinkClick r:id="" action="ppaction://media"/>
            <a:extLst>
              <a:ext uri="{FF2B5EF4-FFF2-40B4-BE49-F238E27FC236}">
                <a16:creationId xmlns:a16="http://schemas.microsoft.com/office/drawing/2014/main" id="{591F6041-5A38-7D44-B563-16ABD323959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881"/>
    </mc:Choice>
    <mc:Fallback xmlns="">
      <p:transition spd="slow" advTm="198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udio 1">
            <a:hlinkClick r:id="" action="ppaction://media"/>
            <a:extLst>
              <a:ext uri="{FF2B5EF4-FFF2-40B4-BE49-F238E27FC236}">
                <a16:creationId xmlns:a16="http://schemas.microsoft.com/office/drawing/2014/main" id="{F454676B-6B47-AD4C-8752-3EBF571C610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50"/>
    </mc:Choice>
    <mc:Fallback xmlns="">
      <p:transition spd="slow" advTm="3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2D5C6339-59FB-49D7-A9DC-CF79D6CA0219}"/>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3F51A9B2-DE3F-4446-988E-6183476BD1C3}"/>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2292" name="Title 1">
            <a:extLst>
              <a:ext uri="{FF2B5EF4-FFF2-40B4-BE49-F238E27FC236}">
                <a16:creationId xmlns:a16="http://schemas.microsoft.com/office/drawing/2014/main" id="{22845B91-9795-3645-8CBA-7E70471757FA}"/>
              </a:ext>
            </a:extLst>
          </p:cNvPr>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spcBef>
                <a:spcPct val="0"/>
              </a:spcBef>
              <a:buFontTx/>
              <a:buNone/>
            </a:pPr>
            <a:r>
              <a:rPr lang="en-US" altLang="en-US" sz="3600">
                <a:solidFill>
                  <a:schemeClr val="tx1"/>
                </a:solidFill>
                <a:latin typeface="Twinkl SemiBold"/>
              </a:rPr>
              <a:t>Success Criteria</a:t>
            </a:r>
          </a:p>
        </p:txBody>
      </p:sp>
      <p:sp>
        <p:nvSpPr>
          <p:cNvPr id="12293" name="Title 1">
            <a:extLst>
              <a:ext uri="{FF2B5EF4-FFF2-40B4-BE49-F238E27FC236}">
                <a16:creationId xmlns:a16="http://schemas.microsoft.com/office/drawing/2014/main" id="{8501EF41-97E6-6346-964F-EC5310031783}"/>
              </a:ext>
            </a:extLst>
          </p:cNvPr>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spcBef>
                <a:spcPct val="0"/>
              </a:spcBef>
              <a:buFontTx/>
              <a:buNone/>
            </a:pPr>
            <a:r>
              <a:rPr lang="en-US" altLang="en-US" sz="3600">
                <a:solidFill>
                  <a:schemeClr val="tx1"/>
                </a:solidFill>
                <a:latin typeface="Twinkl SemiBold"/>
              </a:rPr>
              <a:t>Aim</a:t>
            </a:r>
          </a:p>
        </p:txBody>
      </p:sp>
      <p:sp>
        <p:nvSpPr>
          <p:cNvPr id="12294" name="Content Placeholder 15">
            <a:extLst>
              <a:ext uri="{FF2B5EF4-FFF2-40B4-BE49-F238E27FC236}">
                <a16:creationId xmlns:a16="http://schemas.microsoft.com/office/drawing/2014/main" id="{88D8FA70-38C4-4969-93BD-AB5847AB11A6}"/>
              </a:ext>
            </a:extLst>
          </p:cNvPr>
          <p:cNvSpPr>
            <a:spLocks noGrp="1" noChangeArrowheads="1"/>
          </p:cNvSpPr>
          <p:nvPr>
            <p:ph idx="1"/>
          </p:nvPr>
        </p:nvSpPr>
        <p:spPr>
          <a:xfrm>
            <a:off x="628650" y="1127125"/>
            <a:ext cx="7886700" cy="1409700"/>
          </a:xfrm>
        </p:spPr>
        <p:txBody>
          <a:bodyPr>
            <a:normAutofit/>
          </a:bodyPr>
          <a:lstStyle/>
          <a:p>
            <a:pPr eaLnBrk="1" hangingPunct="1">
              <a:defRPr/>
            </a:pPr>
            <a:r>
              <a:rPr lang="en-GB" altLang="en-US">
                <a:latin typeface="Twinkl"/>
                <a:ea typeface="Tuffy-TTF"/>
              </a:rPr>
              <a:t>I can</a:t>
            </a:r>
          </a:p>
        </p:txBody>
      </p:sp>
      <p:sp>
        <p:nvSpPr>
          <p:cNvPr id="20" name="Content Placeholder 15">
            <a:extLst>
              <a:ext uri="{FF2B5EF4-FFF2-40B4-BE49-F238E27FC236}">
                <a16:creationId xmlns:a16="http://schemas.microsoft.com/office/drawing/2014/main" id="{0DB7D8A5-866B-4344-AF34-73C87A487523}"/>
              </a:ext>
            </a:extLst>
          </p:cNvPr>
          <p:cNvSpPr txBox="1">
            <a:spLocks/>
          </p:cNvSpPr>
          <p:nvPr/>
        </p:nvSpPr>
        <p:spPr>
          <a:xfrm>
            <a:off x="628650" y="3467100"/>
            <a:ext cx="7886700" cy="1409700"/>
          </a:xfrm>
          <a:prstGeom prst="rect">
            <a:avLst/>
          </a:prstGeom>
          <a:noFill/>
          <a:ln w="25400">
            <a:noFill/>
          </a:ln>
        </p:spPr>
        <p:txBody>
          <a:bodyPr lIns="180000" tIns="252000" rIns="252000" bIns="18000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I can</a:t>
            </a:r>
          </a:p>
          <a:p>
            <a:pPr fontAlgn="auto">
              <a:spcAft>
                <a:spcPts val="0"/>
              </a:spcAft>
              <a:defRPr/>
            </a:pPr>
            <a:r>
              <a:rPr lang="en-GB" dirty="0">
                <a:latin typeface="Twinkl" pitchFamily="50" charset="0"/>
              </a:rPr>
              <a:t>I can</a:t>
            </a:r>
          </a:p>
          <a:p>
            <a:pPr fontAlgn="auto">
              <a:spcAft>
                <a:spcPts val="0"/>
              </a:spcAft>
              <a:defRPr/>
            </a:pPr>
            <a:r>
              <a:rPr lang="en-GB" dirty="0">
                <a:latin typeface="Twinkl" pitchFamily="50" charset="0"/>
              </a:rPr>
              <a:t>I can </a:t>
            </a:r>
          </a:p>
        </p:txBody>
      </p:sp>
      <p:sp>
        <p:nvSpPr>
          <p:cNvPr id="12296" name="TextBox 21">
            <a:extLst>
              <a:ext uri="{FF2B5EF4-FFF2-40B4-BE49-F238E27FC236}">
                <a16:creationId xmlns:a16="http://schemas.microsoft.com/office/drawing/2014/main" id="{7EEFCEDA-FC5C-7D45-8252-F15D79791C2C}"/>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buFont typeface="Arial" panose="020B0604020202020204" pitchFamily="34" charset="0"/>
              <a:buNone/>
            </a:pPr>
            <a:r>
              <a:rPr lang="en-GB" altLang="en-US" sz="800" baseline="30000">
                <a:solidFill>
                  <a:schemeClr val="tx1"/>
                </a:solidFill>
                <a:latin typeface="Tuffy-TTF"/>
                <a:cs typeface="Arial" panose="020B0604020202020204" pitchFamily="34" charset="0"/>
              </a:rPr>
              <a:t>This resource is fully in line with the Learning Outcomes and Core Themes outlined in the </a:t>
            </a:r>
            <a:r>
              <a:rPr lang="en-GB" altLang="en-US" sz="800" b="1" u="sng" baseline="30000">
                <a:solidFill>
                  <a:schemeClr val="tx1"/>
                </a:solidFill>
                <a:latin typeface="Tuffy-TTF"/>
                <a:cs typeface="Arial" panose="020B0604020202020204" pitchFamily="34" charset="0"/>
                <a:hlinkClick r:id="rId4"/>
              </a:rPr>
              <a:t>PSHE Association</a:t>
            </a:r>
            <a:r>
              <a:rPr lang="en-GB" altLang="en-US" sz="800" baseline="30000">
                <a:solidFill>
                  <a:schemeClr val="tx1"/>
                </a:solidFill>
                <a:latin typeface="Tuffy-TTF"/>
                <a:cs typeface="Arial" panose="020B0604020202020204" pitchFamily="34" charset="0"/>
              </a:rPr>
              <a:t>.</a:t>
            </a:r>
          </a:p>
        </p:txBody>
      </p:sp>
      <p:sp>
        <p:nvSpPr>
          <p:cNvPr id="9" name="Rounded Rectangle 24">
            <a:extLst>
              <a:ext uri="{FF2B5EF4-FFF2-40B4-BE49-F238E27FC236}">
                <a16:creationId xmlns:a16="http://schemas.microsoft.com/office/drawing/2014/main" id="{195FC5C3-0D52-4AEE-8D77-8CFA918684B7}"/>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0" name="Rounded Rectangle 23">
            <a:extLst>
              <a:ext uri="{FF2B5EF4-FFF2-40B4-BE49-F238E27FC236}">
                <a16:creationId xmlns:a16="http://schemas.microsoft.com/office/drawing/2014/main" id="{6ED942A4-EA7E-4B7B-9422-3B92A646293D}"/>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2299" name="Title 1">
            <a:extLst>
              <a:ext uri="{FF2B5EF4-FFF2-40B4-BE49-F238E27FC236}">
                <a16:creationId xmlns:a16="http://schemas.microsoft.com/office/drawing/2014/main" id="{97B0A3CE-FDCC-7641-975D-F44C9A7B6586}"/>
              </a:ext>
            </a:extLst>
          </p:cNvPr>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spcBef>
                <a:spcPct val="0"/>
              </a:spcBef>
              <a:buFontTx/>
              <a:buNone/>
            </a:pPr>
            <a:r>
              <a:rPr lang="en-US" altLang="en-US" sz="3600">
                <a:solidFill>
                  <a:schemeClr val="tx1"/>
                </a:solidFill>
                <a:latin typeface="Twinkl SemiBold"/>
              </a:rPr>
              <a:t>Success Criteria</a:t>
            </a:r>
          </a:p>
        </p:txBody>
      </p:sp>
      <p:sp>
        <p:nvSpPr>
          <p:cNvPr id="12300" name="Title 1">
            <a:extLst>
              <a:ext uri="{FF2B5EF4-FFF2-40B4-BE49-F238E27FC236}">
                <a16:creationId xmlns:a16="http://schemas.microsoft.com/office/drawing/2014/main" id="{3F369601-740A-E146-8DC5-A899CA9B1DFD}"/>
              </a:ext>
            </a:extLst>
          </p:cNvPr>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spcBef>
                <a:spcPct val="0"/>
              </a:spcBef>
              <a:buFontTx/>
              <a:buNone/>
            </a:pPr>
            <a:r>
              <a:rPr lang="en-US" altLang="en-US" sz="3600">
                <a:solidFill>
                  <a:schemeClr val="tx1"/>
                </a:solidFill>
                <a:latin typeface="Twinkl SemiBold"/>
              </a:rPr>
              <a:t>Aim</a:t>
            </a:r>
          </a:p>
        </p:txBody>
      </p:sp>
      <p:sp>
        <p:nvSpPr>
          <p:cNvPr id="12301" name="Content Placeholder 15">
            <a:extLst>
              <a:ext uri="{FF2B5EF4-FFF2-40B4-BE49-F238E27FC236}">
                <a16:creationId xmlns:a16="http://schemas.microsoft.com/office/drawing/2014/main" id="{90B2CCF6-7FB0-FB44-BA28-8C559A1E1F15}"/>
              </a:ext>
            </a:extLst>
          </p:cNvPr>
          <p:cNvSpPr>
            <a:spLocks noChangeArrowheads="1"/>
          </p:cNvSpPr>
          <p:nvPr/>
        </p:nvSpPr>
        <p:spPr bwMode="auto">
          <a:xfrm>
            <a:off x="628650" y="1127125"/>
            <a:ext cx="7886700" cy="14097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r>
              <a:rPr lang="en-GB" altLang="en-US"/>
              <a:t>I can describe ways that I can help my school community.</a:t>
            </a:r>
          </a:p>
        </p:txBody>
      </p:sp>
      <p:sp>
        <p:nvSpPr>
          <p:cNvPr id="12302" name="Content Placeholder 15">
            <a:extLst>
              <a:ext uri="{FF2B5EF4-FFF2-40B4-BE49-F238E27FC236}">
                <a16:creationId xmlns:a16="http://schemas.microsoft.com/office/drawing/2014/main" id="{962F4730-2204-334E-8D00-2D24747EE675}"/>
              </a:ext>
            </a:extLst>
          </p:cNvPr>
          <p:cNvSpPr txBox="1">
            <a:spLocks noChangeArrowheads="1"/>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r>
              <a:rPr lang="en-GB" altLang="en-US">
                <a:ea typeface="Sassoon Infant Rg" panose="02000803050000020003" pitchFamily="2" charset="0"/>
                <a:cs typeface="Sassoon Infant Rg" panose="02000803050000020003" pitchFamily="2" charset="0"/>
              </a:rPr>
              <a:t>I understand that I belong to the school community. </a:t>
            </a:r>
          </a:p>
          <a:p>
            <a:pPr eaLnBrk="1" hangingPunct="1"/>
            <a:r>
              <a:rPr lang="en-GB" altLang="en-US">
                <a:ea typeface="Sassoon Infant Rg" panose="02000803050000020003" pitchFamily="2" charset="0"/>
                <a:cs typeface="Sassoon Infant Rg" panose="02000803050000020003" pitchFamily="2" charset="0"/>
              </a:rPr>
              <a:t>I can identify things that are helpful and not helpful to the school community. </a:t>
            </a:r>
          </a:p>
        </p:txBody>
      </p:sp>
      <p:sp>
        <p:nvSpPr>
          <p:cNvPr id="12303" name="TextBox 21">
            <a:extLst>
              <a:ext uri="{FF2B5EF4-FFF2-40B4-BE49-F238E27FC236}">
                <a16:creationId xmlns:a16="http://schemas.microsoft.com/office/drawing/2014/main" id="{6D660625-D659-F645-813A-B26B03DC71FC}"/>
              </a:ext>
            </a:extLst>
          </p:cNvPr>
          <p:cNvSpPr txBox="1">
            <a:spLocks noChangeArrowheads="1"/>
          </p:cNvSpPr>
          <p:nvPr/>
        </p:nvSpPr>
        <p:spPr bwMode="auto">
          <a:xfrm>
            <a:off x="2941638" y="6259513"/>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buFont typeface="Arial" panose="020B0604020202020204" pitchFamily="34" charset="0"/>
              <a:buNone/>
            </a:pPr>
            <a:r>
              <a:rPr lang="en-GB" altLang="en-US" sz="800" baseline="30000">
                <a:solidFill>
                  <a:schemeClr val="tx1"/>
                </a:solidFill>
                <a:latin typeface="Tuffy-TTF"/>
                <a:cs typeface="Arial" panose="020B0604020202020204" pitchFamily="34" charset="0"/>
              </a:rPr>
              <a:t>This resource is fully in line with the Learning Outcomes and Core Themes outlined in the </a:t>
            </a:r>
            <a:r>
              <a:rPr lang="en-GB" altLang="en-US" sz="800" b="1" u="sng" baseline="30000">
                <a:solidFill>
                  <a:schemeClr val="tx1"/>
                </a:solidFill>
                <a:latin typeface="Tuffy-TTF"/>
                <a:cs typeface="Arial" panose="020B0604020202020204" pitchFamily="34" charset="0"/>
                <a:hlinkClick r:id="rId4"/>
              </a:rPr>
              <a:t>PSHE Association</a:t>
            </a:r>
            <a:r>
              <a:rPr lang="en-GB" altLang="en-US" sz="800" baseline="30000">
                <a:solidFill>
                  <a:schemeClr val="tx1"/>
                </a:solidFill>
                <a:latin typeface="Tuffy-TTF"/>
                <a:cs typeface="Arial" panose="020B0604020202020204" pitchFamily="34" charset="0"/>
              </a:rPr>
              <a:t>.</a:t>
            </a:r>
          </a:p>
        </p:txBody>
      </p:sp>
      <p:pic>
        <p:nvPicPr>
          <p:cNvPr id="2" name="Audio 1">
            <a:hlinkClick r:id="" action="ppaction://media"/>
            <a:extLst>
              <a:ext uri="{FF2B5EF4-FFF2-40B4-BE49-F238E27FC236}">
                <a16:creationId xmlns:a16="http://schemas.microsoft.com/office/drawing/2014/main" id="{D10B3C55-78C3-914A-A309-BF47C5E4F1E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960"/>
    </mc:Choice>
    <mc:Fallback xmlns="">
      <p:transition spd="slow" advTm="209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E3FE4BAA-DDA0-1D46-8148-44E3548805D5}"/>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The Big Questions</a:t>
            </a:r>
          </a:p>
        </p:txBody>
      </p:sp>
      <p:pic>
        <p:nvPicPr>
          <p:cNvPr id="2" name="Audio 1">
            <a:hlinkClick r:id="" action="ppaction://media"/>
            <a:extLst>
              <a:ext uri="{FF2B5EF4-FFF2-40B4-BE49-F238E27FC236}">
                <a16:creationId xmlns:a16="http://schemas.microsoft.com/office/drawing/2014/main" id="{930B56B7-3997-BB4C-AC39-3DDA4E822BC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93"/>
    </mc:Choice>
    <mc:Fallback xmlns="">
      <p:transition spd="slow" advTm="43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a:extLst>
              <a:ext uri="{FF2B5EF4-FFF2-40B4-BE49-F238E27FC236}">
                <a16:creationId xmlns:a16="http://schemas.microsoft.com/office/drawing/2014/main" id="{72F04004-7282-4BC0-8EBE-ECEBDA95CD97}"/>
              </a:ext>
            </a:extLst>
          </p:cNvPr>
          <p:cNvSpPr/>
          <p:nvPr/>
        </p:nvSpPr>
        <p:spPr>
          <a:xfrm>
            <a:off x="4427538" y="1130300"/>
            <a:ext cx="3014662" cy="785813"/>
          </a:xfrm>
          <a:prstGeom prst="wedgeRoundRectCallout">
            <a:avLst>
              <a:gd name="adj1" fmla="val -8885"/>
              <a:gd name="adj2" fmla="val 70667"/>
              <a:gd name="adj3" fmla="val 16667"/>
            </a:avLst>
          </a:prstGeom>
          <a:solidFill>
            <a:srgbClr val="C5E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Speech Bubble: Rectangle with Corners Rounded 3">
            <a:extLst>
              <a:ext uri="{FF2B5EF4-FFF2-40B4-BE49-F238E27FC236}">
                <a16:creationId xmlns:a16="http://schemas.microsoft.com/office/drawing/2014/main" id="{F5629585-757D-4D77-9B6F-94CFA4548984}"/>
              </a:ext>
            </a:extLst>
          </p:cNvPr>
          <p:cNvSpPr/>
          <p:nvPr/>
        </p:nvSpPr>
        <p:spPr>
          <a:xfrm>
            <a:off x="684213" y="1822450"/>
            <a:ext cx="3014662" cy="785813"/>
          </a:xfrm>
          <a:prstGeom prst="wedgeRoundRectCallout">
            <a:avLst>
              <a:gd name="adj1" fmla="val 26614"/>
              <a:gd name="adj2" fmla="val 60539"/>
              <a:gd name="adj3" fmla="val 16667"/>
            </a:avLst>
          </a:prstGeom>
          <a:solidFill>
            <a:srgbClr val="C5E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75892186-CF8C-CB48-9312-9ED361A7B9F6}"/>
              </a:ext>
            </a:extLst>
          </p:cNvPr>
          <p:cNvSpPr>
            <a:spLocks noChangeArrowheads="1"/>
          </p:cNvSpPr>
          <p:nvPr/>
        </p:nvSpPr>
        <p:spPr bwMode="auto">
          <a:xfrm>
            <a:off x="830263" y="1887538"/>
            <a:ext cx="27225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a:solidFill>
                  <a:schemeClr val="tx1"/>
                </a:solidFill>
              </a:rPr>
              <a:t>What does it mean to belong to a community?</a:t>
            </a:r>
          </a:p>
        </p:txBody>
      </p:sp>
      <p:sp>
        <p:nvSpPr>
          <p:cNvPr id="6" name="Rectangle 5">
            <a:extLst>
              <a:ext uri="{FF2B5EF4-FFF2-40B4-BE49-F238E27FC236}">
                <a16:creationId xmlns:a16="http://schemas.microsoft.com/office/drawing/2014/main" id="{E1D13602-23C1-B44D-96CB-7D310B967737}"/>
              </a:ext>
            </a:extLst>
          </p:cNvPr>
          <p:cNvSpPr>
            <a:spLocks noChangeArrowheads="1"/>
          </p:cNvSpPr>
          <p:nvPr/>
        </p:nvSpPr>
        <p:spPr bwMode="auto">
          <a:xfrm>
            <a:off x="4557713" y="1203325"/>
            <a:ext cx="28575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a:solidFill>
                  <a:schemeClr val="tx1"/>
                </a:solidFill>
              </a:rPr>
              <a:t>What can we do to help our school community?</a:t>
            </a:r>
          </a:p>
        </p:txBody>
      </p:sp>
      <p:pic>
        <p:nvPicPr>
          <p:cNvPr id="7" name="Picture 6">
            <a:extLst>
              <a:ext uri="{FF2B5EF4-FFF2-40B4-BE49-F238E27FC236}">
                <a16:creationId xmlns:a16="http://schemas.microsoft.com/office/drawing/2014/main" id="{E09C6D29-4E89-9A41-AAAE-AF209C98C09E}"/>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181225" y="2205038"/>
            <a:ext cx="4781550" cy="381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7">
            <a:extLst>
              <a:ext uri="{FF2B5EF4-FFF2-40B4-BE49-F238E27FC236}">
                <a16:creationId xmlns:a16="http://schemas.microsoft.com/office/drawing/2014/main" id="{536CA6AC-338A-0141-B11C-24AD5D9C626A}"/>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740650" y="5492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0F3AAFEE-547A-2F41-AC05-DD0F865EC411}"/>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3117"/>
    </mc:Choice>
    <mc:Fallback xmlns="">
      <p:transition spd="slow" advTm="231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8" fill="hold" display="0">
                  <p:stCondLst>
                    <p:cond delay="indefinite"/>
                  </p:stCondLst>
                  <p:endCondLst>
                    <p:cond evt="onStopAudio" delay="0">
                      <p:tgtEl>
                        <p:sldTgt/>
                      </p:tgtEl>
                    </p:cond>
                  </p:endCondLst>
                </p:cTn>
                <p:tgtEl>
                  <p:spTgt spid="2"/>
                </p:tgtEl>
              </p:cMediaNode>
            </p:audio>
          </p:childTnLst>
        </p:cTn>
      </p:par>
    </p:tnLst>
    <p:bldLst>
      <p:bldP spid="3" grpId="0" animBg="1"/>
      <p:bldP spid="4" grpId="0" animBg="1"/>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1D3EDFEC-30CA-8B41-AC2C-3AB13E370392}"/>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Reconnecting</a:t>
            </a:r>
          </a:p>
        </p:txBody>
      </p:sp>
      <p:pic>
        <p:nvPicPr>
          <p:cNvPr id="2" name="Audio 1">
            <a:hlinkClick r:id="" action="ppaction://media"/>
            <a:extLst>
              <a:ext uri="{FF2B5EF4-FFF2-40B4-BE49-F238E27FC236}">
                <a16:creationId xmlns:a16="http://schemas.microsoft.com/office/drawing/2014/main" id="{F419ACD2-1E10-9843-BDF1-3BADA146F5A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77"/>
    </mc:Choice>
    <mc:Fallback xmlns="">
      <p:transition spd="slow" advTm="14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894B081E-8FDF-4159-B4EF-7014CF530014}"/>
              </a:ext>
            </a:extLst>
          </p:cNvPr>
          <p:cNvSpPr/>
          <p:nvPr/>
        </p:nvSpPr>
        <p:spPr>
          <a:xfrm>
            <a:off x="684213" y="1303338"/>
            <a:ext cx="6480175" cy="782637"/>
          </a:xfrm>
          <a:prstGeom prst="roundRect">
            <a:avLst/>
          </a:prstGeom>
          <a:solidFill>
            <a:srgbClr val="C5E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7" name="Title 1">
            <a:extLst>
              <a:ext uri="{FF2B5EF4-FFF2-40B4-BE49-F238E27FC236}">
                <a16:creationId xmlns:a16="http://schemas.microsoft.com/office/drawing/2014/main" id="{E5E8E247-7647-8040-B6B2-3D04344FC6EE}"/>
              </a:ext>
            </a:extLst>
          </p:cNvPr>
          <p:cNvSpPr>
            <a:spLocks noGrp="1" noChangeArrowheads="1"/>
          </p:cNvSpPr>
          <p:nvPr>
            <p:ph type="title"/>
          </p:nvPr>
        </p:nvSpPr>
        <p:spPr>
          <a:xfrm>
            <a:off x="457200" y="479425"/>
            <a:ext cx="8220075" cy="993775"/>
          </a:xfrm>
        </p:spPr>
        <p:txBody>
          <a:bodyPr/>
          <a:lstStyle/>
          <a:p>
            <a:pPr eaLnBrk="1" hangingPunct="1"/>
            <a:r>
              <a:rPr lang="en-GB" altLang="en-US">
                <a:latin typeface="Twinkl SemiBold"/>
              </a:rPr>
              <a:t>Community</a:t>
            </a:r>
          </a:p>
        </p:txBody>
      </p:sp>
      <p:sp>
        <p:nvSpPr>
          <p:cNvPr id="4" name="Rectangle 3">
            <a:extLst>
              <a:ext uri="{FF2B5EF4-FFF2-40B4-BE49-F238E27FC236}">
                <a16:creationId xmlns:a16="http://schemas.microsoft.com/office/drawing/2014/main" id="{27F37BD3-80B6-1344-B553-F1ABBAA622CF}"/>
              </a:ext>
            </a:extLst>
          </p:cNvPr>
          <p:cNvSpPr>
            <a:spLocks noChangeArrowheads="1"/>
          </p:cNvSpPr>
          <p:nvPr/>
        </p:nvSpPr>
        <p:spPr bwMode="auto">
          <a:xfrm>
            <a:off x="774700" y="1371600"/>
            <a:ext cx="63896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a:solidFill>
                  <a:schemeClr val="tx1"/>
                </a:solidFill>
              </a:rPr>
              <a:t>A community is a group of people who live or work together in the same place, or who like to do the same kind of things. </a:t>
            </a:r>
          </a:p>
        </p:txBody>
      </p:sp>
      <p:sp>
        <p:nvSpPr>
          <p:cNvPr id="5" name="Rectangle 4">
            <a:extLst>
              <a:ext uri="{FF2B5EF4-FFF2-40B4-BE49-F238E27FC236}">
                <a16:creationId xmlns:a16="http://schemas.microsoft.com/office/drawing/2014/main" id="{690944FB-DF89-EF4D-8088-0AAE9A01B638}"/>
              </a:ext>
            </a:extLst>
          </p:cNvPr>
          <p:cNvSpPr>
            <a:spLocks noChangeArrowheads="1"/>
          </p:cNvSpPr>
          <p:nvPr/>
        </p:nvSpPr>
        <p:spPr bwMode="auto">
          <a:xfrm>
            <a:off x="774700" y="2289175"/>
            <a:ext cx="5092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dirty="0">
                <a:solidFill>
                  <a:schemeClr val="tx1"/>
                </a:solidFill>
              </a:rPr>
              <a:t>What groups or communities do you belong to?</a:t>
            </a:r>
          </a:p>
        </p:txBody>
      </p:sp>
      <p:pic>
        <p:nvPicPr>
          <p:cNvPr id="8" name="Picture 7">
            <a:extLst>
              <a:ext uri="{FF2B5EF4-FFF2-40B4-BE49-F238E27FC236}">
                <a16:creationId xmlns:a16="http://schemas.microsoft.com/office/drawing/2014/main" id="{65370D86-C7C1-E249-8D6B-38C4D38CFDD9}"/>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941627">
            <a:off x="6665913" y="2082800"/>
            <a:ext cx="1928812" cy="177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A919A969-4EDA-6D4C-A818-2E69B1DD53A5}"/>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867400" y="4079875"/>
            <a:ext cx="2351088"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Whole Class">
            <a:extLst>
              <a:ext uri="{FF2B5EF4-FFF2-40B4-BE49-F238E27FC236}">
                <a16:creationId xmlns:a16="http://schemas.microsoft.com/office/drawing/2014/main" id="{74BC8A30-F0CC-9C41-9875-47E95E873D2C}"/>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629525" y="606425"/>
            <a:ext cx="974725" cy="67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BD150061-F617-B34A-980E-4F7772E32DE4}"/>
              </a:ext>
            </a:extLst>
          </p:cNvPr>
          <p:cNvSpPr>
            <a:spLocks noChangeArrowheads="1"/>
          </p:cNvSpPr>
          <p:nvPr/>
        </p:nvSpPr>
        <p:spPr bwMode="auto">
          <a:xfrm>
            <a:off x="794952" y="3020297"/>
            <a:ext cx="5092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dirty="0">
                <a:solidFill>
                  <a:schemeClr val="tx1"/>
                </a:solidFill>
              </a:rPr>
              <a:t>Sports Club – Football or Tennis</a:t>
            </a:r>
          </a:p>
        </p:txBody>
      </p:sp>
      <p:sp>
        <p:nvSpPr>
          <p:cNvPr id="12" name="Rectangle 11">
            <a:extLst>
              <a:ext uri="{FF2B5EF4-FFF2-40B4-BE49-F238E27FC236}">
                <a16:creationId xmlns:a16="http://schemas.microsoft.com/office/drawing/2014/main" id="{FD24ABBF-6476-E341-8667-D9DCB4603826}"/>
              </a:ext>
            </a:extLst>
          </p:cNvPr>
          <p:cNvSpPr>
            <a:spLocks noChangeArrowheads="1"/>
          </p:cNvSpPr>
          <p:nvPr/>
        </p:nvSpPr>
        <p:spPr bwMode="auto">
          <a:xfrm>
            <a:off x="794952" y="3513206"/>
            <a:ext cx="5092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dirty="0">
                <a:solidFill>
                  <a:schemeClr val="tx1"/>
                </a:solidFill>
              </a:rPr>
              <a:t>Beavers</a:t>
            </a:r>
          </a:p>
        </p:txBody>
      </p:sp>
      <p:sp>
        <p:nvSpPr>
          <p:cNvPr id="13" name="Rectangle 12">
            <a:extLst>
              <a:ext uri="{FF2B5EF4-FFF2-40B4-BE49-F238E27FC236}">
                <a16:creationId xmlns:a16="http://schemas.microsoft.com/office/drawing/2014/main" id="{33CDF921-B401-154A-BA62-EBEC61A3C8AF}"/>
              </a:ext>
            </a:extLst>
          </p:cNvPr>
          <p:cNvSpPr>
            <a:spLocks noChangeArrowheads="1"/>
          </p:cNvSpPr>
          <p:nvPr/>
        </p:nvSpPr>
        <p:spPr bwMode="auto">
          <a:xfrm>
            <a:off x="794952" y="4057719"/>
            <a:ext cx="5092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dirty="0">
                <a:solidFill>
                  <a:schemeClr val="tx1"/>
                </a:solidFill>
              </a:rPr>
              <a:t>Church</a:t>
            </a:r>
          </a:p>
        </p:txBody>
      </p:sp>
      <p:pic>
        <p:nvPicPr>
          <p:cNvPr id="10" name="Audio 9">
            <a:hlinkClick r:id="" action="ppaction://media"/>
            <a:extLst>
              <a:ext uri="{FF2B5EF4-FFF2-40B4-BE49-F238E27FC236}">
                <a16:creationId xmlns:a16="http://schemas.microsoft.com/office/drawing/2014/main" id="{50E5ABA1-0384-3443-BD3A-2DF382D4496C}"/>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9164"/>
    </mc:Choice>
    <mc:Fallback xmlns="">
      <p:transition spd="slow" advTm="391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nodeType="afterGroup">
                            <p:stCondLst>
                              <p:cond delay="5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par>
                          <p:cTn id="24" fill="hold" nodeType="afterGroup">
                            <p:stCondLst>
                              <p:cond delay="500"/>
                            </p:stCondLst>
                            <p:childTnLst>
                              <p:par>
                                <p:cTn id="25" presetID="10"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3" fill="hold" display="0">
                  <p:stCondLst>
                    <p:cond delay="indefinite"/>
                  </p:stCondLst>
                  <p:endCondLst>
                    <p:cond evt="onStopAudio" delay="0">
                      <p:tgtEl>
                        <p:sldTgt/>
                      </p:tgtEl>
                    </p:cond>
                  </p:endCondLst>
                </p:cTn>
                <p:tgtEl>
                  <p:spTgt spid="10"/>
                </p:tgtEl>
              </p:cMediaNode>
            </p:audio>
          </p:childTnLst>
        </p:cTn>
      </p:par>
    </p:tnLst>
    <p:bldLst>
      <p:bldP spid="2" grpId="0" animBg="1"/>
      <p:bldP spid="4" grpId="0"/>
      <p:bldP spid="5"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327797CE-5007-4646-9F33-15E6C416E9F2}"/>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Exploring</a:t>
            </a:r>
          </a:p>
        </p:txBody>
      </p:sp>
      <p:pic>
        <p:nvPicPr>
          <p:cNvPr id="2" name="Audio 1">
            <a:hlinkClick r:id="" action="ppaction://media"/>
            <a:extLst>
              <a:ext uri="{FF2B5EF4-FFF2-40B4-BE49-F238E27FC236}">
                <a16:creationId xmlns:a16="http://schemas.microsoft.com/office/drawing/2014/main" id="{E662E3A1-E5C0-0343-B450-7F52F66AD21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92"/>
    </mc:Choice>
    <mc:Fallback xmlns="">
      <p:transition spd="slow" advTm="1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02A0FA1-AB43-B44B-9DA2-FDB54E2C76FE}"/>
              </a:ext>
            </a:extLst>
          </p:cNvPr>
          <p:cNvSpPr>
            <a:spLocks noChangeArrowheads="1"/>
          </p:cNvSpPr>
          <p:nvPr/>
        </p:nvSpPr>
        <p:spPr bwMode="auto">
          <a:xfrm>
            <a:off x="2174875" y="1312863"/>
            <a:ext cx="477996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algn="ctr" eaLnBrk="1" hangingPunct="1">
              <a:lnSpc>
                <a:spcPct val="100000"/>
              </a:lnSpc>
              <a:spcBef>
                <a:spcPct val="0"/>
              </a:spcBef>
              <a:buFontTx/>
              <a:buNone/>
            </a:pPr>
            <a:r>
              <a:rPr lang="en-GB" altLang="en-US" dirty="0">
                <a:solidFill>
                  <a:schemeClr val="tx1"/>
                </a:solidFill>
              </a:rPr>
              <a:t>We all belong to our school community.</a:t>
            </a:r>
          </a:p>
          <a:p>
            <a:pPr algn="ctr" eaLnBrk="1" hangingPunct="1">
              <a:lnSpc>
                <a:spcPct val="100000"/>
              </a:lnSpc>
              <a:spcBef>
                <a:spcPct val="0"/>
              </a:spcBef>
              <a:buFontTx/>
              <a:buNone/>
            </a:pPr>
            <a:r>
              <a:rPr lang="en-GB" altLang="en-US" dirty="0">
                <a:solidFill>
                  <a:schemeClr val="tx1"/>
                </a:solidFill>
              </a:rPr>
              <a:t> </a:t>
            </a:r>
          </a:p>
          <a:p>
            <a:pPr algn="ctr" eaLnBrk="1" hangingPunct="1">
              <a:lnSpc>
                <a:spcPct val="100000"/>
              </a:lnSpc>
              <a:spcBef>
                <a:spcPct val="0"/>
              </a:spcBef>
              <a:buFontTx/>
              <a:buNone/>
            </a:pPr>
            <a:r>
              <a:rPr lang="en-GB" altLang="en-US" dirty="0">
                <a:solidFill>
                  <a:schemeClr val="tx1"/>
                </a:solidFill>
              </a:rPr>
              <a:t>All the children who attend this school belong to the school community. There are lots of grown-ups that belong in our school community too. </a:t>
            </a:r>
          </a:p>
          <a:p>
            <a:pPr algn="ctr" eaLnBrk="1" hangingPunct="1">
              <a:lnSpc>
                <a:spcPct val="100000"/>
              </a:lnSpc>
              <a:spcBef>
                <a:spcPct val="0"/>
              </a:spcBef>
              <a:buFontTx/>
              <a:buNone/>
            </a:pPr>
            <a:endParaRPr lang="en-GB" altLang="en-US" dirty="0">
              <a:solidFill>
                <a:schemeClr val="tx1"/>
              </a:solidFill>
            </a:endParaRPr>
          </a:p>
          <a:p>
            <a:pPr algn="ctr" eaLnBrk="1" hangingPunct="1">
              <a:lnSpc>
                <a:spcPct val="100000"/>
              </a:lnSpc>
              <a:spcBef>
                <a:spcPct val="0"/>
              </a:spcBef>
              <a:buFontTx/>
              <a:buNone/>
            </a:pPr>
            <a:r>
              <a:rPr lang="en-GB" altLang="en-US" dirty="0">
                <a:solidFill>
                  <a:schemeClr val="tx1"/>
                </a:solidFill>
              </a:rPr>
              <a:t>Who belongs to our school community? </a:t>
            </a:r>
          </a:p>
        </p:txBody>
      </p:sp>
      <p:sp>
        <p:nvSpPr>
          <p:cNvPr id="18436" name="Title 1">
            <a:extLst>
              <a:ext uri="{FF2B5EF4-FFF2-40B4-BE49-F238E27FC236}">
                <a16:creationId xmlns:a16="http://schemas.microsoft.com/office/drawing/2014/main" id="{C9C1BDC0-FBB0-724C-A052-B66BE68DABD1}"/>
              </a:ext>
            </a:extLst>
          </p:cNvPr>
          <p:cNvSpPr>
            <a:spLocks noGrp="1" noChangeArrowheads="1"/>
          </p:cNvSpPr>
          <p:nvPr>
            <p:ph type="title"/>
          </p:nvPr>
        </p:nvSpPr>
        <p:spPr>
          <a:xfrm>
            <a:off x="457200" y="479425"/>
            <a:ext cx="8220075" cy="993775"/>
          </a:xfrm>
        </p:spPr>
        <p:txBody>
          <a:bodyPr/>
          <a:lstStyle/>
          <a:p>
            <a:pPr eaLnBrk="1" hangingPunct="1"/>
            <a:r>
              <a:rPr lang="en-GB" altLang="en-US">
                <a:latin typeface="Twinkl SemiBold"/>
              </a:rPr>
              <a:t>Our School </a:t>
            </a:r>
          </a:p>
        </p:txBody>
      </p:sp>
      <p:sp>
        <p:nvSpPr>
          <p:cNvPr id="5" name="Rectangle 4">
            <a:extLst>
              <a:ext uri="{FF2B5EF4-FFF2-40B4-BE49-F238E27FC236}">
                <a16:creationId xmlns:a16="http://schemas.microsoft.com/office/drawing/2014/main" id="{1A72D687-372A-CC43-9AF6-1CFC93AB2B70}"/>
              </a:ext>
            </a:extLst>
          </p:cNvPr>
          <p:cNvSpPr>
            <a:spLocks noChangeArrowheads="1"/>
          </p:cNvSpPr>
          <p:nvPr/>
        </p:nvSpPr>
        <p:spPr bwMode="auto">
          <a:xfrm>
            <a:off x="618331" y="3665538"/>
            <a:ext cx="7893844"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algn="ctr" eaLnBrk="1" hangingPunct="1">
              <a:lnSpc>
                <a:spcPct val="100000"/>
              </a:lnSpc>
              <a:spcBef>
                <a:spcPct val="0"/>
              </a:spcBef>
              <a:buFontTx/>
              <a:buNone/>
            </a:pPr>
            <a:r>
              <a:rPr lang="en-GB" altLang="en-US" b="1" dirty="0">
                <a:solidFill>
                  <a:schemeClr val="tx1"/>
                </a:solidFill>
              </a:rPr>
              <a:t>People Who Belong to Our School Community</a:t>
            </a:r>
          </a:p>
          <a:p>
            <a:pPr algn="ctr" eaLnBrk="1" hangingPunct="1">
              <a:lnSpc>
                <a:spcPct val="100000"/>
              </a:lnSpc>
              <a:spcBef>
                <a:spcPct val="0"/>
              </a:spcBef>
              <a:buFontTx/>
              <a:buNone/>
            </a:pPr>
            <a:r>
              <a:rPr lang="en-GB" altLang="en-US" b="1" u="sng" dirty="0">
                <a:solidFill>
                  <a:schemeClr val="tx1"/>
                </a:solidFill>
              </a:rPr>
              <a:t>					</a:t>
            </a:r>
          </a:p>
          <a:p>
            <a:pPr algn="ctr" eaLnBrk="1" hangingPunct="1">
              <a:lnSpc>
                <a:spcPct val="100000"/>
              </a:lnSpc>
              <a:spcBef>
                <a:spcPct val="0"/>
              </a:spcBef>
              <a:buFontTx/>
              <a:buNone/>
            </a:pPr>
            <a:r>
              <a:rPr lang="en-GB" altLang="en-US" b="1" u="sng" dirty="0">
                <a:solidFill>
                  <a:schemeClr val="tx1"/>
                </a:solidFill>
              </a:rPr>
              <a:t>					</a:t>
            </a:r>
          </a:p>
          <a:p>
            <a:pPr algn="ctr" eaLnBrk="1" hangingPunct="1">
              <a:lnSpc>
                <a:spcPct val="100000"/>
              </a:lnSpc>
              <a:spcBef>
                <a:spcPct val="0"/>
              </a:spcBef>
              <a:buFontTx/>
              <a:buNone/>
            </a:pPr>
            <a:r>
              <a:rPr lang="en-GB" altLang="en-US" b="1" u="sng" dirty="0">
                <a:solidFill>
                  <a:schemeClr val="tx1"/>
                </a:solidFill>
              </a:rPr>
              <a:t>					</a:t>
            </a:r>
          </a:p>
          <a:p>
            <a:pPr algn="ctr" eaLnBrk="1" hangingPunct="1">
              <a:lnSpc>
                <a:spcPct val="100000"/>
              </a:lnSpc>
              <a:spcBef>
                <a:spcPct val="0"/>
              </a:spcBef>
              <a:buFontTx/>
              <a:buNone/>
            </a:pPr>
            <a:r>
              <a:rPr lang="en-GB" altLang="en-US" b="1" u="sng" dirty="0">
                <a:solidFill>
                  <a:schemeClr val="tx1"/>
                </a:solidFill>
              </a:rPr>
              <a:t>					</a:t>
            </a:r>
          </a:p>
          <a:p>
            <a:pPr algn="ctr" eaLnBrk="1" hangingPunct="1">
              <a:lnSpc>
                <a:spcPct val="100000"/>
              </a:lnSpc>
              <a:spcBef>
                <a:spcPct val="0"/>
              </a:spcBef>
              <a:buFontTx/>
              <a:buNone/>
            </a:pPr>
            <a:r>
              <a:rPr lang="en-GB" altLang="en-US" b="1" u="sng" dirty="0">
                <a:solidFill>
                  <a:schemeClr val="tx1"/>
                </a:solidFill>
              </a:rPr>
              <a:t>					</a:t>
            </a:r>
          </a:p>
          <a:p>
            <a:pPr algn="ctr" eaLnBrk="1" hangingPunct="1">
              <a:lnSpc>
                <a:spcPct val="100000"/>
              </a:lnSpc>
              <a:spcBef>
                <a:spcPct val="0"/>
              </a:spcBef>
              <a:buFontTx/>
              <a:buNone/>
            </a:pPr>
            <a:r>
              <a:rPr lang="en-GB" altLang="en-US" b="1" u="sng" dirty="0">
                <a:solidFill>
                  <a:schemeClr val="tx1"/>
                </a:solidFill>
              </a:rPr>
              <a:t>					</a:t>
            </a:r>
          </a:p>
        </p:txBody>
      </p:sp>
      <p:pic>
        <p:nvPicPr>
          <p:cNvPr id="6" name="Picture 5">
            <a:extLst>
              <a:ext uri="{FF2B5EF4-FFF2-40B4-BE49-F238E27FC236}">
                <a16:creationId xmlns:a16="http://schemas.microsoft.com/office/drawing/2014/main" id="{032EACE5-E042-8144-BC69-B1C8892AC727}"/>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37388" y="3844925"/>
            <a:ext cx="1487487" cy="249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2C1EAA99-525E-3442-8FF4-9CB43E9E7AAE}"/>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27038" y="1462088"/>
            <a:ext cx="1697037" cy="239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F27B4DF7-62DC-DA4D-8E32-2164DF670428}"/>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702550" y="1573213"/>
            <a:ext cx="94138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185ED323-DAA8-0F46-97AB-98F56EE4B940}"/>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707188" y="925513"/>
            <a:ext cx="939800"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a:extLst>
              <a:ext uri="{FF2B5EF4-FFF2-40B4-BE49-F238E27FC236}">
                <a16:creationId xmlns:a16="http://schemas.microsoft.com/office/drawing/2014/main" id="{181CE573-41AB-EE4C-9A9A-0E53A4E0AA70}"/>
              </a:ext>
            </a:extLst>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631825" y="3881438"/>
            <a:ext cx="1279525" cy="250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3" name="Talking Partners">
            <a:extLst>
              <a:ext uri="{FF2B5EF4-FFF2-40B4-BE49-F238E27FC236}">
                <a16:creationId xmlns:a16="http://schemas.microsoft.com/office/drawing/2014/main" id="{A12158AB-0DF0-E84B-9136-05EBB2142848}"/>
              </a:ext>
            </a:extLst>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7905750" y="669925"/>
            <a:ext cx="606425"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3935522C-D1AA-D74F-8762-8E8790C339B7}"/>
              </a:ext>
            </a:extLst>
          </p:cNvPr>
          <p:cNvSpPr txBox="1"/>
          <p:nvPr/>
        </p:nvSpPr>
        <p:spPr>
          <a:xfrm>
            <a:off x="3995936" y="5733256"/>
            <a:ext cx="184731" cy="369332"/>
          </a:xfrm>
          <a:prstGeom prst="rect">
            <a:avLst/>
          </a:prstGeom>
          <a:noFill/>
        </p:spPr>
        <p:txBody>
          <a:bodyPr wrap="none" rtlCol="0">
            <a:spAutoFit/>
          </a:bodyPr>
          <a:lstStyle/>
          <a:p>
            <a:endParaRPr lang="en-US" dirty="0"/>
          </a:p>
        </p:txBody>
      </p:sp>
      <p:sp>
        <p:nvSpPr>
          <p:cNvPr id="3" name="TextBox 2">
            <a:extLst>
              <a:ext uri="{FF2B5EF4-FFF2-40B4-BE49-F238E27FC236}">
                <a16:creationId xmlns:a16="http://schemas.microsoft.com/office/drawing/2014/main" id="{6DB91EB3-261C-B345-8924-AC3916924F73}"/>
              </a:ext>
            </a:extLst>
          </p:cNvPr>
          <p:cNvSpPr txBox="1"/>
          <p:nvPr/>
        </p:nvSpPr>
        <p:spPr>
          <a:xfrm>
            <a:off x="2495985" y="4496872"/>
            <a:ext cx="1684682" cy="369332"/>
          </a:xfrm>
          <a:prstGeom prst="rect">
            <a:avLst/>
          </a:prstGeom>
          <a:noFill/>
        </p:spPr>
        <p:txBody>
          <a:bodyPr wrap="square" rtlCol="0">
            <a:spAutoFit/>
          </a:bodyPr>
          <a:lstStyle/>
          <a:p>
            <a:r>
              <a:rPr lang="en-US" dirty="0"/>
              <a:t>Teachers + LSA’s</a:t>
            </a:r>
          </a:p>
        </p:txBody>
      </p:sp>
      <p:sp>
        <p:nvSpPr>
          <p:cNvPr id="14" name="TextBox 13">
            <a:extLst>
              <a:ext uri="{FF2B5EF4-FFF2-40B4-BE49-F238E27FC236}">
                <a16:creationId xmlns:a16="http://schemas.microsoft.com/office/drawing/2014/main" id="{28C16DB4-2065-FF4D-8BBE-C4C446219AA0}"/>
              </a:ext>
            </a:extLst>
          </p:cNvPr>
          <p:cNvSpPr txBox="1"/>
          <p:nvPr/>
        </p:nvSpPr>
        <p:spPr>
          <a:xfrm>
            <a:off x="2495985" y="4219536"/>
            <a:ext cx="968727" cy="369332"/>
          </a:xfrm>
          <a:prstGeom prst="rect">
            <a:avLst/>
          </a:prstGeom>
          <a:noFill/>
        </p:spPr>
        <p:txBody>
          <a:bodyPr wrap="none" rtlCol="0">
            <a:spAutoFit/>
          </a:bodyPr>
          <a:lstStyle/>
          <a:p>
            <a:r>
              <a:rPr lang="en-US" dirty="0"/>
              <a:t>Children</a:t>
            </a:r>
          </a:p>
        </p:txBody>
      </p:sp>
      <p:sp>
        <p:nvSpPr>
          <p:cNvPr id="15" name="TextBox 14">
            <a:extLst>
              <a:ext uri="{FF2B5EF4-FFF2-40B4-BE49-F238E27FC236}">
                <a16:creationId xmlns:a16="http://schemas.microsoft.com/office/drawing/2014/main" id="{833EDFD8-4BA6-8740-B3DA-306454D625F7}"/>
              </a:ext>
            </a:extLst>
          </p:cNvPr>
          <p:cNvSpPr txBox="1"/>
          <p:nvPr/>
        </p:nvSpPr>
        <p:spPr>
          <a:xfrm>
            <a:off x="2495984" y="4773534"/>
            <a:ext cx="1684683" cy="369332"/>
          </a:xfrm>
          <a:prstGeom prst="rect">
            <a:avLst/>
          </a:prstGeom>
          <a:noFill/>
        </p:spPr>
        <p:txBody>
          <a:bodyPr wrap="square" rtlCol="0">
            <a:spAutoFit/>
          </a:bodyPr>
          <a:lstStyle/>
          <a:p>
            <a:r>
              <a:rPr lang="en-US" dirty="0"/>
              <a:t>Dinner ladies</a:t>
            </a:r>
          </a:p>
        </p:txBody>
      </p:sp>
      <p:sp>
        <p:nvSpPr>
          <p:cNvPr id="16" name="TextBox 15">
            <a:extLst>
              <a:ext uri="{FF2B5EF4-FFF2-40B4-BE49-F238E27FC236}">
                <a16:creationId xmlns:a16="http://schemas.microsoft.com/office/drawing/2014/main" id="{7F895C04-B465-BD4E-8B13-E238842F24C1}"/>
              </a:ext>
            </a:extLst>
          </p:cNvPr>
          <p:cNvSpPr txBox="1"/>
          <p:nvPr/>
        </p:nvSpPr>
        <p:spPr>
          <a:xfrm>
            <a:off x="2509034" y="5023644"/>
            <a:ext cx="1684683" cy="369332"/>
          </a:xfrm>
          <a:prstGeom prst="rect">
            <a:avLst/>
          </a:prstGeom>
          <a:noFill/>
        </p:spPr>
        <p:txBody>
          <a:bodyPr wrap="square" rtlCol="0">
            <a:spAutoFit/>
          </a:bodyPr>
          <a:lstStyle/>
          <a:p>
            <a:r>
              <a:rPr lang="en-US" dirty="0"/>
              <a:t>Office staff</a:t>
            </a:r>
          </a:p>
        </p:txBody>
      </p:sp>
      <p:pic>
        <p:nvPicPr>
          <p:cNvPr id="11" name="Audio 10">
            <a:hlinkClick r:id="" action="ppaction://media"/>
            <a:extLst>
              <a:ext uri="{FF2B5EF4-FFF2-40B4-BE49-F238E27FC236}">
                <a16:creationId xmlns:a16="http://schemas.microsoft.com/office/drawing/2014/main" id="{EBEADE3D-4AF3-1948-B0B7-6DE0C768C0C3}"/>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62662"/>
    </mc:Choice>
    <mc:Fallback xmlns="">
      <p:transition spd="slow" advTm="626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nodeType="afterGroup">
                            <p:stCondLst>
                              <p:cond delay="5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fade">
                                      <p:cBhvr>
                                        <p:cTn id="20" dur="500"/>
                                        <p:tgtEl>
                                          <p:spTgt spid="4">
                                            <p:txEl>
                                              <p:pRg st="2" end="2"/>
                                            </p:txEl>
                                          </p:spTgt>
                                        </p:tgtEl>
                                      </p:cBhvr>
                                    </p:animEffect>
                                  </p:childTnLst>
                                </p:cTn>
                              </p:par>
                            </p:childTnLst>
                          </p:cTn>
                        </p:par>
                        <p:par>
                          <p:cTn id="21" fill="hold" nodeType="afterGroup">
                            <p:stCondLst>
                              <p:cond delay="500"/>
                            </p:stCondLst>
                            <p:childTnLst>
                              <p:par>
                                <p:cTn id="22" presetID="10" presetClass="entr" presetSubtype="0"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par>
                          <p:cTn id="25" fill="hold" nodeType="afterGroup">
                            <p:stCondLst>
                              <p:cond delay="1000"/>
                            </p:stCondLst>
                            <p:childTnLst>
                              <p:par>
                                <p:cTn id="26" presetID="10"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nodeType="click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500"/>
                                        <p:tgtEl>
                                          <p:spTgt spid="4">
                                            <p:txEl>
                                              <p:pRg st="4" end="4"/>
                                            </p:txEl>
                                          </p:spTgt>
                                        </p:tgtEl>
                                      </p:cBhvr>
                                    </p:animEffect>
                                  </p:childTnLst>
                                </p:cTn>
                              </p:par>
                            </p:childTnLst>
                          </p:cTn>
                        </p:par>
                        <p:par>
                          <p:cTn id="34" fill="hold" nodeType="afterGroup">
                            <p:stCondLst>
                              <p:cond delay="500"/>
                            </p:stCondLst>
                            <p:childTnLst>
                              <p:par>
                                <p:cTn id="35" presetID="10" presetClass="entr" presetSubtype="0"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par>
                          <p:cTn id="38" fill="hold" nodeType="afterGroup">
                            <p:stCondLst>
                              <p:cond delay="1000"/>
                            </p:stCondLst>
                            <p:childTnLst>
                              <p:par>
                                <p:cTn id="39" presetID="10" presetClass="entr" presetSubtype="0"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50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500" fill="hold"/>
                                        <p:tgtEl>
                                          <p:spTgt spid="3"/>
                                        </p:tgtEl>
                                        <p:attrNameLst>
                                          <p:attrName>ppt_x</p:attrName>
                                        </p:attrNameLst>
                                      </p:cBhvr>
                                      <p:tavLst>
                                        <p:tav tm="0">
                                          <p:val>
                                            <p:strVal val="#ppt_x"/>
                                          </p:val>
                                        </p:tav>
                                        <p:tav tm="100000">
                                          <p:val>
                                            <p:strVal val="#ppt_x"/>
                                          </p:val>
                                        </p:tav>
                                      </p:tavLst>
                                    </p:anim>
                                    <p:anim calcmode="lin" valueType="num">
                                      <p:cBhvr additive="base">
                                        <p:cTn id="5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500" fill="hold"/>
                                        <p:tgtEl>
                                          <p:spTgt spid="15"/>
                                        </p:tgtEl>
                                        <p:attrNameLst>
                                          <p:attrName>ppt_x</p:attrName>
                                        </p:attrNameLst>
                                      </p:cBhvr>
                                      <p:tavLst>
                                        <p:tav tm="0">
                                          <p:val>
                                            <p:strVal val="#ppt_x"/>
                                          </p:val>
                                        </p:tav>
                                        <p:tav tm="100000">
                                          <p:val>
                                            <p:strVal val="#ppt_x"/>
                                          </p:val>
                                        </p:tav>
                                      </p:tavLst>
                                    </p:anim>
                                    <p:anim calcmode="lin" valueType="num">
                                      <p:cBhvr additive="base">
                                        <p:cTn id="6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500" fill="hold"/>
                                        <p:tgtEl>
                                          <p:spTgt spid="16"/>
                                        </p:tgtEl>
                                        <p:attrNameLst>
                                          <p:attrName>ppt_x</p:attrName>
                                        </p:attrNameLst>
                                      </p:cBhvr>
                                      <p:tavLst>
                                        <p:tav tm="0">
                                          <p:val>
                                            <p:strVal val="#ppt_x"/>
                                          </p:val>
                                        </p:tav>
                                        <p:tav tm="100000">
                                          <p:val>
                                            <p:strVal val="#ppt_x"/>
                                          </p:val>
                                        </p:tav>
                                      </p:tavLst>
                                    </p:anim>
                                    <p:anim calcmode="lin" valueType="num">
                                      <p:cBhvr additive="base">
                                        <p:cTn id="7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1" fill="hold" display="0">
                  <p:stCondLst>
                    <p:cond delay="indefinite"/>
                  </p:stCondLst>
                  <p:endCondLst>
                    <p:cond evt="onStopAudio" delay="0">
                      <p:tgtEl>
                        <p:sldTgt/>
                      </p:tgtEl>
                    </p:cond>
                  </p:endCondLst>
                </p:cTn>
                <p:tgtEl>
                  <p:spTgt spid="11"/>
                </p:tgtEl>
              </p:cMediaNode>
            </p:audio>
          </p:childTnLst>
        </p:cTn>
      </p:par>
    </p:tnLst>
    <p:bldLst>
      <p:bldP spid="5" grpId="0"/>
      <p:bldP spid="3" grpId="0"/>
      <p:bldP spid="14" grpId="0"/>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203BF69-808D-4B6F-AA02-A69C7F9FBFA8}"/>
              </a:ext>
            </a:extLst>
          </p:cNvPr>
          <p:cNvSpPr/>
          <p:nvPr/>
        </p:nvSpPr>
        <p:spPr>
          <a:xfrm>
            <a:off x="715963" y="5099050"/>
            <a:ext cx="7740650" cy="1066800"/>
          </a:xfrm>
          <a:prstGeom prst="roundRect">
            <a:avLst/>
          </a:prstGeom>
          <a:solidFill>
            <a:srgbClr val="B8BB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Rectangle: Rounded Corners 3">
            <a:extLst>
              <a:ext uri="{FF2B5EF4-FFF2-40B4-BE49-F238E27FC236}">
                <a16:creationId xmlns:a16="http://schemas.microsoft.com/office/drawing/2014/main" id="{DE33EC42-6BE1-4C32-92B7-82677880435C}"/>
              </a:ext>
            </a:extLst>
          </p:cNvPr>
          <p:cNvSpPr/>
          <p:nvPr/>
        </p:nvSpPr>
        <p:spPr>
          <a:xfrm>
            <a:off x="715963" y="4241800"/>
            <a:ext cx="7740650" cy="779463"/>
          </a:xfrm>
          <a:prstGeom prst="roundRect">
            <a:avLst/>
          </a:prstGeom>
          <a:solidFill>
            <a:srgbClr val="B8BB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Rounded Corners 4">
            <a:extLst>
              <a:ext uri="{FF2B5EF4-FFF2-40B4-BE49-F238E27FC236}">
                <a16:creationId xmlns:a16="http://schemas.microsoft.com/office/drawing/2014/main" id="{5283BBC0-FE3F-4582-80B6-CFD32E181EDB}"/>
              </a:ext>
            </a:extLst>
          </p:cNvPr>
          <p:cNvSpPr/>
          <p:nvPr/>
        </p:nvSpPr>
        <p:spPr>
          <a:xfrm>
            <a:off x="715963" y="3162300"/>
            <a:ext cx="7740650" cy="1014413"/>
          </a:xfrm>
          <a:prstGeom prst="roundRect">
            <a:avLst/>
          </a:prstGeom>
          <a:solidFill>
            <a:srgbClr val="C5E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Rounded Corners 5">
            <a:extLst>
              <a:ext uri="{FF2B5EF4-FFF2-40B4-BE49-F238E27FC236}">
                <a16:creationId xmlns:a16="http://schemas.microsoft.com/office/drawing/2014/main" id="{BDADF363-2113-46FA-96BE-DCEE4BFB25C1}"/>
              </a:ext>
            </a:extLst>
          </p:cNvPr>
          <p:cNvSpPr/>
          <p:nvPr/>
        </p:nvSpPr>
        <p:spPr>
          <a:xfrm>
            <a:off x="715963" y="2328863"/>
            <a:ext cx="7740650" cy="749300"/>
          </a:xfrm>
          <a:prstGeom prst="roundRect">
            <a:avLst/>
          </a:prstGeom>
          <a:solidFill>
            <a:srgbClr val="C5E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2" name="Title 1">
            <a:extLst>
              <a:ext uri="{FF2B5EF4-FFF2-40B4-BE49-F238E27FC236}">
                <a16:creationId xmlns:a16="http://schemas.microsoft.com/office/drawing/2014/main" id="{DFBE34A6-448A-AC45-9838-071900B38A77}"/>
              </a:ext>
            </a:extLst>
          </p:cNvPr>
          <p:cNvSpPr>
            <a:spLocks noGrp="1" noChangeArrowheads="1"/>
          </p:cNvSpPr>
          <p:nvPr>
            <p:ph type="title"/>
          </p:nvPr>
        </p:nvSpPr>
        <p:spPr>
          <a:xfrm>
            <a:off x="457200" y="479425"/>
            <a:ext cx="8220075" cy="993775"/>
          </a:xfrm>
        </p:spPr>
        <p:txBody>
          <a:bodyPr/>
          <a:lstStyle/>
          <a:p>
            <a:pPr eaLnBrk="1" hangingPunct="1"/>
            <a:r>
              <a:rPr lang="en-GB" altLang="en-US">
                <a:latin typeface="Twinkl SemiBold"/>
              </a:rPr>
              <a:t>A Happy Community</a:t>
            </a:r>
          </a:p>
        </p:txBody>
      </p:sp>
      <p:sp>
        <p:nvSpPr>
          <p:cNvPr id="8" name="Rectangle 7">
            <a:extLst>
              <a:ext uri="{FF2B5EF4-FFF2-40B4-BE49-F238E27FC236}">
                <a16:creationId xmlns:a16="http://schemas.microsoft.com/office/drawing/2014/main" id="{3902B698-0FC8-6548-8E3E-038A57B40500}"/>
              </a:ext>
            </a:extLst>
          </p:cNvPr>
          <p:cNvSpPr>
            <a:spLocks noChangeArrowheads="1"/>
          </p:cNvSpPr>
          <p:nvPr/>
        </p:nvSpPr>
        <p:spPr bwMode="auto">
          <a:xfrm>
            <a:off x="798513" y="1270000"/>
            <a:ext cx="37687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a:solidFill>
                  <a:schemeClr val="tx1"/>
                </a:solidFill>
              </a:rPr>
              <a:t>What makes a happy community? </a:t>
            </a:r>
          </a:p>
        </p:txBody>
      </p:sp>
      <p:sp>
        <p:nvSpPr>
          <p:cNvPr id="9" name="Rectangle 8">
            <a:extLst>
              <a:ext uri="{FF2B5EF4-FFF2-40B4-BE49-F238E27FC236}">
                <a16:creationId xmlns:a16="http://schemas.microsoft.com/office/drawing/2014/main" id="{B660085C-5A37-CF41-A409-1757E32A62A1}"/>
              </a:ext>
            </a:extLst>
          </p:cNvPr>
          <p:cNvSpPr>
            <a:spLocks noChangeArrowheads="1"/>
          </p:cNvSpPr>
          <p:nvPr/>
        </p:nvSpPr>
        <p:spPr bwMode="auto">
          <a:xfrm>
            <a:off x="798513" y="1619250"/>
            <a:ext cx="74215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a:solidFill>
                  <a:schemeClr val="tx1"/>
                </a:solidFill>
              </a:rPr>
              <a:t>For a community to be happy, the people of the community have to work together.</a:t>
            </a:r>
          </a:p>
        </p:txBody>
      </p:sp>
      <p:sp>
        <p:nvSpPr>
          <p:cNvPr id="10" name="Rectangle 9">
            <a:extLst>
              <a:ext uri="{FF2B5EF4-FFF2-40B4-BE49-F238E27FC236}">
                <a16:creationId xmlns:a16="http://schemas.microsoft.com/office/drawing/2014/main" id="{5BA9087D-D160-484B-9BC5-92A3D8696B22}"/>
              </a:ext>
            </a:extLst>
          </p:cNvPr>
          <p:cNvSpPr>
            <a:spLocks noChangeArrowheads="1"/>
          </p:cNvSpPr>
          <p:nvPr/>
        </p:nvSpPr>
        <p:spPr bwMode="auto">
          <a:xfrm>
            <a:off x="798513" y="4329113"/>
            <a:ext cx="76581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a:solidFill>
                  <a:schemeClr val="tx1"/>
                </a:solidFill>
              </a:rPr>
              <a:t>If people in the community are not friendly and kind to each other, the community will not be a happy place. </a:t>
            </a:r>
          </a:p>
        </p:txBody>
      </p:sp>
      <p:sp>
        <p:nvSpPr>
          <p:cNvPr id="11" name="Rectangle 10">
            <a:extLst>
              <a:ext uri="{FF2B5EF4-FFF2-40B4-BE49-F238E27FC236}">
                <a16:creationId xmlns:a16="http://schemas.microsoft.com/office/drawing/2014/main" id="{F505BB37-A0EC-644A-8C54-AB7D7BB5D5A1}"/>
              </a:ext>
            </a:extLst>
          </p:cNvPr>
          <p:cNvSpPr>
            <a:spLocks noChangeArrowheads="1"/>
          </p:cNvSpPr>
          <p:nvPr/>
        </p:nvSpPr>
        <p:spPr bwMode="auto">
          <a:xfrm>
            <a:off x="798513" y="2368550"/>
            <a:ext cx="75469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a:solidFill>
                  <a:schemeClr val="tx1"/>
                </a:solidFill>
              </a:rPr>
              <a:t>If people in the community are friendly and kind to each other, the community will be a happy place. </a:t>
            </a:r>
          </a:p>
        </p:txBody>
      </p:sp>
      <p:sp>
        <p:nvSpPr>
          <p:cNvPr id="12" name="Rectangle 11">
            <a:extLst>
              <a:ext uri="{FF2B5EF4-FFF2-40B4-BE49-F238E27FC236}">
                <a16:creationId xmlns:a16="http://schemas.microsoft.com/office/drawing/2014/main" id="{E952D4A5-2E9C-2040-95D1-AAD10739FD61}"/>
              </a:ext>
            </a:extLst>
          </p:cNvPr>
          <p:cNvSpPr>
            <a:spLocks noChangeArrowheads="1"/>
          </p:cNvSpPr>
          <p:nvPr/>
        </p:nvSpPr>
        <p:spPr bwMode="auto">
          <a:xfrm>
            <a:off x="798513" y="3208338"/>
            <a:ext cx="75469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a:solidFill>
                  <a:schemeClr val="tx1"/>
                </a:solidFill>
              </a:rPr>
              <a:t>Being polite, thoughtful and caring is helpful to the school community. Can you think of some things you could do that would be helpful to the school community? </a:t>
            </a:r>
          </a:p>
        </p:txBody>
      </p:sp>
      <p:sp>
        <p:nvSpPr>
          <p:cNvPr id="13" name="Rectangle 12">
            <a:extLst>
              <a:ext uri="{FF2B5EF4-FFF2-40B4-BE49-F238E27FC236}">
                <a16:creationId xmlns:a16="http://schemas.microsoft.com/office/drawing/2014/main" id="{9BE13EF2-0A39-D141-8E86-DBBEA41EDA2C}"/>
              </a:ext>
            </a:extLst>
          </p:cNvPr>
          <p:cNvSpPr>
            <a:spLocks noChangeArrowheads="1"/>
          </p:cNvSpPr>
          <p:nvPr/>
        </p:nvSpPr>
        <p:spPr bwMode="auto">
          <a:xfrm>
            <a:off x="798513" y="5157788"/>
            <a:ext cx="74215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a:solidFill>
                  <a:schemeClr val="tx1"/>
                </a:solidFill>
              </a:rPr>
              <a:t>Being mean, hurtful or unfriendly to others is not helpful to the school community. Can you think of any things that people might do that would be unhelpful to the school community? </a:t>
            </a:r>
          </a:p>
        </p:txBody>
      </p:sp>
      <p:pic>
        <p:nvPicPr>
          <p:cNvPr id="19469" name="Group Work">
            <a:extLst>
              <a:ext uri="{FF2B5EF4-FFF2-40B4-BE49-F238E27FC236}">
                <a16:creationId xmlns:a16="http://schemas.microsoft.com/office/drawing/2014/main" id="{D1B5207E-196A-AE4A-875B-73B01E6683E7}"/>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866063" y="576263"/>
            <a:ext cx="709612"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6AD460F4-6477-C544-9ABA-84C1EFA4302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6000"/>
    </mc:Choice>
    <mc:Fallback xmlns="">
      <p:transition spd="slow" advTm="8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nodeType="afterGroup">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fade">
                                      <p:cBhvr>
                                        <p:cTn id="44" dur="500"/>
                                        <p:tgtEl>
                                          <p:spTgt spid="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8" fill="hold" display="0">
                  <p:stCondLst>
                    <p:cond delay="indefinite"/>
                  </p:stCondLst>
                  <p:endCondLst>
                    <p:cond evt="onStopAudio" delay="0">
                      <p:tgtEl>
                        <p:sldTgt/>
                      </p:tgtEl>
                    </p:cond>
                  </p:endCondLst>
                </p:cTn>
                <p:tgtEl>
                  <p:spTgt spid="2"/>
                </p:tgtEl>
              </p:cMediaNode>
            </p:audio>
          </p:childTnLst>
        </p:cTn>
      </p:par>
    </p:tnLst>
    <p:bldLst>
      <p:bldP spid="3" grpId="0" animBg="1"/>
      <p:bldP spid="4" grpId="0" animBg="1"/>
      <p:bldP spid="5" grpId="0" animBg="1"/>
      <p:bldP spid="6" grpId="0" animBg="1"/>
      <p:bldP spid="8" grpId="0"/>
      <p:bldP spid="9" grpId="0"/>
      <p:bldP spid="10" grpId="0"/>
      <p:bldP spid="11" grpId="0"/>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Title 1">
            <a:extLst>
              <a:ext uri="{FF2B5EF4-FFF2-40B4-BE49-F238E27FC236}">
                <a16:creationId xmlns:a16="http://schemas.microsoft.com/office/drawing/2014/main" id="{3A8DFAB8-AFED-BB4E-ACE5-755347F9FC6F}"/>
              </a:ext>
            </a:extLst>
          </p:cNvPr>
          <p:cNvSpPr>
            <a:spLocks noGrp="1" noChangeArrowheads="1"/>
          </p:cNvSpPr>
          <p:nvPr>
            <p:ph type="title"/>
          </p:nvPr>
        </p:nvSpPr>
        <p:spPr>
          <a:xfrm>
            <a:off x="457200" y="479425"/>
            <a:ext cx="8220075" cy="993775"/>
          </a:xfrm>
        </p:spPr>
        <p:txBody>
          <a:bodyPr/>
          <a:lstStyle/>
          <a:p>
            <a:pPr eaLnBrk="1" hangingPunct="1"/>
            <a:r>
              <a:rPr lang="en-GB" altLang="en-US">
                <a:latin typeface="Twinkl SemiBold"/>
              </a:rPr>
              <a:t>A Happy Community</a:t>
            </a:r>
          </a:p>
        </p:txBody>
      </p:sp>
      <p:sp>
        <p:nvSpPr>
          <p:cNvPr id="10" name="Rectangle 9">
            <a:extLst>
              <a:ext uri="{FF2B5EF4-FFF2-40B4-BE49-F238E27FC236}">
                <a16:creationId xmlns:a16="http://schemas.microsoft.com/office/drawing/2014/main" id="{02D56965-FC6B-F945-A15A-48F0C69714AF}"/>
              </a:ext>
            </a:extLst>
          </p:cNvPr>
          <p:cNvSpPr>
            <a:spLocks noChangeArrowheads="1"/>
          </p:cNvSpPr>
          <p:nvPr/>
        </p:nvSpPr>
        <p:spPr bwMode="auto">
          <a:xfrm>
            <a:off x="684213" y="2451100"/>
            <a:ext cx="48926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dirty="0">
                <a:solidFill>
                  <a:schemeClr val="tx1"/>
                </a:solidFill>
              </a:rPr>
              <a:t>We are going to work together to look at some behaviours that might happen in school. We are going to decide if they are helpful, or not so helpful, to the school community. </a:t>
            </a:r>
          </a:p>
        </p:txBody>
      </p:sp>
      <p:pic>
        <p:nvPicPr>
          <p:cNvPr id="13" name="Picture 12">
            <a:extLst>
              <a:ext uri="{FF2B5EF4-FFF2-40B4-BE49-F238E27FC236}">
                <a16:creationId xmlns:a16="http://schemas.microsoft.com/office/drawing/2014/main" id="{89C10B55-EFB8-2E4A-A56E-8002502CDC57}"/>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5576888" y="1876425"/>
            <a:ext cx="2955925" cy="19843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0490" name="Group Work">
            <a:extLst>
              <a:ext uri="{FF2B5EF4-FFF2-40B4-BE49-F238E27FC236}">
                <a16:creationId xmlns:a16="http://schemas.microsoft.com/office/drawing/2014/main" id="{F366B61C-BDCB-FA4A-81C1-A7655FE8C1CE}"/>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823200" y="576263"/>
            <a:ext cx="7096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B99309A7-65B4-504E-8008-33236F5C6468}"/>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7906"/>
    </mc:Choice>
    <mc:Fallback xmlns="">
      <p:transition spd="slow" advTm="17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nodeType="afterGroup">
                            <p:stCondLst>
                              <p:cond delay="5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2"/>
                </p:tgtEl>
              </p:cMediaNode>
            </p:audio>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Title 1">
            <a:extLst>
              <a:ext uri="{FF2B5EF4-FFF2-40B4-BE49-F238E27FC236}">
                <a16:creationId xmlns:a16="http://schemas.microsoft.com/office/drawing/2014/main" id="{3A8DFAB8-AFED-BB4E-ACE5-755347F9FC6F}"/>
              </a:ext>
            </a:extLst>
          </p:cNvPr>
          <p:cNvSpPr>
            <a:spLocks noGrp="1" noChangeArrowheads="1"/>
          </p:cNvSpPr>
          <p:nvPr>
            <p:ph type="title"/>
          </p:nvPr>
        </p:nvSpPr>
        <p:spPr>
          <a:xfrm>
            <a:off x="923925" y="413495"/>
            <a:ext cx="8220075" cy="993775"/>
          </a:xfrm>
        </p:spPr>
        <p:txBody>
          <a:bodyPr/>
          <a:lstStyle/>
          <a:p>
            <a:pPr eaLnBrk="1" hangingPunct="1"/>
            <a:r>
              <a:rPr lang="en-GB" altLang="en-US" dirty="0">
                <a:latin typeface="Twinkl SemiBold"/>
              </a:rPr>
              <a:t>Helpful or Not Helpful?</a:t>
            </a:r>
          </a:p>
        </p:txBody>
      </p:sp>
      <p:pic>
        <p:nvPicPr>
          <p:cNvPr id="20490" name="Group Work">
            <a:extLst>
              <a:ext uri="{FF2B5EF4-FFF2-40B4-BE49-F238E27FC236}">
                <a16:creationId xmlns:a16="http://schemas.microsoft.com/office/drawing/2014/main" id="{F366B61C-BDCB-FA4A-81C1-A7655FE8C1CE}"/>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823200" y="576263"/>
            <a:ext cx="7096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09" name="Picture 1" descr="page1image32570464">
            <a:extLst>
              <a:ext uri="{FF2B5EF4-FFF2-40B4-BE49-F238E27FC236}">
                <a16:creationId xmlns:a16="http://schemas.microsoft.com/office/drawing/2014/main" id="{8DB29096-B55A-024A-8D1B-78C23E7E3DE5}"/>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707904" y="1473200"/>
            <a:ext cx="1394309" cy="1256531"/>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61101DD8-A372-6147-A068-05A4FCB177B7}"/>
              </a:ext>
            </a:extLst>
          </p:cNvPr>
          <p:cNvCxnSpPr>
            <a:cxnSpLocks/>
          </p:cNvCxnSpPr>
          <p:nvPr/>
        </p:nvCxnSpPr>
        <p:spPr>
          <a:xfrm>
            <a:off x="4567237" y="2996952"/>
            <a:ext cx="0" cy="3384376"/>
          </a:xfrm>
          <a:prstGeom prst="line">
            <a:avLst/>
          </a:prstGeom>
          <a:ln w="44450"/>
        </p:spPr>
        <p:style>
          <a:lnRef idx="1">
            <a:schemeClr val="accent1"/>
          </a:lnRef>
          <a:fillRef idx="0">
            <a:schemeClr val="accent1"/>
          </a:fillRef>
          <a:effectRef idx="0">
            <a:schemeClr val="accent1"/>
          </a:effectRef>
          <a:fontRef idx="minor">
            <a:schemeClr val="tx1"/>
          </a:fontRef>
        </p:style>
      </p:cxnSp>
      <p:pic>
        <p:nvPicPr>
          <p:cNvPr id="43010" name="Picture 2" descr="page1image32568336">
            <a:extLst>
              <a:ext uri="{FF2B5EF4-FFF2-40B4-BE49-F238E27FC236}">
                <a16:creationId xmlns:a16="http://schemas.microsoft.com/office/drawing/2014/main" id="{2FC29492-8E0C-D64F-9716-A223505620C8}"/>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627167" y="1400442"/>
            <a:ext cx="1555781" cy="1402048"/>
          </a:xfrm>
          <a:prstGeom prst="rect">
            <a:avLst/>
          </a:prstGeom>
          <a:noFill/>
          <a:extLst>
            <a:ext uri="{909E8E84-426E-40DD-AFC4-6F175D3DCCD1}">
              <a14:hiddenFill xmlns:a14="http://schemas.microsoft.com/office/drawing/2010/main">
                <a:solidFill>
                  <a:srgbClr val="FFFFFF"/>
                </a:solidFill>
              </a14:hiddenFill>
            </a:ext>
          </a:extLst>
        </p:spPr>
      </p:pic>
      <p:pic>
        <p:nvPicPr>
          <p:cNvPr id="43011" name="Picture 3" descr="page1image32566432">
            <a:extLst>
              <a:ext uri="{FF2B5EF4-FFF2-40B4-BE49-F238E27FC236}">
                <a16:creationId xmlns:a16="http://schemas.microsoft.com/office/drawing/2014/main" id="{F0901584-E650-E741-978A-3A564868FA51}"/>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635494" y="1400442"/>
            <a:ext cx="1553999" cy="1400442"/>
          </a:xfrm>
          <a:prstGeom prst="rect">
            <a:avLst/>
          </a:prstGeom>
          <a:noFill/>
          <a:extLst>
            <a:ext uri="{909E8E84-426E-40DD-AFC4-6F175D3DCCD1}">
              <a14:hiddenFill xmlns:a14="http://schemas.microsoft.com/office/drawing/2010/main">
                <a:solidFill>
                  <a:srgbClr val="FFFFFF"/>
                </a:solidFill>
              </a14:hiddenFill>
            </a:ext>
          </a:extLst>
        </p:spPr>
      </p:pic>
      <p:pic>
        <p:nvPicPr>
          <p:cNvPr id="43012" name="Picture 4" descr="page1image32570912">
            <a:extLst>
              <a:ext uri="{FF2B5EF4-FFF2-40B4-BE49-F238E27FC236}">
                <a16:creationId xmlns:a16="http://schemas.microsoft.com/office/drawing/2014/main" id="{BCDAF63B-BB5F-0E49-A072-888A917F0BAB}"/>
              </a:ext>
            </a:extLst>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3701359" y="1407270"/>
            <a:ext cx="1553999" cy="1400442"/>
          </a:xfrm>
          <a:prstGeom prst="rect">
            <a:avLst/>
          </a:prstGeom>
          <a:noFill/>
          <a:extLst>
            <a:ext uri="{909E8E84-426E-40DD-AFC4-6F175D3DCCD1}">
              <a14:hiddenFill xmlns:a14="http://schemas.microsoft.com/office/drawing/2010/main">
                <a:solidFill>
                  <a:srgbClr val="FFFFFF"/>
                </a:solidFill>
              </a14:hiddenFill>
            </a:ext>
          </a:extLst>
        </p:spPr>
      </p:pic>
      <p:pic>
        <p:nvPicPr>
          <p:cNvPr id="9" name="Audio 8">
            <a:hlinkClick r:id="" action="ppaction://media"/>
            <a:extLst>
              <a:ext uri="{FF2B5EF4-FFF2-40B4-BE49-F238E27FC236}">
                <a16:creationId xmlns:a16="http://schemas.microsoft.com/office/drawing/2014/main" id="{8408C6B1-A22F-C24E-B8DE-9350CADD7ABD}"/>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2776289713"/>
      </p:ext>
    </p:extLst>
  </p:cSld>
  <p:clrMapOvr>
    <a:masterClrMapping/>
  </p:clrMapOvr>
  <mc:AlternateContent xmlns:mc="http://schemas.openxmlformats.org/markup-compatibility/2006" xmlns:p14="http://schemas.microsoft.com/office/powerpoint/2010/main">
    <mc:Choice Requires="p14">
      <p:transition spd="slow" p14:dur="2000" advTm="81099"/>
    </mc:Choice>
    <mc:Fallback xmlns="">
      <p:transition spd="slow" advTm="810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300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0" presetClass="path" presetSubtype="0" accel="50000" decel="50000" fill="hold" nodeType="clickEffect">
                                  <p:stCondLst>
                                    <p:cond delay="0"/>
                                  </p:stCondLst>
                                  <p:childTnLst>
                                    <p:animMotion origin="layout" path="M -0.02812 0.12107 L -0.02812 0.12107 C -0.03385 0.12315 -0.03976 0.12477 -0.04531 0.12755 C -0.04792 0.12871 -0.05017 0.13079 -0.0526 0.13241 C -0.05903 0.13634 -0.06562 0.13958 -0.07205 0.14375 C -0.11128 0.16852 -0.08576 0.15139 -0.12812 0.18287 C -0.13351 0.18658 -0.13889 0.19005 -0.1441 0.19421 C -0.1493 0.19838 -0.15451 0.20301 -0.15989 0.20718 C -0.1651 0.21111 -0.17049 0.21458 -0.17569 0.21852 C -0.18108 0.22269 -0.18611 0.22755 -0.19167 0.23148 C -0.19635 0.23519 -0.20156 0.2375 -0.20625 0.24144 C -0.21094 0.24514 -0.21493 0.25046 -0.21962 0.2544 C -0.22153 0.25579 -0.22378 0.25602 -0.22569 0.25764 C -0.27309 0.29491 -0.22969 0.26204 -0.25503 0.28357 C -0.25781 0.28611 -0.26076 0.28796 -0.26354 0.29005 C -0.26805 0.29375 -0.27205 0.29884 -0.27691 0.30162 C -0.28125 0.30394 -0.28385 0.30509 -0.28785 0.3081 C -0.3 0.31713 -0.28177 0.30463 -0.29653 0.31458 C -0.29687 0.31736 -0.29705 0.31991 -0.29774 0.32269 C -0.29878 0.32755 -0.30017 0.33241 -0.30139 0.33727 C -0.30174 0.33889 -0.30226 0.34051 -0.3026 0.34213 C -0.30295 0.34491 -0.30312 0.34769 -0.30382 0.35023 C -0.30521 0.35579 -0.30868 0.36667 -0.30868 0.36667 C -0.30903 0.36921 -0.3092 0.37222 -0.30989 0.37477 C -0.31233 0.38287 -0.31649 0.39144 -0.31962 0.39908 C -0.32135 0.40347 -0.32344 0.40764 -0.32448 0.41204 C -0.32483 0.41389 -0.32517 0.41551 -0.32569 0.41713 C -0.32708 0.42037 -0.33055 0.42685 -0.33055 0.42685 C -0.3342 0.44097 -0.33264 0.43287 -0.33055 0.4625 C -0.33055 0.46435 -0.33003 0.46597 -0.32934 0.46736 C -0.32882 0.46875 -0.32691 0.47083 -0.32691 0.47083 L -0.32691 0.47083 " pathEditMode="relative" ptsTypes="AAAAAAAAAAAAAAAAAAAAAAAAAAAAAAAA">
                                      <p:cBhvr>
                                        <p:cTn id="14" dur="2000" fill="hold"/>
                                        <p:tgtEl>
                                          <p:spTgt spid="43009"/>
                                        </p:tgtEl>
                                        <p:attrNameLst>
                                          <p:attrName>ppt_x</p:attrName>
                                          <p:attrName>ppt_y</p:attrName>
                                        </p:attrNameLst>
                                      </p:cBhvr>
                                    </p:animMotion>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3010"/>
                                        </p:tgtEl>
                                        <p:attrNameLst>
                                          <p:attrName>style.visibility</p:attrName>
                                        </p:attrNameLst>
                                      </p:cBhvr>
                                      <p:to>
                                        <p:strVal val="visible"/>
                                      </p:to>
                                    </p:set>
                                    <p:anim calcmode="lin" valueType="num">
                                      <p:cBhvr additive="base">
                                        <p:cTn id="19" dur="500" fill="hold"/>
                                        <p:tgtEl>
                                          <p:spTgt spid="43010"/>
                                        </p:tgtEl>
                                        <p:attrNameLst>
                                          <p:attrName>ppt_x</p:attrName>
                                        </p:attrNameLst>
                                      </p:cBhvr>
                                      <p:tavLst>
                                        <p:tav tm="0">
                                          <p:val>
                                            <p:strVal val="#ppt_x"/>
                                          </p:val>
                                        </p:tav>
                                        <p:tav tm="100000">
                                          <p:val>
                                            <p:strVal val="#ppt_x"/>
                                          </p:val>
                                        </p:tav>
                                      </p:tavLst>
                                    </p:anim>
                                    <p:anim calcmode="lin" valueType="num">
                                      <p:cBhvr additive="base">
                                        <p:cTn id="20" dur="500" fill="hold"/>
                                        <p:tgtEl>
                                          <p:spTgt spid="430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0" presetClass="path" presetSubtype="0" accel="50000" decel="50000" fill="hold" nodeType="clickEffect">
                                  <p:stCondLst>
                                    <p:cond delay="0"/>
                                  </p:stCondLst>
                                  <p:childTnLst>
                                    <p:animMotion origin="layout" path="M 0.1158 0.09375 L 0.1158 0.09375 C 0.12014 0.0963 0.125 0.09815 0.12917 0.10185 C 0.13767 0.10903 0.14636 0.11667 0.15347 0.12616 C 0.15556 0.12894 0.15729 0.13194 0.15955 0.13426 C 0.16788 0.14329 0.17708 0.15093 0.18524 0.16042 C 0.18802 0.16366 0.18976 0.16829 0.19254 0.17176 C 0.2033 0.18565 0.21458 0.19861 0.22535 0.21227 C 0.23004 0.21806 0.23438 0.22431 0.23889 0.23032 L 0.25469 0.25139 C 0.25747 0.25509 0.26024 0.25926 0.2632 0.26273 C 0.26597 0.26597 0.2691 0.26898 0.2717 0.27245 C 0.27309 0.27431 0.27778 0.28218 0.27899 0.28542 C 0.28073 0.28981 0.28229 0.29421 0.28386 0.29861 C 0.28472 0.30069 0.28594 0.30278 0.28646 0.30509 C 0.28681 0.30718 0.28698 0.30949 0.28767 0.31157 C 0.2882 0.31343 0.28941 0.31458 0.29011 0.31644 C 0.29392 0.32708 0.29323 0.32708 0.29618 0.3375 C 0.29688 0.34028 0.29774 0.34306 0.29861 0.3456 C 0.29896 0.34722 0.29931 0.34907 0.29983 0.35046 C 0.30052 0.35278 0.30156 0.35486 0.30226 0.35718 C 0.30504 0.36667 0.30417 0.36505 0.3059 0.37338 C 0.30625 0.375 0.30642 0.37685 0.30712 0.37824 C 0.30764 0.37963 0.30868 0.38032 0.30955 0.38148 C 0.31337 0.39676 0.30712 0.37407 0.31441 0.3912 C 0.31528 0.39306 0.31511 0.3956 0.31563 0.39769 C 0.31632 0.4 0.31736 0.40208 0.31806 0.40417 C 0.3191 0.40741 0.31962 0.41065 0.32049 0.41389 L 0.3217 0.41875 L 0.32292 0.42384 C 0.32309 0.42616 0.32222 0.45556 0.32656 0.46435 C 0.32743 0.46597 0.32795 0.46806 0.32899 0.46921 C 0.33004 0.47037 0.33142 0.47037 0.33264 0.47083 C 0.33351 0.47245 0.3342 0.47431 0.33507 0.47569 C 0.3408 0.48426 0.33854 0.4838 0.34254 0.4838 " pathEditMode="relative" ptsTypes="AAAAAAAAAAAAAAAAAAAAAAAAAAAAAAAAAAA">
                                      <p:cBhvr>
                                        <p:cTn id="24" dur="2000" fill="hold"/>
                                        <p:tgtEl>
                                          <p:spTgt spid="43010"/>
                                        </p:tgtEl>
                                        <p:attrNameLst>
                                          <p:attrName>ppt_x</p:attrName>
                                          <p:attrName>ppt_y</p:attrName>
                                        </p:attrNameLst>
                                      </p:cBhvr>
                                    </p:animMotion>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3011"/>
                                        </p:tgtEl>
                                        <p:attrNameLst>
                                          <p:attrName>style.visibility</p:attrName>
                                        </p:attrNameLst>
                                      </p:cBhvr>
                                      <p:to>
                                        <p:strVal val="visible"/>
                                      </p:to>
                                    </p:set>
                                    <p:anim calcmode="lin" valueType="num">
                                      <p:cBhvr additive="base">
                                        <p:cTn id="29" dur="500" fill="hold"/>
                                        <p:tgtEl>
                                          <p:spTgt spid="43011"/>
                                        </p:tgtEl>
                                        <p:attrNameLst>
                                          <p:attrName>ppt_x</p:attrName>
                                        </p:attrNameLst>
                                      </p:cBhvr>
                                      <p:tavLst>
                                        <p:tav tm="0">
                                          <p:val>
                                            <p:strVal val="#ppt_x"/>
                                          </p:val>
                                        </p:tav>
                                        <p:tav tm="100000">
                                          <p:val>
                                            <p:strVal val="#ppt_x"/>
                                          </p:val>
                                        </p:tav>
                                      </p:tavLst>
                                    </p:anim>
                                    <p:anim calcmode="lin" valueType="num">
                                      <p:cBhvr additive="base">
                                        <p:cTn id="30" dur="500" fill="hold"/>
                                        <p:tgtEl>
                                          <p:spTgt spid="4301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0" presetClass="path" presetSubtype="0" accel="50000" decel="50000" fill="hold" nodeType="clickEffect">
                                  <p:stCondLst>
                                    <p:cond delay="0"/>
                                  </p:stCondLst>
                                  <p:childTnLst>
                                    <p:animMotion origin="layout" path="M 0.10659 0.06782 L 0.10659 0.06782 C 0.11059 0.06829 0.11458 0.06898 0.11875 0.06944 C 0.13593 0.07083 0.14097 0.06991 0.1552 0.07269 C 0.15816 0.07315 0.16215 0.07431 0.16493 0.07593 C 0.16666 0.07685 0.16822 0.07824 0.16996 0.07917 C 0.17343 0.08102 0.1809 0.08403 0.1809 0.08403 C 0.18159 0.08495 0.18229 0.08657 0.18333 0.08727 C 0.18333 0.08727 0.19236 0.0912 0.19427 0.09213 C 0.19548 0.09259 0.19687 0.09282 0.19791 0.09375 C 0.20486 0.1 0.19809 0.09444 0.2052 0.09861 C 0.21406 0.1037 0.20607 0.10046 0.21493 0.10347 C 0.21736 0.10556 0.21944 0.1088 0.22222 0.10995 C 0.22552 0.11134 0.22777 0.11227 0.2309 0.11481 C 0.23177 0.11574 0.23229 0.11736 0.23333 0.11806 C 0.23437 0.11898 0.23576 0.11898 0.23697 0.11968 C 0.25086 0.13009 0.23993 0.12222 0.2467 0.1294 C 0.24774 0.13079 0.24913 0.13148 0.25034 0.13264 C 0.25121 0.1338 0.25191 0.13495 0.25277 0.13588 C 0.25381 0.13727 0.2552 0.13796 0.25642 0.13935 C 0.25729 0.14028 0.25798 0.14144 0.25885 0.14259 C 0.26006 0.14375 0.26128 0.14444 0.2625 0.14583 C 0.26336 0.14676 0.26406 0.14815 0.26493 0.14907 C 0.26614 0.15023 0.26753 0.15093 0.26857 0.15231 C 0.27326 0.15741 0.27309 0.15787 0.27586 0.16366 L 0.27951 0.17824 C 0.28003 0.17986 0.27986 0.18194 0.28072 0.1831 L 0.28316 0.18634 C 0.28385 0.19005 0.28576 0.20023 0.2868 0.20255 C 0.28958 0.2081 0.28836 0.20625 0.29062 0.20926 " pathEditMode="relative" ptsTypes="AAAAAAAAAAAAAAAAAAAAAAAAAAAAAA">
                                      <p:cBhvr>
                                        <p:cTn id="34" dur="2000" fill="hold"/>
                                        <p:tgtEl>
                                          <p:spTgt spid="43011"/>
                                        </p:tgtEl>
                                        <p:attrNameLst>
                                          <p:attrName>ppt_x</p:attrName>
                                          <p:attrName>ppt_y</p:attrName>
                                        </p:attrNameLst>
                                      </p:cBhvr>
                                    </p:animMotion>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43012"/>
                                        </p:tgtEl>
                                        <p:attrNameLst>
                                          <p:attrName>style.visibility</p:attrName>
                                        </p:attrNameLst>
                                      </p:cBhvr>
                                      <p:to>
                                        <p:strVal val="visible"/>
                                      </p:to>
                                    </p:set>
                                    <p:anim calcmode="lin" valueType="num">
                                      <p:cBhvr additive="base">
                                        <p:cTn id="39" dur="500" fill="hold"/>
                                        <p:tgtEl>
                                          <p:spTgt spid="43012"/>
                                        </p:tgtEl>
                                        <p:attrNameLst>
                                          <p:attrName>ppt_x</p:attrName>
                                        </p:attrNameLst>
                                      </p:cBhvr>
                                      <p:tavLst>
                                        <p:tav tm="0">
                                          <p:val>
                                            <p:strVal val="#ppt_x"/>
                                          </p:val>
                                        </p:tav>
                                        <p:tav tm="100000">
                                          <p:val>
                                            <p:strVal val="#ppt_x"/>
                                          </p:val>
                                        </p:tav>
                                      </p:tavLst>
                                    </p:anim>
                                    <p:anim calcmode="lin" valueType="num">
                                      <p:cBhvr additive="base">
                                        <p:cTn id="40" dur="500" fill="hold"/>
                                        <p:tgtEl>
                                          <p:spTgt spid="4301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0" presetClass="path" presetSubtype="0" accel="50000" decel="50000" fill="hold" nodeType="clickEffect">
                                  <p:stCondLst>
                                    <p:cond delay="0"/>
                                  </p:stCondLst>
                                  <p:childTnLst>
                                    <p:animMotion origin="layout" path="M -0.10191 0.05532 L -0.10191 0.05532 C -0.13663 0.05972 -0.09566 0.05486 -0.17275 0.05856 C -0.17604 0.05856 -0.17934 0.05949 -0.18247 0.06018 L -0.19966 0.06342 C -0.20504 0.06435 -0.21893 0.06689 -0.22275 0.06828 L -0.22761 0.0699 C -0.24098 0.0787 -0.22865 0.07129 -0.24479 0.07801 C -0.24688 0.07893 -0.24879 0.08055 -0.25087 0.08125 C -0.25313 0.08217 -0.25573 0.08217 -0.25816 0.08287 C -0.25973 0.08333 -0.26146 0.08379 -0.26302 0.08449 C -0.26424 0.08495 -0.26545 0.08541 -0.26667 0.08611 C -0.26875 0.0875 -0.27084 0.08935 -0.27275 0.09097 C -0.27396 0.09213 -0.27518 0.09328 -0.27639 0.09421 C -0.27761 0.09513 -0.27882 0.09537 -0.28004 0.09583 L -0.29479 0.10879 C -0.29479 0.10902 -0.30209 0.11551 -0.30209 0.11551 C -0.30365 0.11643 -0.30556 0.11713 -0.30695 0.11875 C -0.3092 0.12106 -0.31094 0.12407 -0.31302 0.12685 C -0.31389 0.12801 -0.31459 0.12916 -0.31545 0.13009 C -0.31823 0.1324 -0.31962 0.13333 -0.32153 0.13657 C -0.32743 0.14652 -0.32118 0.13657 -0.32518 0.14629 C -0.32865 0.15463 -0.33004 0.1537 -0.33125 0.16088 C -0.33177 0.16412 -0.33212 0.16759 -0.33247 0.17083 C -0.33282 0.17291 -0.33334 0.17523 -0.33368 0.17731 C -0.33455 0.18055 -0.33611 0.18356 -0.33611 0.18703 L -0.33611 0.21643 " pathEditMode="relative" ptsTypes="AAAAAAAAAAAAAAAAAAAAAAAAAAA">
                                      <p:cBhvr>
                                        <p:cTn id="44" dur="2000" fill="hold"/>
                                        <p:tgtEl>
                                          <p:spTgt spid="4301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5" fill="hold" display="0">
                  <p:stCondLst>
                    <p:cond delay="indefinite"/>
                  </p:stCondLst>
                  <p:endCondLst>
                    <p:cond evt="onStopAudio" delay="0">
                      <p:tgtEl>
                        <p:sldTgt/>
                      </p:tgtEl>
                    </p:cond>
                  </p:endCondLst>
                </p:cTn>
                <p:tgtEl>
                  <p:spTgt spid="9"/>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a:extLst>
              <a:ext uri="{FF2B5EF4-FFF2-40B4-BE49-F238E27FC236}">
                <a16:creationId xmlns:a16="http://schemas.microsoft.com/office/drawing/2014/main" id="{8C647F3C-FB42-D045-ABC1-D819F739153C}"/>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Consolidating</a:t>
            </a:r>
          </a:p>
        </p:txBody>
      </p:sp>
      <p:pic>
        <p:nvPicPr>
          <p:cNvPr id="2" name="Audio 1">
            <a:hlinkClick r:id="" action="ppaction://media"/>
            <a:extLst>
              <a:ext uri="{FF2B5EF4-FFF2-40B4-BE49-F238E27FC236}">
                <a16:creationId xmlns:a16="http://schemas.microsoft.com/office/drawing/2014/main" id="{8B942450-F199-5D43-B742-0D2919929A7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63"/>
    </mc:Choice>
    <mc:Fallback xmlns="">
      <p:transition spd="slow" advTm="47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D69772B-8775-480D-8296-578751A82EC4}"/>
              </a:ext>
            </a:extLst>
          </p:cNvPr>
          <p:cNvSpPr/>
          <p:nvPr/>
        </p:nvSpPr>
        <p:spPr>
          <a:xfrm>
            <a:off x="755650" y="2981325"/>
            <a:ext cx="7632700" cy="1311275"/>
          </a:xfrm>
          <a:prstGeom prst="roundRect">
            <a:avLst>
              <a:gd name="adj" fmla="val 9557"/>
            </a:avLst>
          </a:prstGeom>
          <a:solidFill>
            <a:srgbClr val="C5E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Rounded Corners 5">
            <a:extLst>
              <a:ext uri="{FF2B5EF4-FFF2-40B4-BE49-F238E27FC236}">
                <a16:creationId xmlns:a16="http://schemas.microsoft.com/office/drawing/2014/main" id="{9C4ECA59-49BB-4638-891A-50C9B9D77E18}"/>
              </a:ext>
            </a:extLst>
          </p:cNvPr>
          <p:cNvSpPr/>
          <p:nvPr/>
        </p:nvSpPr>
        <p:spPr>
          <a:xfrm>
            <a:off x="755650" y="1327150"/>
            <a:ext cx="7632700" cy="806450"/>
          </a:xfrm>
          <a:prstGeom prst="roundRect">
            <a:avLst>
              <a:gd name="adj" fmla="val 9557"/>
            </a:avLst>
          </a:prstGeom>
          <a:solidFill>
            <a:srgbClr val="C5E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2" name="Title 1">
            <a:extLst>
              <a:ext uri="{FF2B5EF4-FFF2-40B4-BE49-F238E27FC236}">
                <a16:creationId xmlns:a16="http://schemas.microsoft.com/office/drawing/2014/main" id="{5F3A2DFA-EF60-DA41-A050-BB51AA077033}"/>
              </a:ext>
            </a:extLst>
          </p:cNvPr>
          <p:cNvSpPr>
            <a:spLocks noGrp="1" noChangeArrowheads="1"/>
          </p:cNvSpPr>
          <p:nvPr>
            <p:ph type="title"/>
          </p:nvPr>
        </p:nvSpPr>
        <p:spPr>
          <a:xfrm>
            <a:off x="457200" y="479425"/>
            <a:ext cx="8220075" cy="993775"/>
          </a:xfrm>
        </p:spPr>
        <p:txBody>
          <a:bodyPr/>
          <a:lstStyle/>
          <a:p>
            <a:pPr eaLnBrk="1" hangingPunct="1"/>
            <a:r>
              <a:rPr lang="en-GB" altLang="en-US">
                <a:latin typeface="Twinkl SemiBold"/>
              </a:rPr>
              <a:t>How Can I Help? </a:t>
            </a:r>
          </a:p>
        </p:txBody>
      </p:sp>
      <p:sp>
        <p:nvSpPr>
          <p:cNvPr id="5" name="Rectangle 4">
            <a:extLst>
              <a:ext uri="{FF2B5EF4-FFF2-40B4-BE49-F238E27FC236}">
                <a16:creationId xmlns:a16="http://schemas.microsoft.com/office/drawing/2014/main" id="{F56145F5-36D7-B143-9FA6-D40B10D552E0}"/>
              </a:ext>
            </a:extLst>
          </p:cNvPr>
          <p:cNvSpPr>
            <a:spLocks noChangeArrowheads="1"/>
          </p:cNvSpPr>
          <p:nvPr/>
        </p:nvSpPr>
        <p:spPr bwMode="auto">
          <a:xfrm>
            <a:off x="836613" y="1387475"/>
            <a:ext cx="7461250" cy="369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a:solidFill>
                  <a:schemeClr val="tx1"/>
                </a:solidFill>
              </a:rPr>
              <a:t>We can all help our school community to be a happy place by making the people who belong to it feel happy.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We can do this by doing big things and also by doing little, every day things.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We can make sure we are helpful, kind and caring. We can listen to adults and children in school. We can make sure we treat all people in school and school property with respect. We can also share and keep things tidy.</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Working together as a team is really important. It is also important to take care of each other by being good friends. </a:t>
            </a:r>
          </a:p>
        </p:txBody>
      </p:sp>
      <p:pic>
        <p:nvPicPr>
          <p:cNvPr id="2" name="Audio 1">
            <a:hlinkClick r:id="" action="ppaction://media"/>
            <a:extLst>
              <a:ext uri="{FF2B5EF4-FFF2-40B4-BE49-F238E27FC236}">
                <a16:creationId xmlns:a16="http://schemas.microsoft.com/office/drawing/2014/main" id="{694877B1-D552-704B-B400-89F6F26A9939}"/>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91479"/>
    </mc:Choice>
    <mc:Fallback xmlns="">
      <p:transition spd="slow" advTm="914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500"/>
                                        <p:tgtEl>
                                          <p:spTgt spid="5">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500"/>
                                        <p:tgtEl>
                                          <p:spTgt spid="5">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fade">
                                      <p:cBhvr>
                                        <p:cTn id="24" dur="500"/>
                                        <p:tgtEl>
                                          <p:spTgt spid="5">
                                            <p:txEl>
                                              <p:pRg st="4" end="4"/>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fade">
                                      <p:cBhvr>
                                        <p:cTn id="3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3" fill="hold" display="0">
                  <p:stCondLst>
                    <p:cond delay="indefinite"/>
                  </p:stCondLst>
                  <p:endCondLst>
                    <p:cond evt="onStopAudio" delay="0">
                      <p:tgtEl>
                        <p:sldTgt/>
                      </p:tgtEl>
                    </p:cond>
                  </p:endCondLst>
                </p:cTn>
                <p:tgtEl>
                  <p:spTgt spid="2"/>
                </p:tgtEl>
              </p:cMediaNode>
            </p:audio>
          </p:childTnLst>
        </p:cTn>
      </p:par>
    </p:tnLst>
    <p:bldLst>
      <p:bldP spid="7"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a:extLst>
              <a:ext uri="{FF2B5EF4-FFF2-40B4-BE49-F238E27FC236}">
                <a16:creationId xmlns:a16="http://schemas.microsoft.com/office/drawing/2014/main" id="{4E2E3571-BF79-F148-BCB1-5E077A8C57FF}"/>
              </a:ext>
            </a:extLst>
          </p:cNvPr>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Reflecting</a:t>
            </a:r>
          </a:p>
        </p:txBody>
      </p:sp>
      <p:pic>
        <p:nvPicPr>
          <p:cNvPr id="2" name="Audio 1">
            <a:hlinkClick r:id="" action="ppaction://media"/>
            <a:extLst>
              <a:ext uri="{FF2B5EF4-FFF2-40B4-BE49-F238E27FC236}">
                <a16:creationId xmlns:a16="http://schemas.microsoft.com/office/drawing/2014/main" id="{8FBDD1A1-97A5-1E4E-B9D7-4B4F09D4272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98"/>
    </mc:Choice>
    <mc:Fallback xmlns="">
      <p:transition spd="slow" advTm="35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824E3A6-36F2-4A8C-ABCD-2A12E0F56B33}"/>
              </a:ext>
            </a:extLst>
          </p:cNvPr>
          <p:cNvSpPr/>
          <p:nvPr/>
        </p:nvSpPr>
        <p:spPr>
          <a:xfrm>
            <a:off x="2474913" y="1971675"/>
            <a:ext cx="6029325" cy="822325"/>
          </a:xfrm>
          <a:prstGeom prst="roundRect">
            <a:avLst/>
          </a:prstGeom>
          <a:solidFill>
            <a:srgbClr val="C5E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604" name="Title 1">
            <a:extLst>
              <a:ext uri="{FF2B5EF4-FFF2-40B4-BE49-F238E27FC236}">
                <a16:creationId xmlns:a16="http://schemas.microsoft.com/office/drawing/2014/main" id="{F2C8265A-CB60-2C49-A826-75BFDE1E9828}"/>
              </a:ext>
            </a:extLst>
          </p:cNvPr>
          <p:cNvSpPr>
            <a:spLocks noGrp="1" noChangeArrowheads="1"/>
          </p:cNvSpPr>
          <p:nvPr>
            <p:ph type="title"/>
          </p:nvPr>
        </p:nvSpPr>
        <p:spPr>
          <a:xfrm>
            <a:off x="457200" y="476250"/>
            <a:ext cx="8220075" cy="995363"/>
          </a:xfrm>
        </p:spPr>
        <p:txBody>
          <a:bodyPr/>
          <a:lstStyle/>
          <a:p>
            <a:pPr eaLnBrk="1" hangingPunct="1"/>
            <a:r>
              <a:rPr lang="en-GB" altLang="en-US">
                <a:latin typeface="Twinkl SemiBold"/>
              </a:rPr>
              <a:t>Think about It</a:t>
            </a:r>
          </a:p>
        </p:txBody>
      </p:sp>
      <p:pic>
        <p:nvPicPr>
          <p:cNvPr id="8" name="Picture 7">
            <a:extLst>
              <a:ext uri="{FF2B5EF4-FFF2-40B4-BE49-F238E27FC236}">
                <a16:creationId xmlns:a16="http://schemas.microsoft.com/office/drawing/2014/main" id="{A54DBB14-8CCF-6341-8F63-AFE8FFCC0D78}"/>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50863" y="1612900"/>
            <a:ext cx="3819525" cy="477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BEBDFFE2-4B1A-5842-A750-8FE95A431109}"/>
              </a:ext>
            </a:extLst>
          </p:cNvPr>
          <p:cNvSpPr>
            <a:spLocks noChangeArrowheads="1"/>
          </p:cNvSpPr>
          <p:nvPr/>
        </p:nvSpPr>
        <p:spPr bwMode="auto">
          <a:xfrm>
            <a:off x="3916363" y="2063750"/>
            <a:ext cx="457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a:solidFill>
                  <a:schemeClr val="tx1"/>
                </a:solidFill>
              </a:rPr>
              <a:t>How are you going to help our school community to be a happy place?</a:t>
            </a:r>
          </a:p>
        </p:txBody>
      </p:sp>
      <p:pic>
        <p:nvPicPr>
          <p:cNvPr id="25609" name="Whole Class">
            <a:extLst>
              <a:ext uri="{FF2B5EF4-FFF2-40B4-BE49-F238E27FC236}">
                <a16:creationId xmlns:a16="http://schemas.microsoft.com/office/drawing/2014/main" id="{4136A001-5D3E-4A4E-B814-D22B394524CF}"/>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451725" y="574675"/>
            <a:ext cx="1125538"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68AA9EBC-2854-8F42-AF03-6C96F9D4CF1A}"/>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9632"/>
    </mc:Choice>
    <mc:Fallback xmlns="">
      <p:transition spd="slow" advTm="196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0" fill="hold" display="0">
                  <p:stCondLst>
                    <p:cond delay="indefinite"/>
                  </p:stCondLst>
                  <p:endCondLst>
                    <p:cond evt="onStopAudio" delay="0">
                      <p:tgtEl>
                        <p:sldTgt/>
                      </p:tgtEl>
                    </p:cond>
                  </p:endCondLst>
                </p:cTn>
                <p:tgtEl>
                  <p:spTgt spid="2"/>
                </p:tgtEl>
              </p:cMediaNode>
            </p:audio>
          </p:childTnLst>
        </p:cTn>
      </p:par>
    </p:tnLst>
    <p:bldLst>
      <p:bldP spid="4" grpId="0" animBg="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8390224-2F69-4536-9352-69365267AA19}"/>
              </a:ext>
            </a:extLst>
          </p:cNvPr>
          <p:cNvSpPr/>
          <p:nvPr/>
        </p:nvSpPr>
        <p:spPr>
          <a:xfrm>
            <a:off x="665163" y="2020888"/>
            <a:ext cx="3906837" cy="1912937"/>
          </a:xfrm>
          <a:prstGeom prst="roundRect">
            <a:avLst>
              <a:gd name="adj" fmla="val 10336"/>
            </a:avLst>
          </a:prstGeom>
          <a:solidFill>
            <a:srgbClr val="C5E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5" name="Title 1">
            <a:extLst>
              <a:ext uri="{FF2B5EF4-FFF2-40B4-BE49-F238E27FC236}">
                <a16:creationId xmlns:a16="http://schemas.microsoft.com/office/drawing/2014/main" id="{BFFF41D8-5BD4-7641-90F3-EF37FB1CFE93}"/>
              </a:ext>
            </a:extLst>
          </p:cNvPr>
          <p:cNvSpPr>
            <a:spLocks noGrp="1" noChangeArrowheads="1"/>
          </p:cNvSpPr>
          <p:nvPr>
            <p:ph type="title"/>
          </p:nvPr>
        </p:nvSpPr>
        <p:spPr>
          <a:xfrm>
            <a:off x="457200" y="479425"/>
            <a:ext cx="8220075" cy="993775"/>
          </a:xfrm>
        </p:spPr>
        <p:txBody>
          <a:bodyPr/>
          <a:lstStyle/>
          <a:p>
            <a:pPr eaLnBrk="1" hangingPunct="1"/>
            <a:r>
              <a:rPr lang="en-GB" altLang="en-US">
                <a:latin typeface="Twinkl SemiBold"/>
              </a:rPr>
              <a:t>How Can I Help? </a:t>
            </a:r>
          </a:p>
        </p:txBody>
      </p:sp>
      <p:sp>
        <p:nvSpPr>
          <p:cNvPr id="4" name="Rectangle 3">
            <a:extLst>
              <a:ext uri="{FF2B5EF4-FFF2-40B4-BE49-F238E27FC236}">
                <a16:creationId xmlns:a16="http://schemas.microsoft.com/office/drawing/2014/main" id="{B75F76A1-2D8B-2441-9286-55951862425F}"/>
              </a:ext>
            </a:extLst>
          </p:cNvPr>
          <p:cNvSpPr>
            <a:spLocks noChangeArrowheads="1"/>
          </p:cNvSpPr>
          <p:nvPr/>
        </p:nvSpPr>
        <p:spPr bwMode="auto">
          <a:xfrm>
            <a:off x="757238" y="2095500"/>
            <a:ext cx="3700462"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a:solidFill>
                  <a:schemeClr val="tx1"/>
                </a:solidFill>
              </a:rPr>
              <a:t>Draw a picture to show one way that you could help to make a happy school community, and then write a sentence to describe your picture. Use the key words from the word bank to help you.</a:t>
            </a:r>
          </a:p>
        </p:txBody>
      </p:sp>
      <p:sp>
        <p:nvSpPr>
          <p:cNvPr id="5" name="Rectangle 4">
            <a:extLst>
              <a:ext uri="{FF2B5EF4-FFF2-40B4-BE49-F238E27FC236}">
                <a16:creationId xmlns:a16="http://schemas.microsoft.com/office/drawing/2014/main" id="{E748A8F6-B9D0-FC46-9064-E228EB8F79CB}"/>
              </a:ext>
            </a:extLst>
          </p:cNvPr>
          <p:cNvSpPr>
            <a:spLocks noChangeArrowheads="1"/>
          </p:cNvSpPr>
          <p:nvPr/>
        </p:nvSpPr>
        <p:spPr bwMode="auto">
          <a:xfrm>
            <a:off x="860425" y="4779963"/>
            <a:ext cx="14493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eaLnBrk="1" hangingPunct="1">
              <a:lnSpc>
                <a:spcPct val="100000"/>
              </a:lnSpc>
              <a:spcBef>
                <a:spcPct val="0"/>
              </a:spcBef>
              <a:buFontTx/>
              <a:buNone/>
            </a:pPr>
            <a:r>
              <a:rPr lang="en-GB" altLang="en-US">
                <a:solidFill>
                  <a:schemeClr val="tx1"/>
                </a:solidFill>
              </a:rPr>
              <a:t>Word Bank: </a:t>
            </a:r>
          </a:p>
        </p:txBody>
      </p:sp>
      <p:sp>
        <p:nvSpPr>
          <p:cNvPr id="6" name="Rectangle 5">
            <a:extLst>
              <a:ext uri="{FF2B5EF4-FFF2-40B4-BE49-F238E27FC236}">
                <a16:creationId xmlns:a16="http://schemas.microsoft.com/office/drawing/2014/main" id="{DB075995-6BB2-5A47-9C0E-BC3DBAB91C03}"/>
              </a:ext>
            </a:extLst>
          </p:cNvPr>
          <p:cNvSpPr>
            <a:spLocks noChangeArrowheads="1"/>
          </p:cNvSpPr>
          <p:nvPr/>
        </p:nvSpPr>
        <p:spPr bwMode="auto">
          <a:xfrm>
            <a:off x="860425" y="5175250"/>
            <a:ext cx="56642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prstDash val="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a:cs typeface="Tuffy-TTF"/>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a:cs typeface="Tuffy-TTF"/>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a:cs typeface="Tuffy-TTF"/>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a:cs typeface="Tuffy-TTF"/>
              </a:defRPr>
            </a:lvl9pPr>
          </a:lstStyle>
          <a:p>
            <a:pPr algn="ctr" eaLnBrk="1" hangingPunct="1">
              <a:lnSpc>
                <a:spcPct val="100000"/>
              </a:lnSpc>
              <a:spcBef>
                <a:spcPct val="0"/>
              </a:spcBef>
              <a:buFontTx/>
              <a:buNone/>
            </a:pPr>
            <a:r>
              <a:rPr lang="en-GB" altLang="en-US">
                <a:solidFill>
                  <a:schemeClr val="tx1"/>
                </a:solidFill>
              </a:rPr>
              <a:t>community	help	 respect	    friend        share          listen        care     kind       belong </a:t>
            </a:r>
          </a:p>
        </p:txBody>
      </p:sp>
      <p:pic>
        <p:nvPicPr>
          <p:cNvPr id="7" name="Picture 6">
            <a:extLst>
              <a:ext uri="{FF2B5EF4-FFF2-40B4-BE49-F238E27FC236}">
                <a16:creationId xmlns:a16="http://schemas.microsoft.com/office/drawing/2014/main" id="{895E0EC3-D311-A244-97D8-4810E822735A}"/>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4643438" y="1512888"/>
            <a:ext cx="3836987" cy="28432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3560" name="Individual Work">
            <a:extLst>
              <a:ext uri="{FF2B5EF4-FFF2-40B4-BE49-F238E27FC236}">
                <a16:creationId xmlns:a16="http://schemas.microsoft.com/office/drawing/2014/main" id="{9EA22915-C4EB-2044-AD6D-9BCA9950D9CF}"/>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793038" y="620713"/>
            <a:ext cx="685800"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7CD81B34-D66D-A14A-A4EA-BB9D90469417}"/>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51766"/>
    </mc:Choice>
    <mc:Fallback xmlns="">
      <p:transition spd="slow" advTm="517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nodeType="afterGroup">
                            <p:stCondLst>
                              <p:cond delay="500"/>
                            </p:stCondLst>
                            <p:childTnLst>
                              <p:par>
                                <p:cTn id="16" presetID="10" presetClass="entr" presetSubtype="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2"/>
                </p:tgtEl>
              </p:cMediaNode>
            </p:audio>
          </p:childTnLst>
        </p:cTn>
      </p:par>
    </p:tnLst>
    <p:bldLst>
      <p:bldP spid="8" grpId="0" animBg="1"/>
      <p:bldP spid="4" grpId="0"/>
      <p:bldP spid="5" grpId="0"/>
      <p:bldP spid="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2|9.4"/>
</p:tagLst>
</file>

<file path=ppt/tags/tag2.xml><?xml version="1.0" encoding="utf-8"?>
<p:tagLst xmlns:a="http://schemas.openxmlformats.org/drawingml/2006/main" xmlns:r="http://schemas.openxmlformats.org/officeDocument/2006/relationships" xmlns:p="http://schemas.openxmlformats.org/presentationml/2006/main">
  <p:tag name="TIMING" val="|3.1|10.2|3.9|7.2|2.1"/>
</p:tagLst>
</file>

<file path=ppt/tags/tag3.xml><?xml version="1.0" encoding="utf-8"?>
<p:tagLst xmlns:a="http://schemas.openxmlformats.org/drawingml/2006/main" xmlns:r="http://schemas.openxmlformats.org/officeDocument/2006/relationships" xmlns:p="http://schemas.openxmlformats.org/presentationml/2006/main">
  <p:tag name="TIMING" val="|5.5|1.7|37.9|3.1|1.4|2.2|2.4|1.6"/>
</p:tagLst>
</file>

<file path=ppt/tags/tag4.xml><?xml version="1.0" encoding="utf-8"?>
<p:tagLst xmlns:a="http://schemas.openxmlformats.org/drawingml/2006/main" xmlns:r="http://schemas.openxmlformats.org/officeDocument/2006/relationships" xmlns:p="http://schemas.openxmlformats.org/presentationml/2006/main">
  <p:tag name="TIMING" val="|7|24.3|7.9|19.4|8.6"/>
</p:tagLst>
</file>

<file path=ppt/tags/tag5.xml><?xml version="1.0" encoding="utf-8"?>
<p:tagLst xmlns:a="http://schemas.openxmlformats.org/drawingml/2006/main" xmlns:r="http://schemas.openxmlformats.org/officeDocument/2006/relationships" xmlns:p="http://schemas.openxmlformats.org/presentationml/2006/main">
  <p:tag name="TIMING" val="|4.2|12.6"/>
</p:tagLst>
</file>

<file path=ppt/tags/tag6.xml><?xml version="1.0" encoding="utf-8"?>
<p:tagLst xmlns:a="http://schemas.openxmlformats.org/drawingml/2006/main" xmlns:r="http://schemas.openxmlformats.org/officeDocument/2006/relationships" xmlns:p="http://schemas.openxmlformats.org/presentationml/2006/main">
  <p:tag name="TIMING" val="|2.6|11.2|4.8|15.1|4.6|16.1|3.7|15.9"/>
</p:tagLst>
</file>

<file path=ppt/tags/tag7.xml><?xml version="1.0" encoding="utf-8"?>
<p:tagLst xmlns:a="http://schemas.openxmlformats.org/drawingml/2006/main" xmlns:r="http://schemas.openxmlformats.org/officeDocument/2006/relationships" xmlns:p="http://schemas.openxmlformats.org/presentationml/2006/main">
  <p:tag name="TIMING" val="|2|8.1|8|17.6"/>
</p:tagLst>
</file>

<file path=ppt/tags/tag8.xml><?xml version="1.0" encoding="utf-8"?>
<p:tagLst xmlns:a="http://schemas.openxmlformats.org/drawingml/2006/main" xmlns:r="http://schemas.openxmlformats.org/officeDocument/2006/relationships" xmlns:p="http://schemas.openxmlformats.org/presentationml/2006/main">
  <p:tag name="TIMING" val="|2.1|1.2"/>
</p:tagLst>
</file>

<file path=ppt/tags/tag9.xml><?xml version="1.0" encoding="utf-8"?>
<p:tagLst xmlns:a="http://schemas.openxmlformats.org/drawingml/2006/main" xmlns:r="http://schemas.openxmlformats.org/officeDocument/2006/relationships" xmlns:p="http://schemas.openxmlformats.org/presentationml/2006/main">
  <p:tag name="TIMING" val="|2.5|11.9"/>
</p:tagLst>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pptx" id="{7EF90009-7889-4ED3-96F1-976E70C3349D}" vid="{FB52828C-0035-4024-80E5-48F47A96B62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128</TotalTime>
  <Words>663</Words>
  <Application>Microsoft Macintosh PowerPoint</Application>
  <PresentationFormat>On-screen Show (4:3)</PresentationFormat>
  <Paragraphs>74</Paragraphs>
  <Slides>17</Slides>
  <Notes>0</Notes>
  <HiddenSlides>0</HiddenSlides>
  <MMClips>17</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Tuffy-TTF</vt:lpstr>
      <vt:lpstr>Twinkl SemiBold</vt:lpstr>
      <vt:lpstr>Tuffy</vt:lpstr>
      <vt:lpstr>Twinkl</vt:lpstr>
      <vt:lpstr>Office Theme</vt:lpstr>
      <vt:lpstr>PowerPoint Presentation</vt:lpstr>
      <vt:lpstr>PowerPoint Presentation</vt:lpstr>
      <vt:lpstr>PowerPoint Presentation</vt:lpstr>
      <vt:lpstr>The Big Questions</vt:lpstr>
      <vt:lpstr>PowerPoint Presentation</vt:lpstr>
      <vt:lpstr>Reconnecting</vt:lpstr>
      <vt:lpstr>Community</vt:lpstr>
      <vt:lpstr>Exploring</vt:lpstr>
      <vt:lpstr>Our School </vt:lpstr>
      <vt:lpstr>A Happy Community</vt:lpstr>
      <vt:lpstr>A Happy Community</vt:lpstr>
      <vt:lpstr>Helpful or Not Helpful?</vt:lpstr>
      <vt:lpstr>Consolidating</vt:lpstr>
      <vt:lpstr>How Can I Help? </vt:lpstr>
      <vt:lpstr>Reflecting</vt:lpstr>
      <vt:lpstr>Think about It</vt:lpstr>
      <vt:lpstr>How Can I Help?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Webb</dc:creator>
  <cp:lastModifiedBy>Zoe Bagley</cp:lastModifiedBy>
  <cp:revision>20</cp:revision>
  <dcterms:created xsi:type="dcterms:W3CDTF">2018-03-08T12:09:23Z</dcterms:created>
  <dcterms:modified xsi:type="dcterms:W3CDTF">2021-01-12T13:44:18Z</dcterms:modified>
</cp:coreProperties>
</file>