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ink/inkAction1.xml" ContentType="application/vnd.ms-office.inkAction+xml"/>
  <Override PartName="/ppt/ink/ink1.xml" ContentType="application/inkml+xml"/>
  <Override PartName="/ppt/ink/ink2.xml" ContentType="application/inkml+xml"/>
  <Override PartName="/ppt/ink/ink3.xml" ContentType="application/inkml+xml"/>
  <Override PartName="/ppt/ink/ink4.xml" ContentType="application/inkml+xml"/>
  <Override PartName="/ppt/ink/ink5.xml" ContentType="application/inkml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0" r:id="rId2"/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3" r:id="rId17"/>
    <p:sldId id="271" r:id="rId18"/>
    <p:sldId id="272" r:id="rId1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C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86" d="100"/>
          <a:sy n="86" d="100"/>
        </p:scale>
        <p:origin x="562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ink/ink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1-02-06T12:39:54.826"/>
    </inkml:context>
    <inkml:brush xml:id="br0">
      <inkml:brushProperty name="width" value="0.05" units="cm"/>
      <inkml:brushProperty name="height" value="0.05" units="cm"/>
      <inkml:brushProperty name="ignorePressure" value="1"/>
    </inkml:brush>
  </inkml:definitions>
  <inkml:trace contextRef="#ctx0" brushRef="#br0">132 875,'24'-129,"-21"-314,-3 299,0 783,-1-636,1 0,0 0,0 0,0 0,0 0,0 0,0 0,1 0,0 0,0 0,0 0,0 0,0 0,0-1,1 1,-1 0,1-1,-1 1,1-1,0 0,0 0,1 1,-1-1,0 0,1-1,-1 1,1 0,-1-1,1 1,0-1,0 0,-1 0,1 0,0 0,0-1,0 1,0-1,0 0,0 0,0 0,0 0,0 0,1 1,0 0,-1 0,1-1,0 1,-1-1,1 0,0 0,0 0,-1 0,1-1,0 1,-1-1,1 0,0 0,-1 0,1-1,-1 1,0-1,1 0,-1 0,0 0,0 0,0-1,-1 1,1-1,0 0,-1 0,0 0,0 0,0 0,0 0,0 0,0-1,-1 1,1-3,2-13,-3 3,1-1,1 1,0 0,2 1,-1-1,2 1,0 0,1 0,0 0,1 1,1 0,0 1,1 0,0 0,1 1,9-7,30-1,-81 21,27-1,1-1,0 0,0 1,-1 0,1 0,0 0,-1 0,1 0,0 1,-1 0,1-1,0 1,0 0,0 1,0-1,0 0,0 1,0 0,0 0,1 0,-1 0,1 0,-1 0,1 1,0-1,0 1,-1 1,-1 7,1 0,0 1,0 0,2 0,-1 0,1 0,1 0,1 0,-1 0,3 11,0 16,-4-36,1 0,0 0,0 0,0 0,0 1,0-1,1 0,0 0,-1 0,1 0,0 0,0 0,1 0,-1 0,1-1,-1 1,1 0,0-1,0 1,0-1,0 0,0 0,1 0,-1 0,1 0,-1 0,1-1,0 1,0-1,0 1,0-1,-1 0,2 0,-1-1,0 1,0-1,0 1,0-1,0 0,0 0,1 0,0 1,1 0,-1 0,1 0,0-1,-1 0,1 0,0 0,-1 0,1-1,0 1,-1-1,1 0,-1-1,1 1,-1-1,1 0,-1 0,0 0,0-1,0 0,0 1,-1-1,1 0,-1-1,0 1,0-1,0 1,0-1,0 0,-1 0,0 0,0 0,0-1,0 1,-1-1,1 1,-1-4,-3-221,2 431,1-199,0 0,0 0,1 0,-1 0,0 0,1 0,0 0,0-1,0 1,0-1,0 1,0-1,0 0,1 1,0-1,-1 0,1-1,0 1,0 0,0-1,0 0,0 0,0 0,0 0,0 0,0 0,1-1,-1 0,0 1,0-1,1 0,-1-1,0 1,0-1,1 1,-1-1,0 0,0 0,0 0,0-1,0 1,0-1,0 1,-1-1,1 0,0 0,-1-1,0 1,1 0,-1-1,0 1,0-1,-1 0,1 0,0 1,-1-2,7-12,-1 0,0-1,-1 0,-1 0,-1 0,0-1,-2 1,0-1,0 0,-2 0,0 1,-3-18,2 264,4-219,0 0,1-1,0 1,0-1,1 0,0 0,1-1,0 1,0-1,0 0,1-1,1 0,-1 0,1 0,0-1,1 0,-1-1,1 0,0 0,1-1,4 2,-9-4,1 2,1 0,-1-1,1 0,0-1,0 0,0 0,0 0,0-1,1 0,-1 0,0-1,1 1,-1-2,1 1,-1-1,0 0,0-1,0 0,1 0,-2 0,1-1,0 0,0-1,-1 1,0-1,0 0,0-1,0 0,-1 1,1-2,1-2,0-8,-1-1,-1 0,0-1,-1 1,-1-1,-1 0,0 1,-2-1,0 0,0 0,-2 0,-1-2,1-44,1-492,1 1222,0-663,-1 0,1 0,0 0,0 0,0 0,0 0,1 0,-1 0,1 0,0 0,0 0,0 0,0-1,0 1,1 0,-1-1,1 1,0 0,0-1,-1 0,2 1,-1-1,0 0,0 0,1 0,-1-1,1 1,0-1,-1 1,1-1,0 0,0 0,0 0,0 0,0 0,0-1,0 1,0-1,0 0,0 0,2 0,1 0,0 0,0 0,0-1,0 1,-1-1,1 0,0-1,0 1,-1-1,1-1,-1 1,0-1,1 0,-1 0,-1 0,1 0,0-1,-1 0,0 0,0 0,0-1,0 0,-1 1,1-3,5-10</inkml:trace>
  <inkml:trace contextRef="#ctx0" brushRef="#br0" timeOffset="718.558">820 320,'0'0</inkml:trace>
  <inkml:trace contextRef="#ctx0" brushRef="#br0" timeOffset="2874.541">0 427,'4'0,"7"0,5 0,5 0,3 0,2 0,1 0,1 0,0 0,-1 0,0 0,0 0,0 0,0 0,-5 0</inkml:trace>
</inkml:ink>
</file>

<file path=ppt/ink/ink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1-02-06T12:40:10.360"/>
    </inkml:context>
    <inkml:brush xml:id="br0">
      <inkml:brushProperty name="width" value="0.05" units="cm"/>
      <inkml:brushProperty name="height" value="0.05" units="cm"/>
      <inkml:brushProperty name="ignorePressure" value="1"/>
    </inkml:brush>
  </inkml:definitions>
  <inkml:trace contextRef="#ctx0" brushRef="#br0">0 744,'6'1,"0"0,0 0,0-1,0 0,0 0,0 0,-1-1,1 0,0 0,0-1,0 1,-1-1,1 0,-1-1,1 1,-1-1,0 0,0 0,0-1,-1 0,1 0,-1 0,0 0,0 0,0-1,-1 0,1 0,-1 0,-1 0,1 0,0-3,12-137,-6 97,-3 1,-2-1,-2-1,-2 1,-3-16,0-41,4-2,-1 535,31-307,-14-79,-12-35,1 0,0-1,0 0,0 0,1 0,0-1,1 0,-1 0,1-1,0 0,0 0,0-1,0 0,1 0,-1-1,1 0,-1-1,1 0,0 0,0 0,0-2,-1 1,1-1,0 0,0-1,3-1,-7 1,-1-1,1 1,-1-1,0 0,0-1,0 1,0-1,0 0,-1 0,0 0,0 0,0 0,0-1,-1 1,1-1,-1 0,0 0,-1 0,1 0,-1 0,0 0,0 0,-1 0,1-1,-1 1,-1 0,1 0,0-1,-1 1,0 0,-1 0,1 0,-1 0,-1-2,1-21,-1-159,3 188,-1 0,1 0,-1 0,1-1,-1 1,1 0,-1 0,0 0,1-1,-1 1,0 0,1-1,-1 1,0-1,0 1,0-1,0 1,0-1,1 1,-1-1,0 0,0 1,0-1,0 0,0 0,0 0,0 0,0 0,0 0,0 0,0 0,0 0,0 0,0-1,0 1,0 0,0-1,0 1,0-1,0 1,1-1,-1 1,0-1,0 0,0 1,1-1,-1 0,0 1,1-1,-1 0,1 0,-1 0,1 0,-1 0,1 0,0 1,-1-1,1 0,0-1,-5 27,0 0,2 1,1-1,2 1,0-1,3 23,0 24,-3-69,-1 0,1 0,0 0,0 0,0 0,1 0,-1 0,1 0,-1 0,1 0,0-1,0 1,0 0,1 0,-1-1,1 1,-1 0,1-1,0 0,0 1,0-1,0 0,1 0,-1 0,0 0,1 0,-1-1,1 1,0-1,0 0,-1 0,1 0,0 0,0 0,0 0,0-1,0 0,0 1,0-1,0 0,3-1,209-4,-207 2,-1 0,0 0,0 0,-1-1,1 0,-1 0,1-1,-1 0,-1 0,1 0,-1-1,0 1,0-2,0 1,-1 0,0-1,-1 0,1 1,-1-2,0 1,-1 0,0 0,0-1,-1 1,1-1,-2 0,1-3,0 8,24-146,-21 128,-5 18,1-1,0 1,0-1,1 1,-1-1,1 1,-1-1,1 1,0-1,1 1,-1 0,1 0,-1 0,1-1,0 1,0 1,0-1,0 0,1 1,-1-1,1 1,0-1,-1 1,1 0,0 0,0 1,0-1,1 1,-1-1,3 0,9-2,-26 5,-13 2,19-4,-1 1,0 0,1 0,-1 1,1 0,-1 0,1 0,-1 1,1-1,0 1,-1 1,1-1,0 1,1 0,-1 0,0 0,1 0,0 1,-1 0,2 0,-1 0,0 0,1 1,0 0,0-1,0 1,0 0,1 0,0 1,0-1,1 0,-1 1,0 2,4 232,-2-237,-1 0,1 0,0 0,0 0,0 0,0 0,1 0,-1 0,1 0,-1 0,1 0,0-1,0 1,1 0,-1-1,1 1,-1 0,1-1,0 0,0 1,0-1,0 0,0 0,0 0,1 0,-1 0,1-1,-1 1,1-1,0 0,-1 0,1 0,0 0,0 0,0 0,0-1,0 1,0-1,0 0,0 0,0 0,2-1,1 0,1-2,-1 1,1-1,-1 0,0 0,0 0,0-1,-1 0,0 0,1-1,-1 0,-1 1,1-2,-1 1,0 0,0-1,0 0,-1 0,0 0,0 0,0-1,-1 1,0-1,0 1,-1-1,0 0,0 1,-1-1,1 0,-1 0,-1 0,0-4,7-29,8-109,-14 829,-1-672,0 1,-1-1,0 1,0-1,0 0,-1 0,-1 0,1 0,-1 0,-1-1,1 1,-1-1,0 0,-1-1,0 0,0 1,0-2,-1 1,1-1,-1 0,-1 0,1-1,-1 0,0 0,0-1,0 0,0 0,0-1,-1 0,1-1,-1 0,1 0,-1 0,1-1,-2-1,7 1,0-1,0 1,0-1,1 0,-1 0,0 0,0 0,1-1,-1 1,1-1,-1 1,1-1,0 0,0 0,-1 0,1 0,1 0,-1-1,0 1,0 0,1-1,0 0,-1 1,1-1,0 0,0 0,0 1,1-1,-1 0,1 0,-1 0,1 0,0-2,15-99,54 35,114-97,-168 150,1 0,0 1,1 1,1 1,0 0,0 1,2 1,6-2,21-18,-34 22</inkml:trace>
</inkml:ink>
</file>

<file path=ppt/ink/ink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1-02-06T12:39:01.801"/>
    </inkml:context>
    <inkml:brush xml:id="br0">
      <inkml:brushProperty name="width" value="0.05" units="cm"/>
      <inkml:brushProperty name="height" value="0.05" units="cm"/>
      <inkml:brushProperty name="ignorePressure" value="1"/>
    </inkml:brush>
  </inkml:definitions>
  <inkml:trace contextRef="#ctx0" brushRef="#br0">477 44,'-2'2,"-1"0,1 1,0-1,0 1,0-1,0 1,0 0,1 0,-1 0,1 0,0 0,0 0,0 0,0 1,0-1,1 0,0 0,-1 1,1-1,0 0,1 1,-1-1,1 0,-2 2,1 529,0 101,-1-632,1 0,0 0,0 0,0 0,0 0,0 0,0 0,1 0,0 0,-1 0,1 0,0 0,1-1,-1 1,0 0,1-1,0 1,-1-1,1 1,0-1,0 0,0 0,1 1,-1-2,0 1,1 0,-1 0,1-1,0 0,-1 1,1-1,0 0,0 0,0 0,0-1,0 1,0-1,0 0,0 0,0 0,0 0,0 0,320-5,-113 5,-187 0</inkml:trace>
  <inkml:trace contextRef="#ctx0" brushRef="#br0" timeOffset="2218.223">477 785,'4'0,"7"0,5 0,5 0,3 0,2 0,1 0,1 0,0 0,-1 0,0 0,0 0,0 0,0 0,-5 0</inkml:trace>
  <inkml:trace contextRef="#ctx0" brushRef="#br0" timeOffset="4434.464">425 96,'424'0,"-402"0</inkml:trace>
  <inkml:trace contextRef="#ctx0" brushRef="#br0" timeOffset="9172.026">1244 1235,'9'-3,"-2"0,1-1,0 0,-1 0,0-1,0 0,0 0,-1 0,1-1,-1 0,0 0,-1-1,0 0,0 0,0 0,-1 0,0-1,-1 0,1 1,-2-2,1 1,-1 0,0 0,0-1,-1 1,-1-1,1-3,26-175,-1 28,-26-544,0 1462,26-601,39 17,-62-169,0 0,0 0,1 0,0 0,1-1,-1 1,1-1,0 0,0-1,0 1,1-1,0 0,0 0,0-1,0 0,0 0,1 0,0-1,-1 0,1 0,0-1,0 0,0 0,0 0,0-1,0 0,0-1,-1 1,1-1,0 0,0-1,0 0,-1 0,1-1,-1 1,1-1,-1-1,1 0,6-7</inkml:trace>
  <inkml:trace contextRef="#ctx0" brushRef="#br0" timeOffset="13280.487">1906 1208,'47'0,"-27"2,0-2,1 0,-1-1,0-1,0-1,0-1,15-5,-28 5,-1-1,1 1,0-1,-1-1,0 1,0-1,-1 0,0 0,0-1,0 1,-1-1,0 0,0-1,0 1,-1-1,-1 1,1-1,-1 0,0 0,-1 0,0 0,0 0,-1-7,12-50,-9 56,0 0,-1 0,-1 0,1 0,-1-1,-1 1,0 0,0-1,0 1,-2 0,0-7,-2 12,0 1,0-1,-1 1,1 0,0 0,-1 1,0-1,0 1,0 0,0 0,0 1,0-1,0 1,0 0,-1 1,1-1,0 1,-1 0,1 0,0 1,-1 0,1 0,0 0,0 0,0 1,0 0,0 0,0 0,0 1,0-1,1 1,-2 1,1 0,-1 0,1 0,0 0,0 1,0-1,1 1,0 0,0 1,0-1,0 1,1 0,0-1,0 1,1 1,0-1,0 0,0 1,1-1,0 1,0-1,0 1,1-1,0 1,0 0,1-1,0 1,0-1,1 1,-1-1,2 3,43 82,19 14,-39-69,-23-31,0 0,0 0,0-1,1 1,-1-1,1 0,0 0,1 0,-1 0,0-1,1 1,0-1,0 0,0-1,0 1,1-1,-1 0,0 0,1-1,3 1,-1-1,0 1,1-1,-1-1,1 0,-1 0,0-1,1 0,-1 0,0-1,1 0,-1 0,0-1,0 0,-1-1,6-2,-1-5</inkml:trace>
  <inkml:trace contextRef="#ctx0" brushRef="#br0" timeOffset="18778.987">2595 1261,'38'-48,"-23"29,-1 0,-1-2,-1 1,-1-2,-1 1,0-1,-2-1,-1 0,0 0,-2 0,-1-1,-1 0,0 0,-2-19,-4-104,14 430,5 34,10-131,-26 200,-16-670,6 40,9 65,-26-60,29-24,0 259,1-1,0 1,0-1,0 1,0 0,0 1,1-1,0 0,0 1,0 0,0 0,0 0,1 1,-1-1,1 1,0 0,0 0,0 1,-1-1,1 1,1 0,-1 0,0 1,0 0,0 0,0 0,0 0,0 1,1 0,-1 0,0 0,0 1,-1-1,3 2,21-1,-22-2,0 0,-1 1,1-1,0 1,-1 0,1 1,-1 0,0-1,1 2,-1-1,0 1,0-1,0 1,-1 1,1-1,-1 1,1-1,-1 1,-1 1,1-1,0 0,-1 1,0 0,0 0,0 0,-1 0,0 0,0 0,0 1,0-1,-1 1,0-1,0 1,-1 0,0-1,0 4,27 230,-33-85,0-148,1 0,-1 0,0-1,0 0,0 0,-1-1,1 1,-1-1,0-1,-1 1,1-1,-1 0,1-1,-1 0,0 0,0-1,0 0,1 0,-1-1,0 0,0 0,0-1,0 0,0 0,0-1,-5-2,-21 2,-72 0,83 2</inkml:trace>
  <inkml:trace contextRef="#ctx0" brushRef="#br0" timeOffset="24240.931">3123 1235,'7'1,"-1"-1,1 1,-1-1,1-1,-1 1,1-1,-1 0,1-1,-1 0,0 0,0 0,0 0,0-1,0 0,0-1,-1 1,1-1,-1 0,0 0,0-1,-1 1,1-1,-1-1,2-2,0-1,-1 1,0-1,0-1,-1 1,0-1,-1 1,0-1,-1 0,0 0,0 0,-1-8,24-195,-26-532,1 1467,26-538,-26-9,0-538,0 356,1 0,0 0,0 0,1 1,0-1,0 0,1 1,0-1,0 1,0 0,1 0,0 0,0 0,0 1,1-1,0 1,0 0,0 1,1-1,-1 1,1 0,0 1,1-1,-1 1,0 0,1 1,4-2,136-5,-143 9,-1 1,1 1,0-1,-1 0,1 1,-1 0,0 0,1 0,-1 0,0 0,0 1,0-1,-1 1,1 0,-1 0,1 0,-1 0,0 0,0 1,-1-1,1 1,0-1,-1 1,0-1,0 1,0 0,0 1,12 106,-13-65,-1-25,1 0,1-1,0 1,2-1,0 1,2-1,0 0,4 8,-8-23,0-1,0 0,1 0,-1 0,1 1,0-2,0 1,1 0,-1 0,1-1,0 1,0-1,0 0,0 0,0 0,1 0,0-1,-1 1,1-1,0 0,0 0,0 0,0-1,0 1,1-1,-1 0,0 0,1-1,-1 1,1-1,0 0,47 0,-29 0</inkml:trace>
  <inkml:trace contextRef="#ctx0" brushRef="#br0" timeOffset="30267.476">4023 1235,'6'1,"0"0,0-1,1 0,-1 0,0 0,0-1,0 0,0 0,0 0,0-1,-1 0,1 0,0-1,-1 1,1-1,-1-1,0 1,0 0,0-1,-1 0,1-1,-1 1,0 0,3-5,87-254,-84 237,-7 18,0-1,0 1,1 0,0 0,0 0,1 1,0-1,0 1,1 0,0 1,0-1,0 1,1 0,1 1,6-6,1 2,0 0,1 1,0 0,0 2,1 0,0 0,0 2,0 0,1 1,-1 1,1 0,7 1,97 3,-351-1,140 44,61-24,22-14,1-1,0 1,0 0,1 0,-1 1,2-1,-1 1,1 0,0 0,1 0,0 0,0 1,1-1,0 1,0-1,1 1,0-1,0 1,1-1,1 0,-1 1,2 1,-1 31,16 129,-17-166,-1 1,1 1,-1-1,1 0,0 0,0 0,1 0,0 0,0 0,0-1,0 1,1 0,-1-1,1 0,0 1,1-1,-1-1,1 1,-1 0,1-1,1 0,-1 0,0 0,1 0,-1-1,1 1,0-1,-1 0,1-1,3 1,-1 1,1-1,0 0,0 0,-1-1,1 0,1 0,-1-1,0 0,0-1,0 0,0 0,-1 0,1-1,0 0,0-1,-1 0,1 0,-1 0,0-1,0 0,0-1,-1 1,0-1,1-1,-2 1,1-1,-1 0,0 0,0-1,0 1,0-2,8-25,-1 0,-2-1,-1 0,-2 0,-1-1,-2 1,-1-1,-2-9,-2-78,1 485,-1-360,1 0,0 0,0 0,0 0,0 0,0 0,0 0,1 0,0-1,-1 1,1 0,0 0,1 0,-1 0,0-1,1 1,0-1,-1 1,1-1,0 0,0 1,0-1,1 0,-1 0,0 0,1-1,-1 1,1-1,0 1,-1-1,1 0,0 0,0 0,0 0,0-1,0 1,0-1,0 0,0 1,0-1,0-1,0 1,100-7,-86 0</inkml:trace>
  <inkml:trace contextRef="#ctx0" brushRef="#br0" timeOffset="35360.138">5107 1208,'5'-2,"-1"0,0 1,1-1,-1-1,0 1,0-1,0 1,0-1,-1 0,1-1,-1 1,1-1,-1 1,-1-1,1 0,0 0,-1 0,0 0,0-1,5-4,0-6,0 0,0 0,-2 0,0-1,0 1,-2-1,0 0,0-8,1 4,3-314,-7 869,0-976,0 435,0 0,-1-1,2 1,-1 0,1 0,0-1,0 1,1 0,0 0,0 0,0 0,1 1,0-1,0 1,0-1,1 1,-1 0,1 0,1 1,-1-1,0 1,1 0,0 0,0 0,1 1,-1 0,1 0,4-2,16-4,-17 4,1 2,-1-1,1 1,-1 0,1 1,0 0,0 1,0 0,0 1,0 0,0 0,0 1,8 1,-14 1,-1-1,0 1,0 0,0 0,0 0,0 0,-1 0,1 1,-1-1,0 1,0-1,0 1,0 0,-1 0,0 0,0 0,0 0,1 3,12 30,-3-10,-1-1,0 2,-3-1,0 2,-1-1,-2 0,-1 1,-1 0,-2 0,-1-1,-2 15,2 28,0-66,0 0,1 0,-1 0,1 0,0 0,1-1,-1 1,1 0,0 0,0 0,1-1,-1 1,1 0,0-1,0 0,0 1,1-1,0 0,0 0,0 0,0-1,0 1,1-1,0 0,-1 0,1 0,1 0,-1-1,0 1,0-1,1 0,-1 0,4 0,41 1,-25-4</inkml:trace>
  <inkml:trace contextRef="#ctx0" brushRef="#br0" timeOffset="39531.005">5901 1235,'239'-1,"-234"-1,-1-1,0 1,1-1,-1 0,0-1,0 1,-1-1,1 1,-1-1,0 0,0 0,0-1,0 1,-1-1,0 1,0-1,0 0,0 0,-1 0,0 0,0 0,0 0,0 0,-1 0,0 0,0-1,-1 1,1 0,-1 0,0 0,0 0,-1 0,0 0,-1-2,1-22,0-915,2 1624,54-442,-53-225,0 0,2 0,-1-1,1 1,1-1,0 1,1-1,0 0,1-1,4 8,31 97,-38-113,0 0,1 0,-1 0,1 0,-1 0,1 0,0-1,0 0,0 0,0 0,0 0,1-1,-1 0,0 1,1-2,-1 1,1 0,-1-1,1 0,-1 0,1 0,-1-1,1 1,-1-1,1 0,-1 0,0-1,1 1,-1-1,0 0,0 0,0-1,-1 1,1-1,0 0,-1 0,0 0,1 0,-1 0,-1-1,1 0,0 1,-1-1,1-2,22-111,-21 98</inkml:trace>
  <inkml:trace contextRef="#ctx0" brushRef="#br0" timeOffset="41155.494">5954 653,'6'-4,"-1"0,1 1,0 0,0 1,0-1,0 1,1 0,-1 1,0-1,1 1,-1 1,1-1,-1 1,1 0,1 1,43-6,115-18,-81 3,-65 17</inkml:trace>
  <inkml:trace contextRef="#ctx0" brushRef="#br0" timeOffset="80853.253">1 2558,'33'0,"100"-11,-129 10,0-1,1 1,-1-1,0 0,-1 0,1-1,0 1,-1-1,1 0,-1 0,0 0,0 0,0 0,0-1,0 1,-1-1,0 0,0 0,0 0,0 0,-1 0,1 0,-1-1,0 1,0 0,-1-1,1 1,-1-2,-1-206,0 212,0 1,0 0,0-1,0 1,1-1,-1 1,0-1,0 1,0-1,0 1,0-1,0 0,0 0,0 1,0-1,0 0,0 0,-1 0,1 0,0 0,0-1,0 1,0 0,0 0,0-1,0 1,0 0,0-1,0 1,0-1,1 0,-1 1,0-1,0 1,0-1,1 0,-1 0,0 0,1 1,-1-1,0 0,1 0,-1 0,1 0,0 0,-1 0,1 0,0 0,0 0,-1 0,1 0,0 0,0 0,0 0,0 0,0 0,0 0,1-1,-1 1,0 0,1 0,-1 0,0 0,1 1,-1-1,1 0,-1 0,1-1,-8 11,-1-1,1 1,1 0,-1 1,2-1,-1 1,1 1,1-1,0 1,0-1,1 1,1 0,-1 0,2 1,0-1,0 0,1 0,0 1,1-1,0 0,1 0,0 1,1-1,1-1,3 11,-1-14,1 0,0-1,0 1,1-1,0-1,0 0,0 0,1 0,-1-1,1 0,0-1,0 0,0 0,1-1,-1 0,1-1,-1 0,1 0,-1-1,1 0,0-1,-1 0,1-1,4-1,-10 2,0 0,0-1,-1 1,1-1,-1 0,1 0,-1 0,0 0,0-1,0 1,0-1,0 0,0 0,-1 0,0 0,1-1,-1 1,0 0,-1-1,1 0,0 1,-1-1,0 0,0 0,0 1,0-5,23-46,26-69,-23 41,-15 51,-11 25,1 1,0-1,0 0,0 1,1-1,-1 1,1 0,1 0,-1 0,1 0,0 1,0-1,0 1,1 0,-1 0,1 1,0-1,0 1,0 0,0 1,5-3,59-6,-242 19,167-4,1 1,-1-1,1 1,0 1,1-1,-1 1,1-1,0 1,0 1,1-1,-1 0,1 1,1 0,0-1,0 1,0 0,0 0,1 1,1-1,-1 0,1 0,0 0,1 0,-1 1,1-1,1 0,0 0,0 0,1 2,0 30,4 115,-3-149,1-1,1 0,-1 0,0-1,1 0,0 0,0 0,0 0,0-1,0 0,0-1,0 1,1-1,-1 0,1-1,-1 1,1-1,-1-1,1 1,-1-1,0 0,1-1,-1 1,0-1,0 0,-1-1,0 1,0-1,0 0,0-1,0 1,-1-1,0 0,1 0,-1 0,-1 0,1-1,-1 1,1-1,-1 0,-1 0,1-1,-1 1,0 0,0-1,0 1,-1-1,0 0,0 0,-1 1,1-1,-1 0,-1-3,10-34,6-173,-15 192,0 281,0-253,0-1,1 1,-1 0,1-1,0 1,0 0,1-1,-1 1,1-1,-1 0,1 1,0-1,1 0,-1 0,0 0,1-1,0 1,-1 0,1-1,0 0,0 0,0 0,1 0,-1 0,0 0,1-1,-1 0,1 0,0 0,-1 0,1 0,0-1,0 1,-1-1,1 0,0-1,0 1,2-1,-1 2,0 0,0-1,-1 1,1-1,0 0,0 0,0-1,-1 1,1-1,0 0,0-1,-1 1,1-1,-1 0,0 0,1 0,-1-1,0 1,0-1,0 0,-1 0,1 0,-1-1,0 1,0-1,0 0,0 0,0 0,-1 0,0-1,0 1,0 0,0-1,-1 0,1-3,27-244,-30 483,2-473,0 237,1 0,-1 0,1 0,1 0,-1 1,1-1,-1 1,1 0,0 0,1 0,-1 0,1 0,0 1,0 0,0-1,0 1,0 1,1-1,-1 1,1 0,0 0,0 0,0 0,0 1,0 0,0 0,0 0,0 1,0 0,0 0,0 0,0 0,1 1,-1 0,0 0,0 0,2 2,17-2</inkml:trace>
</inkml:ink>
</file>

<file path=ppt/ink/ink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1-02-06T12:40:37.799"/>
    </inkml:context>
    <inkml:brush xml:id="br0">
      <inkml:brushProperty name="width" value="0.05" units="cm"/>
      <inkml:brushProperty name="height" value="0.05" units="cm"/>
      <inkml:brushProperty name="ignorePressure" value="1"/>
    </inkml:brush>
  </inkml:definitions>
  <inkml:trace contextRef="#ctx0" brushRef="#br0">53 759,'4'-2,"1"0,-1 0,1 0,-1 0,0-1,0 1,-1-1,1 0,0 0,-1-1,0 1,1-1,-2 1,1-1,0 0,-1 0,1 0,-1-3,4-10,-1-1,-2 0,0 0,0 0,-2 0,0-1,-1 1,-1 0,-3-15,1-30,3-123,0 640,-1-450,0 1,0 0,1-1,0 1,0 0,0-1,0 1,1 0,0 0,0-1,0 1,1-1,-1 1,1-1,0 0,0 1,1-1,-1 0,1 0,0-1,0 1,0 0,0-1,1 0,-1 0,1 0,0 0,0-1,0 1,0-1,1 0,-1 0,0-1,1 1,0-1,-1 0,1 0,0 0,-1-1,1 0,1 0,0-1,0 0,0 0,0 0,-1-1,1 0,-1 0,1 0,-1-1,0 0,0 0,0 0,0-1,-1 1,1-1,-1 0,0-1,0 1,0-1,-1 0,1 0,-1 0,-1 0,1 0,-1-1,1 1,-1-2,37-103,-40 207,1-199,-1 129,0-22,-1-1,1 0,1 1,-1-1,0 1,1-1,0 1,0-1,1 0,-1 1,1-1,0 1,0-1,0 0,1 1,-1-1,1 0,0 0,0 0,1 0,-1-1,1 1,0-1,0 1,0-1,0 0,0 0,1 0,0-1,-1 1,1-1,3 2,152-4,-153-2,-1 0,0-1,0 1,0-1,0 0,0 0,0 0,-1-1,0 0,1 0,-1 0,-1 0,1-1,-1 1,0-1,0 0,0 0,0 0,-1 0,0-1,0 1,0-1,-1 1,0-1,0 1,0-1,-1 0,0 0,0 1,-1-1,1 0,-1 1,0-1,0 1,-1-1,-2-3,3 40,-1-27,0 1,1-1,-1 1,1 0,0-1,1 1,-1 0,1 0,0-1,0 1,1 0,-1 0,1-1,0 1,0 0,1-1,-1 1,1-1,0 1,0-1,1 0,-1 0,1 0,0 0,0 0,0-1,1 1,-1-1,1 0,0 0,0 0,0-1,3 3,-3-6,-1-1,1 1,-1-1,1 1,-1-1,0 0,1 0,-1 0,0-1,-1 1,1-1,0 0,-1 1,1-1,-1 0,0-1,0 1,0 0,0-1,-1 1,0-1,1 1,-1-1,0 1,-1-1,1 0,-1 0,1 1,-1-1,0 0,-1 0,1 0,-1 1,1-1,-1 0,0 1,-1-1,5-35,-1 23,1 0,1 0,0 0,1 1,0 0,1 0,1 0,1 1,0-1,1 2,0-1,1 2,0-1,1 1,3-2,-6 9,0-1,0 2,0-1,1 1,0 0,-1 1,1 0,0 0,1 1,-1 0,0 1,1 0,-1 1,1-1,-1 2,6 0,-129 9,111-10,0 0,1 1,-1-1,0 1,0-1,1 1,-1 0,0 0,1 1,-1-1,1 0,-1 1,1-1,0 1,0 0,0 0,0 0,0 0,0 0,0 0,0 1,1-1,0 1,-1-1,1 1,0-1,0 1,0 0,0-1,1 1,-1 0,1 0,0 0,0 0,0-1,0 1,0 0,0 0,1 0,0-1,-1 1,1 0,1 0,0 1,0-1,1 0,-1 0,1 0,0-1,0 1,0-1,0 1,0-1,0 0,1 0,-1-1,1 1,0-1,-1 1,1-1,0 0,0 0,0-1,-1 1,1-1,0 0,0 0,0 0,2-1,66 19,-67-11,-1 1,0 0,-1 0,1 0,-2 0,1 0,-1 1,0-1,-1 1,0-1,-1 1,1 0,-2-1,1 1,-1 0,0-1,-1 1,-1 1,3-8,-1 1,1 0,-1 0,0 0,0 0,0-1,-1 1,1 0,-1-1,1 1,-1-1,0 0,0 1,0-1,0 0,0 0,-1 0,1 0,0-1,-1 1,0-1,1 1,-1-1,0 0,1 0,-1 0,0-1,0 1,0-1,0 1,0-1,0 0,167-10,-159 5,-1 1,0-1,0 0,0 0,-1 0,1 0,-2 0,1-1,0 0,-1 1,0-1,0 0,-1 0,0 0,0 0,0-1,-1 1,1 0,-2 0,1 0,-1 0,0-1,0 1,0 0,-2-4,1-17,-1-520,4 857,24-178,2 24,-26-138,-2-46,1-10,0-260,1 294,-1 0,1 1,0-1,0 0,1 0,-1 0,1 1,0-1,0 1,0-1,0 1,0 0,1 0,0 0,-1 0,1 0,0 1,0-1,1 1,-1 0,0 0,1 0,0 0,-1 0,1 1,0 0,0 0,0 0,-1 0,1 0,0 1,0 0,0 0,0 0,0 0,0 1,0-1,0 1,0 0,4 2,-4 1,1 1,-1 1,0-1,-1 1,1-1,-1 1,0 0,0 0,-1 0,0 1,0-1,0 1,-1-1,0 1,0-1,0 1,-1 0,0 0,-1-1,0 1,0-1,0 1,0-1,-2 3,2-5,0 0,-1 0,1 0,-1 0,0 0,0-1,0 1,-1 0,1-1,-1 0,0 0,0 0,0 0,0 0,-1 0,1-1,-1 0,1 1,-1-1,0-1,0 1,0 0,0-1,0 0,0 0,0 0,-1-1,-2 1,-32 12,40-13,-1 0,0 0,1 0,-1 0,0 1,0-1,1 0,-1 0,0 1,0-1,1 0,-1 0,0 1,0-1,0 0,0 1,0-1,1 0,-1 1,0-1,0 0,0 1,0-1,0 0,0 1,0-1,0 0,0 1,0-1,0 0,0 1,0-1,0 0,0 1,-1-1,1 0,0 1,0-1,0 0,0 0,-1 1,1-1,0 0,0 1,-1-1,1 0,0 0,0 0,-1 1,1-1,0 0,-1 0,1 0,0 0,-1 0,1 0,-1 1,37 5,-30-6,3 1,0 1,0 0,0 0,-1 1,1 0,-1 1,0 0,0 0,0 1,0 0,-1 0,0 1,1 0,26 13,-17-13</inkml:trace>
  <inkml:trace contextRef="#ctx0" brushRef="#br0" timeOffset="1531.105">0 467,'5'0,"5"0,7-4,4-2,3 0,2 2,1 0,0 2,1-3,0-1,-1 0,-5 1</inkml:trace>
</inkml:ink>
</file>

<file path=ppt/ink/ink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1-02-06T12:40:53.040"/>
    </inkml:context>
    <inkml:brush xml:id="br0">
      <inkml:brushProperty name="width" value="0.05" units="cm"/>
      <inkml:brushProperty name="height" value="0.05" units="cm"/>
      <inkml:brushProperty name="ignorePressure" value="1"/>
    </inkml:brush>
  </inkml:definitions>
  <inkml:trace contextRef="#ctx0" brushRef="#br0">81 1410,'7'-2,"0"0,-1-1,1 1,0-1,-1 0,1-1,-1 0,0 0,0 0,0-1,-1 0,0 0,0 0,0 0,0-1,-1 0,0 0,0 0,-1-1,1 1,-2-1,1 0,-1 0,0 0,1-4,1-203,-48 92,33 159,29 195,5-70,-21-159,1 0,-1 0,1 0,0 0,0 0,0 0,0-1,1 0,-1 0,1 1,0-2,-1 1,1 0,0-1,0 0,0 0,0 0,0 0,0-1,0 0,0 1,0-1,0-1,0 1,1-1,-1 1,0-1,-1-1,1 1,0 0,0-1,0 0,-1 0,1 0,-1 0,1 0,-1-1,0 0,0 1,0-1,0 0,-1 0,1-1,-1 1,0-1,0 1,0-2,3-12,-1 0,-1 0,0 0,-1-1,-1 1,-1-1,-1 1,0 0,-2-3,2-10,10 126,5-118,-10-194,-4 213,0 1,0-1,0 0,0 1,0-1,1 0,0 1,-1-1,1 1,0-1,0 0,0 1,0 0,1-1,-1 1,1 0,0 0,-1 0,1 0,0 0,0 0,0 0,0 1,1-1,-1 1,0-1,1 1,-1 0,1 0,-1 0,1 0,-1 0,1 1,0-1,-1 1,1 0,0 0,-1 0,1 0,0 0,-1 0,1 1,0 0,-1-1,1 1,-1 0,1 0,-1 0,1 1,-1-1,0 0,1 1,-1 0,0-1,0 1,0 0,0 0,-1 0,1 0,-1 1,1-1,-1 0,0 1,1-1,-1 1,0-1,0 3,30 155,-30-155,1-1,0 0,0 1,0-1,1 0,-1 0,1-1,0 1,0-1,1 1,-1-1,0 0,1 0,0 0,0-1,0 1,0-1,0 0,0 0,1 0,-1-1,1 0,-1 1,1-2,0 1,-1 0,1-1,0 0,-1 0,1 0,0-1,-1 0,4-1,-3-2,0-1,-1 1,1-1,-1-1,0 1,-1-1,1 1,-1-1,0 0,-1 0,1-1,-1 1,-1 0,1-1,-1 1,0-1,0 1,-1-1,0 0,2-3,5-169,23 205,-13 29,-17-50,0-1,1 1,0-1,0 0,0 1,0-1,0 0,1 0,0 0,0 0,0 0,0 0,1-1,-1 1,1-1,0 1,0-1,0 0,1 0,-1 0,1-1,0 1,-1-1,1 0,2 1,-2-2,0 0,-1 0,1 0,0 0,-1-1,1 0,0 0,0 0,-1 0,1 0,0-1,-1 0,1 1,0-1,-1-1,1 1,-1 0,1-1,-1 0,0 0,0 0,0 0,0 0,0-1,0 1,-1-1,1 0,-1 0,0 0,1 0,-2 0,1 0,0-1,0 1,-1-1,0 1,0-1,0 1,0-1,-1 0,1 0,13-149,-5 220,4-89,-10-15,-3 33,-1-1,1 1,0-1,0 0,0 1,0-1,1 0,0 1,0-1,0 1,1-1,-1 1,1 0,0-1,0 1,1 0,-1 0,1 1,0-1,0 0,0 1,0 0,1 0,0 0,-1 0,1 0,0 1,0-1,0 1,1 0,-1 1,5-2,4 0,0 0,0 2,0-1,0 2,1 0,-1 0,0 1,0 1,0 0,13 4,-23-4,0 0,0 1,0 0,0-1,0 1,-1 0,1 0,-1 0,0 1,0-1,0 0,0 1,-1 0,1-1,-1 1,0 0,0 0,0-1,0 1,-1 0,0 0,0 0,0 0,0 2,-1-2,1 0,0 0,0 0,1 0,-1 0,1 0,-1-1,1 1,1 0,-1 0,0-1,1 1,0 0,0-1,0 0,0 1,0-1,1 0,-1 0,1 0,0-1,0 1,0-1,0 1,1-1,2 1,-2-1,-1 0,1-1,0 0,0 0,0 0,0 0,0-1,0 0,0 1,0-1,0-1,0 1,0-1,0 1,0-1,0 0,0-1,0 1,-1-1,1 1,0-1,-1 0,0 0,1-1,-1 1,0-1,0 0,0 0,-1 0,1 0,-1 0,1 0,-1-1,0 1,0-1,-1 1,2-4,3-10,-1 0,0 0,-1 0,-1 0,-1-1,-1 1,0-1,-1-3,1-38,0 17,-1 0,-3 0,-1 0,-1 0,-4-3,-51-99,32 87,-26-87,41 86,1 87,13-19,1 0,-1 0,2 0,-1 0,1-1,1 1,0-1,0 1,1-1,0-1,0 1,1-1,0 0,1 0,0 0,7 6,34 48,175 283,-186-256,-3-9,-42-133,-137-229,139 267,0-2,1 1,0-1,2 1,0-1,1 0,0-1,2 1,0 0,1 0,-1 13,1 1,1 0,-1-1,0 1,1 0,0 0,-1 0,1 0,0 0,1 1,-1-1,0 0,1 1,0 0,-1 0,1 0,0 0,0 0,0 0,0 1,1-1,-1 1,0 0,0 0,1 0,-1 0,1 1,-1 0,1-1,-1 1,1 0,1 1,1-2,-1 1,1 0,0 0,0 1,0 0,-1 0,1 0,0 1,-1-1,1 1,-1 1,0-1,1 1,-1 0,0 0,-1 0,1 1,-1 0,3 2,-2 7,0 1,-1-1,0 1,-1 0,-1 0,-1 0,0 0,0 0,-1 1,-1-1,-1 0,0 0,-2 6,3-12,0-2,0 0,-1-1,1 1,-2 0,1 0,-1-1,1 0,-1 1,-1-1,1 0,-1 0,0-1,0 1,-3 1,-20 27,27-32,0 0,0 0,1 0,-1 0,0 0,1 0,-1 0,0 0,1 0,-1 0,1 0,0 0,-1 0,1 0,0-1,-1 1,1 0,0 0,0-1,0 1,0 0,-1-1,1 1,0-1,0 0,0 1,0-1,0 1,0-1,0 0,1 0,-1 0,0 0,0 0,0 0,0 0,0 0,0 0,0 0,0-1,0 1,0 0,0-1,0 1,1-1,0 1,134-2,-112 2</inkml:trace>
  <inkml:trace contextRef="#ctx0" brushRef="#br0" timeOffset="2186.995">0 1198,'13'1,"-1"-1,0 0,1-1,-1 0,0-1,0 0,0-1,0-1,-1 0,1 0,2-2,53-48,36 0,-89 45</inkml:trace>
</inkml:ink>
</file>

<file path=ppt/ink/inkAction1.xml><?xml version="1.0" encoding="utf-8"?>
<iact:actions xmlns:iact="http://schemas.microsoft.com/office/powerpoint/2014/inkAction" lengthUnit="cm" timeUnit="ms">
  <inkml:definitions xmlns:inkml="http://www.w3.org/2003/InkML"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95855" units="1/cm"/>
          <inkml:channelProperty channel="T" name="resolution" value="1" units="1/dev"/>
        </inkml:channelProperties>
      </inkml:inkSource>
      <inkml:timestamp xml:id="ts0" timeString="2021-02-06T13:03:53.506"/>
    </inkml:context>
    <inkml:brush xml:id="br0">
      <inkml:brushProperty name="width" value="0.05292" units="cm"/>
      <inkml:brushProperty name="height" value="0.05292" units="cm"/>
    </inkml:brush>
  </inkml:definitions>
  <iact:action type="add" startTime="15216">
    <iact:property name="dataType"/>
    <iact:actionData xml:id="d0">
      <inkml:trace xmlns:inkml="http://www.w3.org/2003/InkML" xml:id="stk0" contextRef="#ctx0" brushRef="#br0">1464 6893 0,'0'-24'280,"23"1"-264,-23-1-4,24 0-7,-1 1 0,-23-1 4,24 1-2,0-1 1,-24-23-1,0 23 9,23 0-9,-23 1 2,0-1-3,24-23 3,-24 23-2,0-23 1,23 0-1,-23 23 1,0-23 0,24 0 0,-24 0-1,0 23 1,0-23-1,0 0 1,0 23 0,0-23 0,0 0 0,0 23-1,0-23 1,0 0-1,0 23 1,0-23 0,0 23 0,0-23-1,0 23 1,0-23-1,0 0 1,0 23 1,0-23-2,-24 0 1,24 23-1,-23-46 1,23 22 0,0 1 0,-24 0-1,24 0 1,0 23-1,-23 1 1,23-1-1,0 0 2,0 1-2,0-1 0,0 48 155,0-1-153,0 1-2,0 23 2,0 0-2,0 1 0,-24 22 1,24-22 0,0 22-1,0 1 0,0-24 2,0 1-2,0-1 1,0-24-1,0 1 2,0 0-2,0 23 1,0 0-1,0 0 9,0-23-8,0 0-1,0-1 1,0 1 0,0-1-1,0 1 1,0 0-1,0-1 2,0 1-2,0-1 8,0 1-6,0 0-2,0-1 0,0 1 1,0-1 8,0 1-9,0 0 1,0-1 8,0 1-9,0-1 8,0 1 1,0 0-8,0-1 14,0 1-14,24-24 1,-1 0 5,-23 23-5,0 1 6,24 0 8,-1-24 8,1 0-22,-24 23-3,24-23 9,-1 24-7,1-24 15,23 0-15,-23 0 8,-1 0-10,1 0 11,-1 0-10,1 23 1,0-23 7,-1 0 1,1 0-2,-1 0-6,1 0 8,0 0 14,-1 0-7,1 0 24,-1 0-32,1 0 17,-24-23-17,0-1 16</inkml:trace>
    </iact:actionData>
  </iact:action>
  <iact:action type="add" startTime="17514">
    <iact:property name="dataType"/>
    <iact:actionData xml:id="d1">
      <inkml:trace xmlns:inkml="http://www.w3.org/2003/InkML" xml:id="stk1" contextRef="#ctx0" brushRef="#br0">1251 5807 0,'24'0'114,"-1"0"-106,1 0 7,0 0-7,-1 0-1,24 0 1,-23 0 0,23 0-1,0 0 1,-23 0-1,47 0 1,-24 0 9,0 0-10,-23 0 0,-1 0 1,1 0 0,0 0 0,-1 0-1,1 0 1,-1 0 7,1 0-7,0 0 8,-1 0-9,1 0 10,-1 0 20,1 0-14</inkml:trace>
    </iact:actionData>
  </iact:action>
  <iact:action type="add" startTime="18876">
    <iact:property name="dataType"/>
    <iact:actionData xml:id="d2">
      <inkml:trace xmlns:inkml="http://www.w3.org/2003/InkML" xml:id="stk2" contextRef="#ctx0" brushRef="#br0">2266 6539 0,'47'-24'245,"-47"0"-237,24 24 0,-24-23-1,23-24 1,1 23 8,-24 0-8,24 1 7,-24-1-8,0 1 1,0-1 7,0 0-7,0 1-1,0-24 2,0-1 6,0 25-7,0-1-1,0-23 0,0 23 9,0 1-9,0-1 2,0 1 5,0-1 10,0 48 130,0-1-139,23 1-7,-23-1-1,0 1 9,0 0-9,0-1 8,0 24-6,0-23 6,0 0-7,24-24 0,-24 23-1,0 1 1,0-1 0,0 1 7,0 0-7,0-1 8,0 1-2,0-1 2,0 1 8,0 0-17,0-48 201,0 0-201,0-23 0,0 0 2,0 23-2,0-23 2,0 0-2,0 23 0,0-23 1,0 24-1,0-1 1,0 0 1,0 1-2,0-24 0,0 23 9,0-23-7,0 23 6,0 0-8,0 1 24,0-1 0,23 24-16,-23-23-7,24 23 1,0 0 5,-24-24 1,23 24-7,1 0-1,-24-24 1,23 24 7,1 0-7,0 0 23,-1 0 16,1 0-9,-1 0 25</inkml:trace>
    </iact:actionData>
  </iact:action>
  <iact:action type="add" startTime="21024">
    <iact:property name="dataType"/>
    <iact:actionData xml:id="d3">
      <inkml:trace xmlns:inkml="http://www.w3.org/2003/InkML" xml:id="stk3" contextRef="#ctx0" brushRef="#br0">2785 6326 0,'24'0'106,"-1"0"-98,1 0 7,23 0-7,-23 0 6,23 0-5,-23 0 7,-1 0-9,1-23 16,-1-1 0,-23 0-16,24 24 9,-24-23-1,0-1 1,0 1-1,0-1-7,0 0 0,0 1 15,0-1-15,0 1 14,0-1-14,0 0 0,0 1 7,0-1-7,0 1 15,0-1-15,0 0 7,0 1 169,0-1-159,0 0-3,0 1-12,0-1-4,0 1 8,0-1-6,0 0 15,0 1 0,0 46 86,0 25-86,0-25-15,0 24 7,0 1-7,24 23-1,-24-1 1,0 1 0,23 0-1,-23 23 1,24-23 0,-24 0-1,23-24 1,-23 24-1,0-24 2,24-47-2,-24 47 1,0-23 7,0 0-7,0-1-1,24-23 118,-1 0-118,1 0 8,-1 0 9,1 0-18,0 0 11,-1 0-3,1-23-6,-24-1 0,23 24-1,-23-24 2,48-23-2,-48 24 0,23-25 1,1-22 1,23 46-3,-47-47 2,24 0 0,-1-23-1,1 70 1,-24-46 0,0 22 0,23 25 0,-23-24 0,0-1 0,0 25 6,0-1-6,0 0 7,0-23-7,0 0 7,0 0-7,0 23 0,0-23-1,0 23 1,0 1-1,0-24 2,0 23 7,0 0-9,0 1 9,0-1-9,0 1 8,0 46 109,0 1-117,0-1 1,0 1-1,0 0 1,0-1-1,0 1 2,0-1-2,0 25 9,0-1-9,0 0 0,0 47 2,0-46-1,0 46-1,0 1 1,0 23-1,0-48 2,24-22-2,-24-1 1,0 0-1,0-23 2,0 23 0,0-24 4,0 1 2,0 0 1,24-24 30,-1 0-7,-23 23-25,47-23-5,-23 24 14,0-24-16,-1 0 1,1 0 16,-1 0-10,1 0 49,0 0-41,-1 0-7,1 0 8,-24-24-15,23 24 8,-23-23-9,0-1 2,0 0-1,24 24 6,-24-23-6,24-1 0</inkml:trace>
    </iact:actionData>
  </iact:action>
  <iact:action type="add" startTime="23817">
    <iact:property name="dataType"/>
    <iact:actionData xml:id="d4">
      <inkml:trace xmlns:inkml="http://www.w3.org/2003/InkML" xml:id="stk4" contextRef="#ctx0" brushRef="#br0">4225 6586 0,'23'0'61,"-23"-24"39,24 1-93,-24-25 1,24-22 0,-24-1-1,23 0 1,1-23 0,-24 23 0,0 24-1,23-1 2,-23 1-2,24 24 0,-24-48 1,0 23 0,0 25-1,0-24 2,0 23-3,0-23 2,0 23 0,0 1 0,0-1 0,0 0-1,0 1 16,0-1 0,0 48 123,0-1-138,0 1 0,0 0-1,0 23 2,0 0-1,24-23-1,-24-1 1,0 24-1,0-23 1,0 23 0,23 1-1,-23-25 1,0 24 0,24-23-1,-24 23 2,0-23-3,23-1 2,-23 1 0,24 0 0,-24-1 0,0 1 7,0-1-8,0 1 24,0 0 8,0-1 83,0 1-51,0-48 52,0 1-107,0-25-10,0 25 2,0-48-1,0 47 2,0 1-2,0-24 1,0 23 9,0-23-10,0 23 7,0-23-7,0 0 11,0 23-5,0 0-4,0 1-1,0-1 7,0 1-8,0-1 34,0 0-20,0 1 2,24 23-7,-1 0-9,1 0 9,-1 0 6,1 0-13,0 0 14,-1 0-8,1 0 8,-1 0-8,1 0 10,0 0 13,-1 0-8,-23 23-14,0 1-9,0 0 7,0-1-4,0 1 3,24-1-4,-24 1-1,0 0 7,0-1-8,0 1 9,0 0-9,0-1 2,0 1 5,0-1-5,0 1 5,23 0-4,-23-1-3,0 1 8,0-1-8,0 1 9,0 0-1,0-1 0,24-23-7,0 0 100,-1 0-100,1 0 8,-1 0-2,1 0 2</inkml:trace>
    </iact:actionData>
  </iact:action>
  <iact:action type="add" startTime="26365">
    <iact:property name="dataType"/>
    <iact:actionData xml:id="d5">
      <inkml:trace xmlns:inkml="http://www.w3.org/2003/InkML" xml:id="stk5" contextRef="#ctx0" brushRef="#br0">5358 6444 0,'0'-23'352,"23"-1"-344,-23 0 8,24-23-9,-1 24 2,-23-25-3,24 1 2,-24 24 0,0-48 0,24 0-1,-24 24 0,0-24 1,0 0 1,0 24-1,0-24-1,0 0 1,0 48-1,0-72 1,0 48-1,0 23 2,0-46-2,0 22 0,0 25 2,0-1-2,-24 1 0,24-25 1,-24-22 0,24 46 0,-23-23-1,23-1 1,0 1 0,-24 24-1,24-25 2,0 25-2,0-1 1,0 1-1,0 46 139,0 1-138,0-1 1,0 25-2,0-25 8,0 1-7,0 23 0,0-23-2,0 23 2,0-23 0,24-1 0,-24 24 0,0 24-1,23-47 1,-23 23 0,0 0-1,0-23 2,24 23-2,-24 0 0,0-23 1,0-1-1,0 1 2,0 0-2,0-1 1,24 1-1,-24-1 2,23 1-1,-23 0-1,0-1 1,0 1-1,24-24 0,-24 23 2,0 1-2,0 0 1,0-1 17,23 1-19,-23 0 17,0-1-7,0 1-1,24-24 0,-24 23-7,0 1-1,0 0 17,0-1-17,0 1 2,24-24-3,-24 23 10,0 1-6,23-24 3,-23 24-5,0-1 7,0 1-8,0-1 17,24-23-8,-24 24-9,0-48 208,0 1-207,0-1 0,-24-23 0,1 23 7,-1-23-7,24 24 8,0-1-9,-24 0 1,24 1 8,0-1-9,-23 24 1,23-23 7,0-1 0,0 0 8,0 1 39,0-1-40,0 0 2,0 1-16,0-1-1,23 1 9,-23-1-8,24 24 7,0-24-7,-1 1-1,-23-1 8,24 24 0,-1-23 1,-23-1-1,24 24 10,0 0 5,-1 0 16,1 0-38,-1 0-1,1 0 32,0 0-24,-1 0 62,-23 24-30,24-1-9,-24 1-15,0-1-1,0 1 18,0 0-25,-24-24 8,24 23-15,-23-23-1,-1 24 1,0-1 7,1-23-7,23 24 1,-24-24-3,24 24 4,-23-24-5,-1 0 19,24 23-1,-24-23-15,1 0 7,23 24 2,-24-24-10,1 0 0,-1 0 0,0 0 25,1 0-2,23 24 232,23-24-239,1 0-7,0 23-8,-1-23-1,1 24 1,-1-24-1,1 0 1,0 0 0,-1 0-1,-23 23 1,24-23 8,-1 24-9,1-24 9,-24 24-1,24-24-7,-1 0-1,1 0 25,-24 23-25,23-23 8,-23 24 8,24-24 0,0 0 46</inkml:trace>
    </iact:actionData>
  </iact:action>
  <iact:action type="add" startTime="34136">
    <iact:property name="dataType"/>
    <iact:actionData xml:id="d6">
      <inkml:trace xmlns:inkml="http://www.w3.org/2003/InkML" xml:id="stk6" contextRef="#ctx0" brushRef="#br0">3234 15603 0,'23'0'337,"24"0"-321,-23 0-9,0 0 9,-1 0-8,1 0 0,-1 0 7,1-23 0,-24-1-7,24 1 0,-1 23 0,1 0-2,-24-24 2,0 0 0,23 24 8,-23-23-1,24 23-7,-24-24-1,0 0 2,0 1 14,0-1-16,0 1 1,0-1-1,0 0 1,0 1 0,0-1-1,0 1 1,0-1 1,0 0-3,0 1 2,0-1 0,0-23 0,0 23 0,0-23-1,0 24 0,0-48 2,0 24-2,0 23 1,0-47 0,0 48-1,0-25 8,0 25 0,0-24-7,0 23 9,0-23-10,0 23 8,0 0-7,0 1 0,0-1-1,0 1 2,0-1 12,0 0-5,0 1-1,0-1 62,0 48 31,0-1-100,0 1 0,0 23 7,0-23-6,0-1-1,0 48-2,0-47 3,0 47-3,0 0 3,0-24-2,0 0 0,0 24 1,0-24 8,0-23-9,0-1 1,0 1 0,0-1 0,0 1 0,0 0-1,0-1 1,0 1 1,0-1-2,0 1 7,0 0-5,0-1-2,0 1 0,0-1 2,24-23-1,-24 48-1,0-25 0,0 24 9,0-23-8,23-24 0,-23 24-1,0-1 0,0 1 2,24 23 5,-24-23-6,0-1 8,0 1-8,0 0 7,0-1 0,23 1 1,-23-1-1,0 1-7,24-24 0,-24 24-1,0-1 16,24 1 16,-1-24-8,1 0 7,-1 0 0,1 0-23,0 0 17,-1 0-17,-23-24 9,24 24-17,-24-23 6,0-1 12,0 0-2,0 1 23,23 23-38</inkml:trace>
    </iact:actionData>
  </iact:action>
  <iact:action type="add" startTime="36567">
    <iact:property name="dataType"/>
    <iact:actionData xml:id="d7">
      <inkml:trace xmlns:inkml="http://www.w3.org/2003/InkML" xml:id="stk7" contextRef="#ctx0" brushRef="#br0">4060 15698 0,'23'0'299,"1"0"-283,-1 0 6,1 0-13,0 0 13,-1 0-14,1 0 8,-24-24-8,23 1 8,1-1-2,-24 0-6,0 1-1,24 23 1,-24-24 0,23 1 0,-23-1 15,24 24-15,-24-24 7,0 1-7,0-1 15,23 0-16,-23 1 9,0-1-9,0 1 1,24 23 0,-24-24-1,0 0 1,0 1 15,0-1-7,0 1 23,0-1-9,-24 24 78,1 0-86,-1 0-14,1 0 7,-1 0 16,0 0 0,1 24 23,-1-24-23,24 23-16,-23-23-6,23 24 5,0-1 88,0 1-80,0 0 9,0-1-24,0 1 1,0-1 8,0 1-8,23 0 14,-23-1-7,24-23 1,-24 24-8,0 0 23,23-24-16,-23 23 0,24-23-7,-24 24 15,0-1-7,24-23-1,-24 24 1,23-24-9,1 0 31,-24 24-23,23-24 33,-23 23-27,24-23-12,0 0 37,-1 0-31,1 0-6,-1 0 43,1 0-21,0 0 92,-24-23-99</inkml:trace>
    </iact:actionData>
  </iact:action>
  <iact:action type="add" startTime="38922">
    <iact:property name="dataType"/>
    <iact:actionData xml:id="d8">
      <inkml:trace xmlns:inkml="http://www.w3.org/2003/InkML" xml:id="stk8" contextRef="#ctx0" brushRef="#br0">4673 15651 0,'24'0'21,"-24"-24"165,23 0-170,1 1-9,0-24 16,-1 23-16,1 24 9,-24-47-8,23 23-1,1 0 8,-24 1-5,24-24 4,-1 23-7,1 24 1,-24-24 0,0-23-1,23 24 8,-23-1-6,24 24-1,-24-24-1,0 1 1,24-1 0,-24 1 7,23 23-7,1-24-2,-1 0 11,1 24-10,0-23 0,-1-1 17,1 24-17,-1 0 8,1 0 1,0 0-7,-1 0 13,1 0-6,-1 0 14,1 0-14,-24 24 39,24-24-49,-48 0 103,0 0-102,-23 0 8,24 0-6,-1 0 5,0 0-5,1 0-2,-1 0 0,1 0 8,-1 0 9,0 0-9,1 0 23,-1 23-15,1-23 8,23 24-23,0 0 16,0-1-2,-24-23-14,24 24-1,0-1 9,0 1 23,0 0-17,0-1 10,0 1-18,0-1 3,0 1-3,0 0-5,0-1 21,0 1-15,0-1 1,0 1 0,0 0 7,24-24 99,-1 0-67,1 0-32,-1 0 45,1 0-45,0 0 40,-24-24-57,23 24 10,-23-24-7,24 24 6,-24-23 15,23-1 1,1 24-1,-24-23-14,0-1 0,0 0-9,0 1 8,24 23-6,-24-24-2,0 1 8,0-1-6,23 0 5,-23 1 2,0-1 7,0 1 23,0-1 31,0 48 123,0-1-185,0 1-7,0-1 7,0 1 2,0 0-11,0 23 12,0-24-13,0 1 11,0 0-8,0-1 0,0 24 7,0-23-7,0 0 8,0-1-10,0 25 10,0-25-8,0 1-1,0-1 2,0 1-2,0 0 1,0-1-1,0 1 8,0-1-7,0 1 0,0 0 0,0-1 0,0 1-1,0-1 9,0 1-9,0 0 17,0-1-17,0 1 1,0-1 15,0 1-15,0 0 22,0-1-21,-23-23 13,23 24-14,0-1 7,0 1-7,-24-24 0,0 0 7,24 24-8,-23-1 17,-1-23-17,1 0 8,-1 0 24,0 0-16,1 0 23,-1 0-22,1 0-2,23-23 33,-24 23-48,24-24 26,0 0-20,0 1 3,0-1 7,0 1-16,0-1 18,0 0-19,0 1 10,0-1-7,0 1-3,0-1 2,0 0 0,24 24-1,-24-23 1,23 23-1,1-47 1,-24 23 0,23 0 7,1 1-6,-24-1 6,24 24-8,-24-23 1,23-1 0,1 24-1,-1-24 17,1 1-9,0 23 8,-1-24-8,1 24 1,-24-23-8,0-1 15,23 24-16,1 0 17,-24-24-17,0 1 16,24 23-16,-1 0 17,-23-24-9,24 24-7,-24-24-1,0 1 8,23 23 1,-23-24-9,24 24 9,-24-23-7</inkml:trace>
    </iact:actionData>
  </iact:action>
  <iact:action type="add" startTime="44960">
    <iact:property name="dataType"/>
    <iact:actionData xml:id="d9">
      <inkml:trace xmlns:inkml="http://www.w3.org/2003/InkML" xml:id="stk9" contextRef="#ctx0" brushRef="#br0">25111 5665 0,'24'0'254,"-1"0"-238,1-23 0,0 23-9,-1-24 9,1 24-2,-1-24-6,-23 1 8,24 23-9,0-24 1,-24 1-1,23-1 2,1 0 5,-1 1-5,1-1 7,0 1-8,-24-1-1,0 0 0,23 1 1,1-1 0,-1 1-1,-23-1 1,0 0 0,0 1 8,24 23-9,-24-24 0,24 1 9,-24-1-1,0 0 8,0 1 0,0-1 0,0 0 9,0 1-10,0-1 16,0 1-7,-24 23-15,24-24-9,-24 24 41,1 0-26,-1 0 0,1 0-13,-1 0 6,0 0 0,1 0-7,-1 0 15,1 0-16,-1 0 10,24 24-11,-24-24 10,24 23-7,-23-23-3,-1 0 18,1 24-9,-1-1 8,24 1 23,0 0-30,0-1 6,0 1 10,0 0-25,0-1 9,0 1-8,0 23 14,0-23-14,24-1 8,-24 1-8,0-1-1,23-23 1,-23 24-1,0 0 2,0-1 15,0 1-11,24-1 3,-24 1 8,23-24-16,-23 24-1,0-1 31,24-23-22,-24 24-9,24-24 2,-1 0-4,-23 23 4,24-23 7,-1 24-1,1-24 0,-24 24-7,47-24-1,-23 0 17,-1 0-17,1 0 16,0 0-8,-1 0-6,1 0 21,-1 0-21,-23-24 14,24 24-17,0 0 3,-1-24 14,-23 1 0,0-1 8,24 24-17</inkml:trace>
    </iact:actionData>
  </iact:action>
  <iact:action type="add" startTime="47476">
    <iact:property name="dataType"/>
    <iact:actionData xml:id="d10">
      <inkml:trace xmlns:inkml="http://www.w3.org/2003/InkML" xml:id="stk10" contextRef="#ctx0" brushRef="#br0">25796 5618 0,'23'0'238,"-23"-47"-229,0 23-2,24 1 1,-1-25-1,-23-22 1,24 46 0,0-70-1,-1 46 1,-23-22 0,24 46 0,-24-47-1,0 24 1,23 0 0,1-1 0,-24 1-1,0 24 1,24-25 0,-24 25-1,23-1 1,-23 1 0,0-1 0,0 0 8,24 1-9,-1-1 0,1 24 1,0-23 7,-1-1 1,1 24-1,23-24-7,-23 24 7,-1 0-8,1 0 2,-1 0-1,25 0 7,-25 0 0,1 0-8,-1 0 1,1 0 7,0 0-6,-1 0 6,1 0-7,-24 24-1,23 0 0,1-24 9,0 0-7,-24 23-3,0 1 10,23-1 8,-46-23 114,-1 0-132,0 0 4,1 0-3,-1 0 3,1-23-5,-1 23 2,0 0 2,24-24-3,-23 24 3,-1 0 7,1 0-9,-1 0 17,0 0-18,1 0 17,-1 0-6,1 0-11,-1 0 57,0 0-49,24 24 26,-23-24-33,-1 23 8,24 1-6,-23 0-2,23-1 17,0 1-17,-24-24 8,24 23-8,-24 1 2,24 0-2,0-1 8,0 1 1,-23-24 7,23 23-15,0 1-1,0 0 2,0-1 5,0 1-5,0-1 5,0 1 2,0 0-8,0-1 6,0 1-5,0 0 14,0-1-16,0 1 1,0-1 23,0 1-16,0 0 24,0-1-16,23 1 15,1-1-22,0 1-1,-1-24 0,1 0 1,-24 24-8,23-24 8,1 0-9,0 0 38,-1 0-22,1 0 9,-1 0-2,1 0-15,-24-48 0,24 25-6,-1 23-2,1-24 1,-24 1 0,0-1 0,23-23 7,-23 23-7,24 1 7,-24-1-7,24 0-1,-24-23 9,0 23-1,0 1-7,0-1 0,0 1-1,23-1 2,-23 0-3,0 1 2,0-1-1,24 1 0,-24-1 2,0-23-1,0 23-1,0 1 1,23-1 0,-23 0-1,0 1 2,0-1-1,0 1 6,0-1-6,0 0 7,0 48 170,0 0-177,0-1 7,0 1-7,0-1 15,0 1-16,0 0 2,0-1 7,0 1-10,0-1 3,0 1 14,0 0-16,0-1 17,0 1-10,0-1-6,24-23 1,-24 24 5,24 0-6,-24-1 23,23 1-16,1-1 0,-1 1 2,-23 0 5,24-24-7,0 0 8,-1 23 23,1-23-15,-1 0-7,1 0 30,0 0-24,-1 0 1,1 0-15,-1 0-8,-23-23-2,0-1 6,0 0-7,24 1 25</inkml:trace>
    </iact:actionData>
  </iact:action>
  <iact:action type="add" startTime="50940">
    <iact:property name="dataType"/>
    <iact:actionData xml:id="d11">
      <inkml:trace xmlns:inkml="http://www.w3.org/2003/InkML" xml:id="stk11" contextRef="#ctx0" brushRef="#br0">27141 5122 0,'24'0'52,"-1"0"32,1 0-52,-24-23-23,0-1-4,0 0 4,0 1 7,0-1-10,0 1 10,0-25-8,0 25 7,0-24-6,0 23 13,0 0-15,0 1 25,0-1-25,0 1 124,0 46-15,0 1-102,0-1 2,0 1 0,0 0-1,0-1-7,0 1 8,0-1 6,0 1-14,23-24-1,-23 24 1,0-1 8,0 1-8,24-1 7,-24 1 1,0 0 21,0-1-21,24 1 8,-24 0 14,0-1-16,0-46 279,0-1-294,0 0 1,0 1-1,0-1 2,0-23-2,0 23 8,0 1-7,0-1-1,0 0 8,0 1-5,0-1 12,0 1-7,0-1 9,0 0-17,0 1 9,0-1 14,0 1-22,0-1 15,0 0-8,0 1-7,0-1 15,0 1-14,0-1 5,0 0-7,0 1 9,0-1 31,23 24-40,-23-23 8,24 23-7,-1 0 55,1 0-34,0 0-20,-1 0 13,1 0-14,-1 0 8,1 0-8,0 0-2,-1 0 18,-23 23-9,24-23-7,-1 0 38,1 0-14,0 0 21</inkml:trace>
    </iact:actionData>
  </iact:action>
  <iact:action type="add" startTime="57824">
    <iact:property name="dataType"/>
    <iact:actionData xml:id="d12">
      <inkml:trace xmlns:inkml="http://www.w3.org/2003/InkML" xml:id="stk12" contextRef="#ctx0" brushRef="#br0">24498 10339 0,'0'-23'269,"23"-1"-254,-23-23-8,24 0 8,-1-1-6,-23 25-2,24-24 1,-24-24 0,24 24 0,-1-48-1,-23 24 1,24-23 0,-24 47 0,23-24 0,-23 0-1,0-23 1,0 46 0,0-22 0,0 46-1,0-47 1,0 24-1,0 0 0,0-1 1,0 1 0,0 0 0,0 0-1,0 23 1,0-23 0,0 0 0,0-24 7,0 47-8,0 1 1,0-24 0,-23-1 8,23 25-9,0-1 1,-24 1 0,24-1-1,0 0 8,0 1 2,0 46 152,0 1-155,0 0-5,0-1-2,0 24 1,0-23 0,0 23-1,0 24 0,0-47 2,0 46-2,0-22 1,0-25 0,0 24-2,0-23 3,0 0-1,0 23-2,0-24 4,0 25-3,0-25 1,0 1-1,0 23 0,0-23 8,0 23-6,0-23-2,0-1 1,0 1 0,0-1 0,0 25-1,0-25 1,0 1 0,0-1 0,0 1-2,0 0 3,0-1-2,0 1 1,0-1 0,0 1 0,0 0 7,0-1-7,0 1 7,0 23-8,24-23 9,-24-1-8,0 1 0,23-24-1,-23 23 1,0 1-1,0 0 9,24-1-8,-24 1 0,24-24 7,-24 24-7,0-1 7,23-23-7,-23 24 22,24-24-7,-24 23-15,23-23 0,-23 24 7,24-24-6,0 0 5,-1 0-5,1 0 5,-1 0-6,25 0 7,-25 0 1,1 0 1,-1 0-10,1 0 8,0 0-1,-1 0 2,1 0 7,-1 0-7,-23-24 5,0 1-13,24 23 1,-24-24-2,0 1 9,0-1 14,0 0-5</inkml:trace>
    </iact:actionData>
  </iact:action>
  <iact:action type="add" startTime="60295">
    <iact:property name="dataType"/>
    <iact:actionData xml:id="d13">
      <inkml:trace xmlns:inkml="http://www.w3.org/2003/InkML" xml:id="stk13" contextRef="#ctx0" brushRef="#br0">24498 9442 0,'0'-23'6,"0"-1"155,23 24-146,-23-24-6,24 24-2,23 0 8,-23 0 1,-1 0-9,1 0 1,-1-23 0,1 23 8,-24-24-8,24 24-1,-1 0 18,1-23-13,-1 23 4,1 0 0,0 0 0,-1-24 22,1 24-15,-1 0 39</inkml:trace>
    </iact:actionData>
  </iact:action>
  <iact:action type="add" startTime="62093">
    <iact:property name="dataType"/>
    <iact:actionData xml:id="d14">
      <inkml:trace xmlns:inkml="http://www.w3.org/2003/InkML" xml:id="stk14" contextRef="#ctx0" brushRef="#br0">25324 10009 0,'0'-24'177,"0"1"-169,23-1 7,1 0-7,-1-23 8,-23 0-9,24 0 8,0 23-6,-24 0-3,0 1 3,23-1-3,-23-23 3,0 23-2,0 1 1,0-1 0,0 1 0,0-25 0,0 25-1,0-1 8,0 1 1,0-1 7,0 48 200,0-1-215,0 1 22,0-1-22,0 1 7,0 0 2,0-1 5,0 1-15,0-1 2,24-23-2,-24 24 1,0 0-1,0-1 16,23 1-15,-23-1 7,24-23 1,-24 24-8,0 0 15,0-1 15,24-23-15,-24 24-15,23-24 7,-23 23-7,24-23 39,-1 24-32,1-24 8,0 0 22,-1 0-13,-23-24-9,24 24-16,-1-23 1,-23-1 0,0 1 8,24-25-8,-24 25 14,0-1-14,0 1 8,0-1-9,0 0 0,0 1 16,0-1-14,0 1 5,0-1-6,0 0 0,0 1 8,0-1-10,0 1 26,0-1-16,0 0 6,0 48 156,0 0-163,0-1-1,0 1 3,0-1-3,0 1 2,0 0-9,0-1 9,0 1-8,0-1 0,0 1-1,0 0 1,0-1 8,24-23-9,-24 24 0,0-1 17,0 1 7,23-24 30,1 0-22,-1 0-32,1 0 1,0 0 8,-1 0-1,1 0 24,-1 0-9,1 0 9,-24-24-24</inkml:trace>
    </iact:actionData>
  </iact:action>
  <iact:action type="add" startTime="64702">
    <iact:property name="dataType"/>
    <iact:actionData xml:id="d15">
      <inkml:trace xmlns:inkml="http://www.w3.org/2003/InkML" xml:id="stk15" contextRef="#ctx0" brushRef="#br0">26173 9749 0,'24'0'90,"-1"0"-58,1 0-1,-24-24-22,24 1 5,-24-1-5,23 24-2,1-47 7,-1 23 2,1 24 0,-24-23-9,0-1 1,24 24-1,-24-23 1,23 23 8,1-24 6,-1 24-6,-23-24-8,24 24-1,0 0 17,-1 0-9,-23-23 0,24 23-7,-1 0 7,1 0-7,0 0 8,-1 0-9,1 0 24,-1 0-24,1 0 40,0 0-17,-1 0 17,-46 0 76,-1 0-107,0 0 5,1 0-12,-1 0 14,1 0-7,-1 0 7,0 0-9,1 0 3,-1 0 13,1 0-14,23 23 6,-24-23-6,24 24-7,0 0 36,0-1-30,0 1 0,0-1 25,0 1-18,0 0 72,0-1-65,24-23 64,-1 0-48,1 0 25,-1 0-47,1 24 1,0-24 14,-1 0-16,-23 23 10,24-23-16,-24 24 13,23-24-21,-23 24 15,0-1-8,0 1-7,0-1 24,0 1-10,0 0 24,0-1-22,0 1 6,-23-24 72,-1 0-43,1 0-28,-1 0 8,0 0-24,1 0-8,-1 0 25,1 0-17,-1 0 0,0 0-6,1 0 5,-1 0 25</inkml:trace>
    </iact:actionData>
  </iact:action>
  <iact:action type="add" startTime="67617">
    <iact:property name="dataType"/>
    <iact:actionData xml:id="d16">
      <inkml:trace xmlns:inkml="http://www.w3.org/2003/InkML" xml:id="stk16" contextRef="#ctx0" brushRef="#br0">26905 9938 0,'0'-24'237,"0"1"-228,23-1 6,1-23-8,-24 0 10,24 23-9,-1-23-1,1 0 1,-24-1-1,24 1 1,-1-24-1,-23 1 2,24-1-3,-24 0 2,23-23 0,-23 23 0,0 23-1,0 1 1,0 0-1,0 23 2,0-46-2,0 46 1,0-23 1,0 0-3,0 23 2,0-23-1,0 23 1,0 1 0,0-25 0,0 25 7,0-1-7,0 1 24,0-1-18,0 48 141,0-1-141,0 1-6,0 23 7,0-23-7,0-1 1,0 24-3,0-23 2,0 23-1,0-23 1,0 23 0,0-23 0,0-1 0,0 24-1,0-23 1,0 23 0,0 0 0,0-23 0,0 47-2,0-24 3,0-23-2,0 47 0,0-48 2,0 24-2,0 1 1,0-25-1,0 24 1,0-23 0,0 0 0,0-1 0,0 1 0,0-1-2,0 25 2,24-48 0,-24 47 0,0-24 7,0 25-7,0-25 7,0 24-7,0-23 8,0 0-8,0-1 14,0 1-14,0 0 6,0-1 19,0 1-19,0-48 179,0 1-186,0-1 2,0 0-2,0 1 1,0-25-1,0 1 8,0 0-7,0 23-1,0-23 1,0 24 0,0-25 0,0 25 0,0-24 8,0 23-10,0-23 10,0 23-9,0 1 17,0-1-17,0 0 16,0 1-7,24-1 7,-24 1-8,23-1-7,-23 0 23,24 24-23,-24-23 0,23 23 7,-23-24 0,0 1 8,24 23 0,-24-24-15,24 24 8,-1 0 14,1 0 24,-1 0-15,-23 24 7,0-1-31,0 1 8,0-1-7,0 1-2,0 0 2,0-1-8,0 1 9,0-1-11,0 1 10,0 0-9,0-1 9,0 1-9,0-1 9,0 1 6,0 0-6,0-1 23,0 1-25,0-1 1,0 1 2,-23-24-10,23 24 1,-24-1 16,1 1-9,-1-24-8,24 23 8,-24-23 2,1 24 5,-1 0 17,1-24-16,-1 0-8,0 0 32,1 0-16,46 0 237,-23 23-253,24-23 2,0 24-3,-1-24-6,-23 23 15,24-23-15,-1 0 0,1 0 15,0 0-16,-24 24 2,23-24-2,1 24 15,-1-24 1,1 0 0,0 0-7,-1 0 0,-23 23 15,24-23-17,-1 0 18,1 0 37,-24 24-39,24-24-14,-1 0 22,-23 24-7</inkml:trace>
    </iact:actionData>
  </iact:action>
  <iact:action type="add" startTime="75540">
    <iact:property name="dataType"/>
    <iact:actionData xml:id="d17">
      <inkml:trace xmlns:inkml="http://www.w3.org/2003/InkML" xml:id="stk17" contextRef="#ctx0" brushRef="#br0">25772 14163 0,'24'-23'245,"-1"-1"-236,-23 1-3,0-1 2,24 0 0,-1 24 0,-23-23-1,24-1 1,-24-23 8,24 23-8,-24 1-2,23-24 4,1-24-4,-24 47 2,23-47-1,-23 0 1,0 24 0,24 0-1,-24 0 1,0 0 0,0-1 0,0 1-1,0 0 1,0 0 0,0 0 0,0-1 0,0 1 0,0 24-1,0-25 1,0 1 7,0 23 0,0 1 16,0-1 38,0 48 116,0-1-169,0 25-9,0-25 8,0 1-7,0 47 0,0-24 0,0-23 0,0 46-1,0 1 0,0-47 1,0 23 0,0-23-1,0-1 1,0 1-1,0-1 1,0 1 1,0 0-2,0-1 1,0 1-1,0-1 2,24-23-2,-24 24 0,0 0 1,23-1-1,-23 1 9,0-1-8,0 1 8,0 0 7,24-1-15,-1-23 14,-23 24-15,0 0 2,24-24 6,-24 23 0,0 1 0,0-1-7,24-23 0,-1 24 15,-23 0-7,24-24 15,-24 23-24,23-23 0,-23 24 10,24-24 36,0 0-45,-1 0 7,1 0 24,-1 0-24,-23-24-8,0 1 9,0-25-9,24 48 1,-24-23-1,0-1 2,24 24-2,-24-23 10,0-1-10,0 0 23</inkml:trace>
    </iact:actionData>
  </iact:action>
  <iact:action type="add" startTime="78048">
    <iact:property name="dataType"/>
    <iact:actionData xml:id="d18">
      <inkml:trace xmlns:inkml="http://www.w3.org/2003/InkML" xml:id="stk18" contextRef="#ctx0" brushRef="#br0">25937 13266 0,'24'0'137,"23"0"-121,-23 0-8,-1-23-1,1 23 1,-1 0-1,1 0 9,0 0-9,-1-24 9,1 24-8,-1 0 7,1 0 9,0 0-9,-1 0 38</inkml:trace>
    </iact:actionData>
  </iact:action>
  <iact:action type="add" startTime="79571">
    <iact:property name="dataType"/>
    <iact:actionData xml:id="d19">
      <inkml:trace xmlns:inkml="http://www.w3.org/2003/InkML" xml:id="stk19" contextRef="#ctx0" brushRef="#br0">26527 13927 0,'24'0'252,"-24"-23"-243,23-1-1,-23 1-2,24-1 4,-24 0-4,0 1 2,24 23 7,-24-24-7,0 0-1,23 24 9,-23-23-8,24-1 7,-24 1 8,0-1 23,23 24-38,-23-24 0,24 24-1,0-23 17,-1 23-17,-23-24 2,24 1-2,-1 23 0,1 0 1,-24-24-1,24 24 2,-1-24-2,1 24 16,-1 0-15,1 0 1,-24-23 5,24 23-6,-1 0-1,1 0 24,0 0-16,-1 0 1,1 0 8,-1 0-10,1 0 64,-48 0 75,1 0-138,-1 0 1,1 0-1,-1 0-7,0 0 15,1 0-7,-1 0-1,0 0 0,1 0 0,-1 0 8,1 0-14,-1 0 13,0 0-14,1 0 8,-1 23 7,1-23-16,23 24 8,-24-24 10,24 24-4,-24-24-13,24 23 8,0 1 0,0-1 22,0 1-30,0 0 15,0-1-16,0 1 1,0-1-1,0 1 2,0 0-1,0-1 15,0 1-16,0 0 16,0-1-17,0 1 11,24-24-2,-24 23 16,0 1-16,24-24-7,-1 0 7,-23 24 9,24-24-2,-24 23-13,23-23 5,1 0 2,0 0 23,-1 0-17,1 0 9,-1 0-15,1 0-1,-24-23-7,0-1 15,24 0-16,-1 1 9,-23-1 0,0 1-9,24 23 1,-24-24-1,24 0 1,-24 1 7,23-1-7,-23 0 0,0 1 16,0-1-10,0 1 25,0-1-24,0 0-8,0 1 33,0-1-17,0 1 38,0-1 70,0 48 22,0 23-129,0-24-9,0 1 1,0 0-9,0-1 16,0 1-8,0-1 16,0 1-23,0 0 7,0-1 0,0 1 1,24 0 16,-24-1-18,23 1 10,-23-1 22,0 1-16,24-24-21,0 0 21,-1 0-15,1 0 40,-1 0-33,1 0 40,0-24-32,-1 24-14,-23-23-1,0-1-7,0 1-1,0-1 26</inkml:trace>
    </iact:actionData>
  </iact:action>
  <iact:action type="add" startTime="83179">
    <iact:property name="dataType"/>
    <iact:actionData xml:id="d20">
      <inkml:trace xmlns:inkml="http://www.w3.org/2003/InkML" xml:id="stk20" contextRef="#ctx0" brushRef="#br0">27401 13927 0,'23'0'113,"-23"-23"-66,0-1-39,24 1-1,-24-1 16,0 0-15,23 1 0,-23-25-1,0 1 9,0 24-8,0-1 0,0 0-1,0 1 0,0-1 10,0 1-10,24-1 16,-24 0-15,0 1 7,0 46 201,0 1-209,0 0 16,0-1-15,0 1 8,0-1-9,0 1 0,0 0 1,0-1 0,0 1 0,0-1 0,0 1-1,0 0 9,0-1-9,0 1 1,0 0 15,0-1-7,24-23 107,-1 0-100,1 0 0,-1 0-16,1 0 8,0 0-7,-1 0 8,1 0 7,-1 0-15,1-23 23,0 23-24,-24-24 8,23 24-7,-23-24 0,0 1 0,24 23 15,-24-24-15,23 0 6,-23 1 26</inkml:trace>
    </iact:actionData>
  </iact:action>
  <iact:action type="add" startTime="84756">
    <iact:property name="dataType"/>
    <iact:actionData xml:id="d21">
      <inkml:trace xmlns:inkml="http://www.w3.org/2003/InkML" xml:id="stk21" contextRef="#ctx0" brushRef="#br0">27448 13196 0</inkml:trace>
    </iact:actionData>
  </iact:action>
  <iact:action type="add" startTime="85763">
    <iact:property name="dataType"/>
    <iact:actionData xml:id="d22">
      <inkml:trace xmlns:inkml="http://www.w3.org/2003/InkML" xml:id="stk22" contextRef="#ctx0" brushRef="#br0">28061 13904 0,'0'-24'160,"0"1"-151,0-1-1,0-23-1,24-24 1,-24 47-1,24 1 1,-24-25 0,23 1-1,-23 0 1,0 23 0,24-23-1,-24 24 1,0-1 0,0-23-1,0 23 1,0-23 0,0 0-1,0 0 9,0 23-8,0 0-1,0 1 1,0-1 0,0 1-1,0-1 1,0-23 8,0-1-2,0 25 2,0-1-9,0 1 2,0-1 7,0 0-10,0 1 18,0-1-1,0 1 0,0-1-15,0 0 8,-24 24 113,24 24-104,0 0-19,0-1 11,0 1-9,0-1-2,0 1 2,0 0 0,0-1 0,0 24-1,0 1 8,0-1-7,0 0 8,0-23-9,0-1 1,0 1 0,0 0-1,0 23 2,0-24-3,0 25 2,0-25 0,0 1 0,0-1 0,0 1 0,0 0-2,0-1 2,0 1 0,0-1 8,0 1-9,0 0 2,0-1-2,0 1 0,0-1 17,0 1-17,0 0 17,0-1-17,0 1 1,24-1 22,-24 1-20,0 0 19,23-1-21,-23 1 15,24-24 45,-24 24-59,24-24 44,-1 0-45,1 0 8,-1 0 6,1 0-6,0 0 14,-1 0 2,1 0-17,-24-24 8,0 0-8,0 1-7,23 23 8,-23-24-9,24 0 1,-24 1 7,0-1 1,0 1 6</inkml:trace>
    </iact:actionData>
  </iact:action>
</iact:action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EFBC65F-8FC2-440F-9BA6-A34B8101F07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FDD084F-2CA8-46CE-83D9-C2E70279F70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B0506B1-5D22-4172-86F0-3115E70074B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ED0A3A-32A2-44BD-B309-F27DF585087A}" type="datetimeFigureOut">
              <a:rPr lang="en-GB" smtClean="0"/>
              <a:t>06/02/2021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1A1A6AD-6B11-4326-BCF8-2722DE5B785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0F92AC-C74E-4F0C-BBF6-A46F71F15F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89EDDD-22B1-4B0E-BB9F-5D2D8FD8FC4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6221803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13730A9-CC63-4502-B4D4-DDC462D113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489B2C4-5D0F-4817-995F-5CC18543B8A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461DBF6-EC6C-43C8-825F-5DC306DA792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ED0A3A-32A2-44BD-B309-F27DF585087A}" type="datetimeFigureOut">
              <a:rPr lang="en-GB" smtClean="0"/>
              <a:t>06/02/2021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98D1448-1E2B-4491-9050-6292A860D53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F8A50FE-18DF-4207-8384-16E2ED22A2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89EDDD-22B1-4B0E-BB9F-5D2D8FD8FC4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4786190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9607CE-92F7-4348-B174-DAC43ECF040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020527E-3CF1-4EB6-B2B0-A0174FEAC4E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726B8ED-BF03-405C-953A-F013B36A3B0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ED0A3A-32A2-44BD-B309-F27DF585087A}" type="datetimeFigureOut">
              <a:rPr lang="en-GB" smtClean="0"/>
              <a:t>06/02/2021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CEE4583-C42D-46BD-A2A9-565B1953F3F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F32337B-5795-46D5-92DC-150F20B877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89EDDD-22B1-4B0E-BB9F-5D2D8FD8FC4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5724033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07C885-0B7D-43C3-9503-D187FA5B7B9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E559715-5A72-4FED-9A3B-835BF0B6F61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C5B3EC6-6EC2-4DB9-90C6-DF6F11ADC95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922BFF1-16B9-4E3D-B195-1AC36ED66AB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ED0A3A-32A2-44BD-B309-F27DF585087A}" type="datetimeFigureOut">
              <a:rPr lang="en-GB" smtClean="0"/>
              <a:t>06/02/2021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7F36AAA-1E26-49CF-B8BC-C67B56EE0CF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002B177-4912-4ABE-9693-3231E24F17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89EDDD-22B1-4B0E-BB9F-5D2D8FD8FC4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7419557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6B52CB6-4B10-4F46-BFEB-D48A3816B04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5FF7E58-345A-4D55-84F0-B6869925FF8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6AC047D-82D7-4200-A0ED-B617115CBD5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24843C8-BAD6-414C-8975-8E520E85A2C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CCA138CD-A7AB-4BCA-A2FB-19A2465D8D9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86EA441A-18D5-4585-8495-7620D9F9A8A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ED0A3A-32A2-44BD-B309-F27DF585087A}" type="datetimeFigureOut">
              <a:rPr lang="en-GB" smtClean="0"/>
              <a:t>06/02/2021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8D54D234-C4C1-4E7D-80E4-A6B9D535E6B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8F1844F4-1A9C-41AD-80A4-CBA5576A7E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89EDDD-22B1-4B0E-BB9F-5D2D8FD8FC4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686827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E8E86E7-2DF8-4B99-83CF-09B7A56F2E2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E2E5885-2510-414E-9996-9243888FCB8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ED0A3A-32A2-44BD-B309-F27DF585087A}" type="datetimeFigureOut">
              <a:rPr lang="en-GB" smtClean="0"/>
              <a:t>06/02/2021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A084E6C-017A-42B7-972F-D76320DC8E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8F4B9B0-90FF-4A06-B1B4-15104AD13EE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89EDDD-22B1-4B0E-BB9F-5D2D8FD8FC4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5684570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EA9BC5E7-E8BF-4461-94EE-9327350293F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ED0A3A-32A2-44BD-B309-F27DF585087A}" type="datetimeFigureOut">
              <a:rPr lang="en-GB" smtClean="0"/>
              <a:t>06/02/2021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F027B5B0-DA30-4F3D-8E87-E3A48057D2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41FE001-A719-43FB-9C6D-E40AFFE9F23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89EDDD-22B1-4B0E-BB9F-5D2D8FD8FC4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5014604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B5D6368-01EA-4EB0-9E80-A0D725A7715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3ADE619-8008-4786-B862-466635C9A28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60760A1-049D-4AFB-9B46-F95B1293CAE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CBEBBCD-44CB-4180-9A18-D13E397DE19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ED0A3A-32A2-44BD-B309-F27DF585087A}" type="datetimeFigureOut">
              <a:rPr lang="en-GB" smtClean="0"/>
              <a:t>06/02/2021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06B1222-39BC-469F-BC19-648362A4986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AD34055-AEC5-4845-AB9A-CBAEDF9AB5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89EDDD-22B1-4B0E-BB9F-5D2D8FD8FC4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8621831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9332F0-2F45-483D-A29A-96169E18CE6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AF344DE3-FAAE-4EDE-8DCB-0406C8F5001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7A69BCC-AB07-43F7-8612-2EAFE0ACB2D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118A101-A8A3-43D8-8BAB-0D860B3A7DD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ED0A3A-32A2-44BD-B309-F27DF585087A}" type="datetimeFigureOut">
              <a:rPr lang="en-GB" smtClean="0"/>
              <a:t>06/02/2021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44FB488-28EF-4F6B-870A-2DA89474131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87B4404-CE8C-44F9-961D-4B91B920645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89EDDD-22B1-4B0E-BB9F-5D2D8FD8FC4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4320535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B17B2CE-07B5-4E47-8BC8-F8ECA914811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540DDB4-701B-4F22-BAB0-8A640F766C8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6594E73-6C27-4001-B55E-B3871B96C73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ED0A3A-32A2-44BD-B309-F27DF585087A}" type="datetimeFigureOut">
              <a:rPr lang="en-GB" smtClean="0"/>
              <a:t>06/02/2021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6802DCC-7754-492C-B35B-FB2237A231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D763DD3-41E8-4EFD-9BB1-A40D4DB886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89EDDD-22B1-4B0E-BB9F-5D2D8FD8FC4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7965827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11024D89-2812-4AA9-A70F-C252F201BB7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6E5A58C-0DAE-423B-B20D-C3CD7C96B8C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722EAB5-137D-407C-853C-0F7560F0D9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ED0A3A-32A2-44BD-B309-F27DF585087A}" type="datetimeFigureOut">
              <a:rPr lang="en-GB" smtClean="0"/>
              <a:t>06/02/2021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2C4A4F9-CDF5-491B-8D03-7D0D7510D7F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522D322-4987-4C64-BAF4-237EC4CD30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89EDDD-22B1-4B0E-BB9F-5D2D8FD8FC4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9118886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FF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DD8BAAFD-97A8-4A93-B099-0289265E22C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70C504A-08DE-4C5C-B9F2-92212ACC80A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D96EE62-960C-464A-AF05-E69ED7C463C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DED0A3A-32A2-44BD-B309-F27DF585087A}" type="datetimeFigureOut">
              <a:rPr lang="en-GB" smtClean="0"/>
              <a:t>06/02/2021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390915C-84E1-4708-9D99-E2E4F3224F5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EC6C173-ACF8-4964-81FA-DB1F1231C71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E89EDDD-22B1-4B0E-BB9F-5D2D8FD8FC4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81449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2.png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6" Type="http://schemas.openxmlformats.org/officeDocument/2006/relationships/image" Target="../media/image2.png"/><Relationship Id="rId5" Type="http://schemas.openxmlformats.org/officeDocument/2006/relationships/image" Target="../media/image4.png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5" Type="http://schemas.openxmlformats.org/officeDocument/2006/relationships/image" Target="../media/image2.png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5" Type="http://schemas.openxmlformats.org/officeDocument/2006/relationships/image" Target="../media/image2.png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5" Type="http://schemas.openxmlformats.org/officeDocument/2006/relationships/image" Target="../media/image2.png"/><Relationship Id="rId4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5" Type="http://schemas.openxmlformats.org/officeDocument/2006/relationships/image" Target="../media/image2.png"/><Relationship Id="rId4" Type="http://schemas.openxmlformats.org/officeDocument/2006/relationships/image" Target="../media/image8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7.m4a"/><Relationship Id="rId1" Type="http://schemas.microsoft.com/office/2007/relationships/media" Target="../media/media7.m4a"/><Relationship Id="rId5" Type="http://schemas.openxmlformats.org/officeDocument/2006/relationships/image" Target="../media/image2.png"/><Relationship Id="rId4" Type="http://schemas.openxmlformats.org/officeDocument/2006/relationships/image" Target="../media/image9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8.m4a"/><Relationship Id="rId1" Type="http://schemas.microsoft.com/office/2007/relationships/media" Target="../media/media8.m4a"/><Relationship Id="rId5" Type="http://schemas.openxmlformats.org/officeDocument/2006/relationships/image" Target="../media/image2.png"/><Relationship Id="rId4" Type="http://schemas.openxmlformats.org/officeDocument/2006/relationships/image" Target="../media/image10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9.m4a"/><Relationship Id="rId1" Type="http://schemas.microsoft.com/office/2007/relationships/media" Target="../media/media9.m4a"/><Relationship Id="rId5" Type="http://schemas.openxmlformats.org/officeDocument/2006/relationships/image" Target="../media/image2.png"/><Relationship Id="rId4" Type="http://schemas.openxmlformats.org/officeDocument/2006/relationships/image" Target="../media/image11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0.m4a"/><Relationship Id="rId1" Type="http://schemas.microsoft.com/office/2007/relationships/media" Target="../media/media10.m4a"/><Relationship Id="rId5" Type="http://schemas.openxmlformats.org/officeDocument/2006/relationships/image" Target="../media/image2.png"/><Relationship Id="rId4" Type="http://schemas.openxmlformats.org/officeDocument/2006/relationships/image" Target="../media/image12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1.m4a"/><Relationship Id="rId1" Type="http://schemas.microsoft.com/office/2007/relationships/media" Target="../media/media11.m4a"/><Relationship Id="rId5" Type="http://schemas.openxmlformats.org/officeDocument/2006/relationships/image" Target="../media/image2.png"/><Relationship Id="rId4" Type="http://schemas.openxmlformats.org/officeDocument/2006/relationships/image" Target="../media/image13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2.m4a"/><Relationship Id="rId1" Type="http://schemas.microsoft.com/office/2007/relationships/media" Target="../media/media12.m4a"/><Relationship Id="rId5" Type="http://schemas.openxmlformats.org/officeDocument/2006/relationships/image" Target="../media/image2.png"/><Relationship Id="rId4" Type="http://schemas.openxmlformats.org/officeDocument/2006/relationships/image" Target="../media/image14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3.m4a"/><Relationship Id="rId1" Type="http://schemas.microsoft.com/office/2007/relationships/media" Target="../media/media13.m4a"/><Relationship Id="rId5" Type="http://schemas.openxmlformats.org/officeDocument/2006/relationships/image" Target="../media/image2.png"/><Relationship Id="rId4" Type="http://schemas.openxmlformats.org/officeDocument/2006/relationships/image" Target="../media/image15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4.m4a"/><Relationship Id="rId1" Type="http://schemas.microsoft.com/office/2007/relationships/media" Target="../media/media14.m4a"/><Relationship Id="rId5" Type="http://schemas.openxmlformats.org/officeDocument/2006/relationships/image" Target="../media/image2.png"/><Relationship Id="rId4" Type="http://schemas.openxmlformats.org/officeDocument/2006/relationships/image" Target="../media/image16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5.m4a"/><Relationship Id="rId1" Type="http://schemas.microsoft.com/office/2007/relationships/media" Target="../media/media15.m4a"/><Relationship Id="rId5" Type="http://schemas.openxmlformats.org/officeDocument/2006/relationships/image" Target="../media/image2.png"/><Relationship Id="rId4" Type="http://schemas.openxmlformats.org/officeDocument/2006/relationships/image" Target="../media/image17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6.m4a"/><Relationship Id="rId1" Type="http://schemas.microsoft.com/office/2007/relationships/media" Target="../media/media16.m4a"/><Relationship Id="rId5" Type="http://schemas.openxmlformats.org/officeDocument/2006/relationships/image" Target="../media/image2.png"/><Relationship Id="rId4" Type="http://schemas.openxmlformats.org/officeDocument/2006/relationships/image" Target="../media/image4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7" Type="http://schemas.openxmlformats.org/officeDocument/2006/relationships/image" Target="../media/image2.png"/><Relationship Id="rId2" Type="http://schemas.openxmlformats.org/officeDocument/2006/relationships/audio" Target="../media/media17.m4a"/><Relationship Id="rId1" Type="http://schemas.microsoft.com/office/2007/relationships/media" Target="../media/media17.m4a"/><Relationship Id="rId6" Type="http://schemas.openxmlformats.org/officeDocument/2006/relationships/image" Target="../media/image19.png"/><Relationship Id="rId5" Type="http://schemas.microsoft.com/office/2011/relationships/inkAction" Target="../ink/inkAction1.xml"/><Relationship Id="rId4" Type="http://schemas.openxmlformats.org/officeDocument/2006/relationships/image" Target="../media/image18.pn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0.png"/><Relationship Id="rId13" Type="http://schemas.openxmlformats.org/officeDocument/2006/relationships/customXml" Target="../ink/ink4.xml"/><Relationship Id="rId3" Type="http://schemas.openxmlformats.org/officeDocument/2006/relationships/slideLayout" Target="../slideLayouts/slideLayout4.xml"/><Relationship Id="rId7" Type="http://schemas.openxmlformats.org/officeDocument/2006/relationships/customXml" Target="../ink/ink1.xml"/><Relationship Id="rId12" Type="http://schemas.openxmlformats.org/officeDocument/2006/relationships/image" Target="../media/image22.png"/><Relationship Id="rId17" Type="http://schemas.openxmlformats.org/officeDocument/2006/relationships/image" Target="../media/image2.png"/><Relationship Id="rId2" Type="http://schemas.openxmlformats.org/officeDocument/2006/relationships/audio" Target="../media/media18.m4a"/><Relationship Id="rId16" Type="http://schemas.openxmlformats.org/officeDocument/2006/relationships/image" Target="../media/image24.png"/><Relationship Id="rId1" Type="http://schemas.microsoft.com/office/2007/relationships/media" Target="../media/media18.m4a"/><Relationship Id="rId6" Type="http://schemas.openxmlformats.org/officeDocument/2006/relationships/image" Target="../media/image21.png"/><Relationship Id="rId11" Type="http://schemas.openxmlformats.org/officeDocument/2006/relationships/customXml" Target="../ink/ink3.xml"/><Relationship Id="rId5" Type="http://schemas.openxmlformats.org/officeDocument/2006/relationships/image" Target="../media/image20.png"/><Relationship Id="rId15" Type="http://schemas.openxmlformats.org/officeDocument/2006/relationships/customXml" Target="../ink/ink5.xml"/><Relationship Id="rId10" Type="http://schemas.openxmlformats.org/officeDocument/2006/relationships/image" Target="../media/image210.png"/><Relationship Id="rId4" Type="http://schemas.openxmlformats.org/officeDocument/2006/relationships/hyperlink" Target="https://www.bbc.co.uk/cbeebies/puzzles/sir-david-attenboroughs-guess-the-wild-animal-quiz" TargetMode="External"/><Relationship Id="rId9" Type="http://schemas.openxmlformats.org/officeDocument/2006/relationships/customXml" Target="../ink/ink2.xml"/><Relationship Id="rId14" Type="http://schemas.openxmlformats.org/officeDocument/2006/relationships/image" Target="../media/image2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>
            <a:extLst>
              <a:ext uri="{FF2B5EF4-FFF2-40B4-BE49-F238E27FC236}">
                <a16:creationId xmlns:a16="http://schemas.microsoft.com/office/drawing/2014/main" id="{A3DA8B4A-B313-455C-BD90-3294D05944B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4678363"/>
            <a:ext cx="9144000" cy="1655762"/>
          </a:xfrm>
        </p:spPr>
        <p:txBody>
          <a:bodyPr>
            <a:normAutofit/>
          </a:bodyPr>
          <a:lstStyle/>
          <a:p>
            <a:r>
              <a:rPr lang="en-GB" sz="3600" b="1" dirty="0">
                <a:latin typeface="Sassoon Infant Std" panose="020B0503020103030203" pitchFamily="34" charset="0"/>
              </a:rPr>
              <a:t>Monday 8</a:t>
            </a:r>
            <a:r>
              <a:rPr lang="en-GB" sz="3600" b="1" baseline="30000" dirty="0">
                <a:latin typeface="Sassoon Infant Std" panose="020B0503020103030203" pitchFamily="34" charset="0"/>
              </a:rPr>
              <a:t>th</a:t>
            </a:r>
            <a:r>
              <a:rPr lang="en-GB" sz="3600" b="1" dirty="0">
                <a:latin typeface="Sassoon Infant Std" panose="020B0503020103030203" pitchFamily="34" charset="0"/>
              </a:rPr>
              <a:t> February 2021</a:t>
            </a:r>
          </a:p>
          <a:p>
            <a:r>
              <a:rPr lang="en-GB" sz="3600" b="1" dirty="0">
                <a:latin typeface="Sassoon Infant Std" panose="020B0503020103030203" pitchFamily="34" charset="0"/>
              </a:rPr>
              <a:t>L.O To label a picture</a:t>
            </a:r>
          </a:p>
        </p:txBody>
      </p:sp>
      <p:pic>
        <p:nvPicPr>
          <p:cNvPr id="4" name="Picture 3" descr="Literacy On Books Display Cut Outs (teacher made)">
            <a:extLst>
              <a:ext uri="{FF2B5EF4-FFF2-40B4-BE49-F238E27FC236}">
                <a16:creationId xmlns:a16="http://schemas.microsoft.com/office/drawing/2014/main" id="{1A499289-5FF5-4792-A4E1-8A209E86D34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77093" y="764671"/>
            <a:ext cx="7037814" cy="35189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BE8D3064-DB8F-4F18-855F-C3395C38E12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87145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3431"/>
    </mc:Choice>
    <mc:Fallback>
      <p:transition spd="slow" advTm="1343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attachments.office.net/owa/ipitman27%40chalfontstpeterinfantschool.co.uk/service.svc/s/GetAttachmentThumbnail?id=AAMkADVlZjRjMDQ3LTUzMmItNDVlNy05OGY3LTM0YThlNDNmMjk0MgBGAAAAAAC%2FeaqxQZsoTbtcF9%2F5v44%2BBwCpx8IXleZQTaiob2dA0xymAAAAAAEMAACpx8IXleZQTaiob2dA0xymAAUhuUX7AAABEgAQAHTqiQNGZm5CkEv2b6cbqps%3D&amp;thumbnailType=2&amp;token=eyJhbGciOiJSUzI1NiIsImtpZCI6IjMwODE3OUNFNUY0QjUyRTc4QjJEQjg5NjZCQUY0RUNDMzcyN0FFRUUiLCJ0eXAiOiJKV1QiLCJ4NXQiOiJNSUY1emw5TFV1ZUxMYmlXYTY5T3pEY25ydTQifQ.eyJvcmlnaW4iOiJodHRwczovL291dGxvb2sub2ZmaWNlLmNvbSIsInVjIjoiMWUxNjY0N2I2M2E0NDY2MmFhMTBlNTU5ODdhNTM3NzEiLCJzaWduaW5fc3RhdGUiOiJbXCJrbXNpXCJdIiwidmVyIjoiRXhjaGFuZ2UuQ2FsbGJhY2suVjEiLCJhcHBjdHhzZW5kZXIiOiJPd2FEb3dubG9hZEAyNWNmMDdlZC1kODQwLTQzNmMtYjgzYy0xNTZiZjc0OTRmOTMiLCJpc3NyaW5nIjoiV1ciLCJhcHBjdHgiOiJ7XCJtc2V4Y2hwcm90XCI6XCJvd2FcIixcInB1aWRcIjpcIjExNTM3NjU5MzE5ODA5MzQwMTJcIixcInNjb3BlXCI6XCJPd2FEb3dubG9hZFwiLFwib2lkXCI6XCJjODA5NTEyMS0xMThlLTQ4ZjAtOGI4Ny1kMTM5ZDc1M2NhZWRcIixcInByaW1hcnlzaWRcIjpcIlMtMS01LTIxLTIyNjg5MjEwMjQtMjQ3MzQ0NjU4My0xNjE1NTkyMzA0LTYwMzg4MThcIn0iLCJuYmYiOjE2MTI2MDM4MDMsImV4cCI6MTYxMjYwNDQwMywiaXNzIjoiMDAwMDAwMDItMDAwMC0wZmYxLWNlMDAtMDAwMDAwMDAwMDAwQDI1Y2YwN2VkLWQ4NDAtNDM2Yy1iODNjLTE1NmJmNzQ5NGY5MyIsImF1ZCI6IjAwMDAwMDAyLTAwMDAtMGZmMS1jZTAwLTAwMDAwMDAwMDAwMC9hdHRhY2htZW50cy5vZmZpY2UubmV0QDI1Y2YwN2VkLWQ4NDAtNDM2Yy1iODNjLTE1NmJmNzQ5NGY5MyIsImhhcHAiOiJvd2EifQ.QMgC1Lh3L6JZW7avY-3eyxzIl4gaRerwTxVzUChjo5wi3TFIu28MmoD58l1M-TacojPCMBWtjwxI5_EjSqeJDWjhgE9Z7-er6MQTZ2jKa-Kp1KrKSoFV8D3asUKMyWOoRag63bKsQWJ-vLpEuFp5K835j62RjBv1H5BD0ygVVPWt94no15K69et-l01xuQVJ54_3TX6uV539FePg4rKeE3mZ5FPLWDblGnn5zoQOdRhFAS2dEwVohNJ3efBbVG8pxPsxPwyao6oC1n0WCHoOPew-IYfN_DJhCY1bJbuT1zOnmHZRrQXdi46Dpi0_7yICo2gOa4sNa7pSby8OtqZRLQ&amp;X-OWA-CANARY=qqh3OBQVXEuqB5z1MM9uP_Dx5sqBytgYySKTnYdlKifJuqZUAahfXesOirGX-gP0SGz4K7k1BOw.&amp;owa=outlook.office.com&amp;scriptVer=20210125001.10&amp;animation=true">
            <a:extLst>
              <a:ext uri="{FF2B5EF4-FFF2-40B4-BE49-F238E27FC236}">
                <a16:creationId xmlns:a16="http://schemas.microsoft.com/office/drawing/2014/main" id="{E4E828CD-7CC0-4396-908A-F355CFC7996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-857250" y="857250"/>
            <a:ext cx="6858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70F0F2CD-22E7-4141-ABDC-CD20E813BDA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656278" y="22194"/>
            <a:ext cx="6056544" cy="3406806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CBC1CC1D-4BF6-44CF-9F6C-1C86D35CB16A}"/>
              </a:ext>
            </a:extLst>
          </p:cNvPr>
          <p:cNvSpPr txBox="1"/>
          <p:nvPr/>
        </p:nvSpPr>
        <p:spPr>
          <a:xfrm>
            <a:off x="5372100" y="3600450"/>
            <a:ext cx="6819900" cy="32316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>
                <a:latin typeface="Sassoon Infant Std" panose="020B0503020103030203" pitchFamily="34" charset="0"/>
              </a:rPr>
              <a:t>This week we are learning about a real life superhero called Sir David Attenborough. He has helped us to understand how to save after our planet and the animals on it. </a:t>
            </a:r>
          </a:p>
          <a:p>
            <a:endParaRPr lang="en-GB" sz="2400" dirty="0">
              <a:latin typeface="Sassoon Infant Std" panose="020B0503020103030203" pitchFamily="34" charset="0"/>
            </a:endParaRPr>
          </a:p>
        </p:txBody>
      </p:sp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D521D864-DC4C-408F-86C0-563BC776EED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40555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9519"/>
    </mc:Choice>
    <mc:Fallback>
      <p:transition spd="slow" advTm="1951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FD11D3EF-DDC2-4C16-8544-F29D2FB2923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16200000">
            <a:off x="2666531" y="-2666530"/>
            <a:ext cx="6858942" cy="12192000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DAA48942-0409-4E55-AFAF-1AA95BD573DD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28027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2841"/>
    </mc:Choice>
    <mc:Fallback>
      <p:transition spd="slow" advTm="1284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70AF10DF-4F44-4F59-A818-D1F8CD63FD6F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9509"/>
          <a:stretch/>
        </p:blipFill>
        <p:spPr>
          <a:xfrm rot="16200000">
            <a:off x="2663581" y="-2663581"/>
            <a:ext cx="6864840" cy="12192002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F025AF27-51B4-4759-A482-6EEAF55B4B42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03133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2254"/>
    </mc:Choice>
    <mc:Fallback>
      <p:transition spd="slow" advTm="1225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5D16C7B1-B8BA-477D-9E1F-10C1A1181521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11294"/>
          <a:stretch/>
        </p:blipFill>
        <p:spPr>
          <a:xfrm rot="16200000">
            <a:off x="2663238" y="-2663241"/>
            <a:ext cx="6865523" cy="12192001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7C7B1E97-BC6E-4154-A93C-BD527D263CBD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74232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0151"/>
    </mc:Choice>
    <mc:Fallback>
      <p:transition spd="slow" advTm="1015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9F5C904F-F1F3-4A2F-BB74-5642DAAF31E6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8582"/>
          <a:stretch/>
        </p:blipFill>
        <p:spPr>
          <a:xfrm rot="16200000">
            <a:off x="2664999" y="-2665002"/>
            <a:ext cx="6862001" cy="12192001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B6EF5076-E852-477E-BFB2-0757F21E278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201258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2703"/>
    </mc:Choice>
    <mc:Fallback>
      <p:transition spd="slow" advTm="1270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7E45E7A1-7724-4355-AAFF-BC39BFA7C301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4319"/>
          <a:stretch/>
        </p:blipFill>
        <p:spPr>
          <a:xfrm rot="16200000">
            <a:off x="2667000" y="-2667001"/>
            <a:ext cx="6858000" cy="12191999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2F39D61C-BC09-4D75-AEA1-0C2BADF9DF3D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43721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0344"/>
    </mc:Choice>
    <mc:Fallback>
      <p:transition spd="slow" advTm="1034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75187964-5E15-404E-8A8B-46136782B5DF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7807"/>
          <a:stretch/>
        </p:blipFill>
        <p:spPr>
          <a:xfrm rot="16200000">
            <a:off x="2667001" y="-2667000"/>
            <a:ext cx="6858000" cy="12191998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A924A890-50FF-48AE-8329-4F6FD8B7EAAD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441827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1928"/>
    </mc:Choice>
    <mc:Fallback>
      <p:transition spd="slow" advTm="1192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83DDBF97-7B8D-45A6-91B7-D8A7E0EA2A82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6644"/>
          <a:stretch/>
        </p:blipFill>
        <p:spPr>
          <a:xfrm rot="16200000">
            <a:off x="2667022" y="-2667023"/>
            <a:ext cx="6857956" cy="12191999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E8F3A341-3C5D-4380-858F-1C1E501FCD4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22132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1428"/>
    </mc:Choice>
    <mc:Fallback>
      <p:transition spd="slow" advTm="1142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D1626278-0E43-4A49-8C9D-AD6AD010B66A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5675"/>
          <a:stretch/>
        </p:blipFill>
        <p:spPr>
          <a:xfrm rot="16200000">
            <a:off x="2666052" y="-2666051"/>
            <a:ext cx="6859898" cy="12191998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737D17EF-2B92-49C6-A515-2DF0B94D5215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11645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1945"/>
    </mc:Choice>
    <mc:Fallback>
      <p:transition spd="slow" advTm="1194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EF67528F-6640-4B02-BD3C-765783FB9C92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4900"/>
          <a:stretch/>
        </p:blipFill>
        <p:spPr>
          <a:xfrm rot="16200000">
            <a:off x="2656901" y="-2677099"/>
            <a:ext cx="6878198" cy="12192000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196609AC-63D5-4EEF-92CE-26F7494F8F1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96575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4827"/>
    </mc:Choice>
    <mc:Fallback>
      <p:transition spd="slow" advTm="1482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E555EA3B-C5D3-40A8-92E2-3893EDCC043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16200000">
            <a:off x="2673201" y="-2662105"/>
            <a:ext cx="6845598" cy="12191999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3439A609-420B-4A4A-ADB0-1E836F52EB3D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59037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9974"/>
    </mc:Choice>
    <mc:Fallback>
      <p:transition spd="slow" advTm="997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987CFB49-6907-4E33-8380-F0BFAB207153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4706"/>
          <a:stretch/>
        </p:blipFill>
        <p:spPr>
          <a:xfrm rot="16200000">
            <a:off x="2665790" y="-2665791"/>
            <a:ext cx="6860421" cy="12192002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8452964E-EE1B-41AE-9959-75A4F8065D85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73633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0737"/>
    </mc:Choice>
    <mc:Fallback>
      <p:transition spd="slow" advTm="1073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DD063E0C-F73E-4811-921C-92A79A04A3F2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7703"/>
          <a:stretch/>
        </p:blipFill>
        <p:spPr>
          <a:xfrm rot="16200000">
            <a:off x="2666085" y="-2666086"/>
            <a:ext cx="6859830" cy="12191999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9070EF1D-B59B-4B5C-AB12-04DE2EB930FD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53717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1364"/>
    </mc:Choice>
    <mc:Fallback>
      <p:transition spd="slow" advTm="1136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D00BA86A-768D-487A-A5AB-52D85E2C9694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4513"/>
          <a:stretch/>
        </p:blipFill>
        <p:spPr>
          <a:xfrm rot="16200000">
            <a:off x="2668372" y="-2668373"/>
            <a:ext cx="6855257" cy="12191999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01290AC9-BE5C-4E3E-8980-F9FDC7F8E5F0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5293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9786"/>
    </mc:Choice>
    <mc:Fallback>
      <p:transition spd="slow" advTm="978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EC250F-E513-4B96-8B81-85470D8D3F1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b="1" dirty="0">
                <a:latin typeface="Sassoon Infant Std" panose="020B0503020103030203" pitchFamily="34" charset="0"/>
              </a:rPr>
              <a:t>Sir David Attenborough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089CB72-8C3F-440C-8F6C-19F6CA60CDC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>
                <a:latin typeface="Sassoon Infant Std" panose="020B0503020103030203" pitchFamily="34" charset="0"/>
              </a:rPr>
              <a:t>Enjoys learning about animals</a:t>
            </a:r>
          </a:p>
          <a:p>
            <a:r>
              <a:rPr lang="en-GB" dirty="0">
                <a:latin typeface="Sassoon Infant Std" panose="020B0503020103030203" pitchFamily="34" charset="0"/>
              </a:rPr>
              <a:t>Made documentaries on the TV all about animals</a:t>
            </a:r>
          </a:p>
          <a:p>
            <a:r>
              <a:rPr lang="en-GB" dirty="0">
                <a:latin typeface="Sassoon Infant Std" panose="020B0503020103030203" pitchFamily="34" charset="0"/>
              </a:rPr>
              <a:t>Tells us how to save our planet and look after the animals</a:t>
            </a:r>
          </a:p>
          <a:p>
            <a:r>
              <a:rPr lang="en-GB" dirty="0">
                <a:latin typeface="Sassoon Infant Std" panose="020B0503020103030203" pitchFamily="34" charset="0"/>
              </a:rPr>
              <a:t>He is a real life superhero, trying to help us all look after our planet!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A41E0C7-D980-485D-A426-BED4F210E73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405080" y="3910336"/>
            <a:ext cx="5197383" cy="2923528"/>
          </a:xfrm>
          <a:prstGeom prst="rect">
            <a:avLst/>
          </a:prstGeom>
        </p:spPr>
      </p:pic>
      <p:pic>
        <p:nvPicPr>
          <p:cNvPr id="7" name="Audio 6">
            <a:hlinkClick r:id="" action="ppaction://media"/>
            <a:extLst>
              <a:ext uri="{FF2B5EF4-FFF2-40B4-BE49-F238E27FC236}">
                <a16:creationId xmlns:a16="http://schemas.microsoft.com/office/drawing/2014/main" id="{2430F18D-38D4-4D29-B739-3E79CD9748F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645617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0837"/>
    </mc:Choice>
    <mc:Fallback>
      <p:transition spd="slow" advTm="4083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D341398-CCEA-4611-9DEE-AB1F2CD465E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b="1" dirty="0">
                <a:latin typeface="Sassoon Infant Std" panose="020B0503020103030203" pitchFamily="34" charset="0"/>
              </a:rPr>
              <a:t>Labelling a Picture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4F1AB925-A42F-4DFC-BFEF-DF2C28499B08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17097" r="23871"/>
          <a:stretch/>
        </p:blipFill>
        <p:spPr>
          <a:xfrm>
            <a:off x="3933824" y="1690688"/>
            <a:ext cx="3946187" cy="4452938"/>
          </a:xfrm>
          <a:prstGeom prst="rect">
            <a:avLst/>
          </a:prstGeom>
        </p:spPr>
      </p:pic>
      <p:cxnSp>
        <p:nvCxnSpPr>
          <p:cNvPr id="6" name="Straight Arrow Connector 5">
            <a:extLst>
              <a:ext uri="{FF2B5EF4-FFF2-40B4-BE49-F238E27FC236}">
                <a16:creationId xmlns:a16="http://schemas.microsoft.com/office/drawing/2014/main" id="{BED7C562-A640-4CA5-A551-E2C70BE7EEEE}"/>
              </a:ext>
            </a:extLst>
          </p:cNvPr>
          <p:cNvCxnSpPr/>
          <p:nvPr/>
        </p:nvCxnSpPr>
        <p:spPr>
          <a:xfrm flipV="1">
            <a:off x="7181850" y="2000250"/>
            <a:ext cx="1781175" cy="438150"/>
          </a:xfrm>
          <a:prstGeom prst="straightConnector1">
            <a:avLst/>
          </a:prstGeom>
          <a:ln w="76200">
            <a:solidFill>
              <a:schemeClr val="tx1">
                <a:lumMod val="95000"/>
                <a:lumOff val="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Arrow Connector 6">
            <a:extLst>
              <a:ext uri="{FF2B5EF4-FFF2-40B4-BE49-F238E27FC236}">
                <a16:creationId xmlns:a16="http://schemas.microsoft.com/office/drawing/2014/main" id="{C47CD01D-F032-4ECA-9D5E-2F21A29C351C}"/>
              </a:ext>
            </a:extLst>
          </p:cNvPr>
          <p:cNvCxnSpPr>
            <a:cxnSpLocks/>
          </p:cNvCxnSpPr>
          <p:nvPr/>
        </p:nvCxnSpPr>
        <p:spPr>
          <a:xfrm flipV="1">
            <a:off x="6829425" y="3600450"/>
            <a:ext cx="1896893" cy="266700"/>
          </a:xfrm>
          <a:prstGeom prst="straightConnector1">
            <a:avLst/>
          </a:prstGeom>
          <a:ln w="76200">
            <a:solidFill>
              <a:schemeClr val="tx1">
                <a:lumMod val="95000"/>
                <a:lumOff val="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Arrow Connector 8">
            <a:extLst>
              <a:ext uri="{FF2B5EF4-FFF2-40B4-BE49-F238E27FC236}">
                <a16:creationId xmlns:a16="http://schemas.microsoft.com/office/drawing/2014/main" id="{1247CB9B-F106-4C45-9578-1C18B67AE546}"/>
              </a:ext>
            </a:extLst>
          </p:cNvPr>
          <p:cNvCxnSpPr>
            <a:cxnSpLocks/>
          </p:cNvCxnSpPr>
          <p:nvPr/>
        </p:nvCxnSpPr>
        <p:spPr>
          <a:xfrm>
            <a:off x="7412577" y="4567237"/>
            <a:ext cx="1845723" cy="300038"/>
          </a:xfrm>
          <a:prstGeom prst="straightConnector1">
            <a:avLst/>
          </a:prstGeom>
          <a:ln w="76200">
            <a:solidFill>
              <a:schemeClr val="tx1">
                <a:lumMod val="95000"/>
                <a:lumOff val="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Arrow Connector 10">
            <a:extLst>
              <a:ext uri="{FF2B5EF4-FFF2-40B4-BE49-F238E27FC236}">
                <a16:creationId xmlns:a16="http://schemas.microsoft.com/office/drawing/2014/main" id="{7124A358-718A-4E55-B55B-32417459548A}"/>
              </a:ext>
            </a:extLst>
          </p:cNvPr>
          <p:cNvCxnSpPr>
            <a:cxnSpLocks/>
          </p:cNvCxnSpPr>
          <p:nvPr/>
        </p:nvCxnSpPr>
        <p:spPr>
          <a:xfrm flipH="1">
            <a:off x="3257550" y="5305425"/>
            <a:ext cx="1924050" cy="0"/>
          </a:xfrm>
          <a:prstGeom prst="straightConnector1">
            <a:avLst/>
          </a:prstGeom>
          <a:ln w="76200">
            <a:solidFill>
              <a:schemeClr val="tx1">
                <a:lumMod val="95000"/>
                <a:lumOff val="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Arrow Connector 12">
            <a:extLst>
              <a:ext uri="{FF2B5EF4-FFF2-40B4-BE49-F238E27FC236}">
                <a16:creationId xmlns:a16="http://schemas.microsoft.com/office/drawing/2014/main" id="{E1BBD6C1-325C-446C-85B5-4DB1F0490049}"/>
              </a:ext>
            </a:extLst>
          </p:cNvPr>
          <p:cNvCxnSpPr>
            <a:cxnSpLocks/>
          </p:cNvCxnSpPr>
          <p:nvPr/>
        </p:nvCxnSpPr>
        <p:spPr>
          <a:xfrm flipH="1" flipV="1">
            <a:off x="2667000" y="2438400"/>
            <a:ext cx="3429001" cy="1895475"/>
          </a:xfrm>
          <a:prstGeom prst="straightConnector1">
            <a:avLst/>
          </a:prstGeom>
          <a:ln w="76200">
            <a:solidFill>
              <a:schemeClr val="tx1">
                <a:lumMod val="95000"/>
                <a:lumOff val="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>
        <mc:Choice xmlns:p14="http://schemas.microsoft.com/office/powerpoint/2010/main" xmlns:iact="http://schemas.microsoft.com/office/powerpoint/2014/inkAction" Requires="p14 iact">
          <p:contentPart p14:bwMode="auto" r:id="rId5">
            <p14:nvContentPartPr>
              <p14:cNvPr id="5" name="Ink 4">
                <a:extLst>
                  <a:ext uri="{FF2B5EF4-FFF2-40B4-BE49-F238E27FC236}">
                    <a16:creationId xmlns:a16="http://schemas.microsoft.com/office/drawing/2014/main" id="{B5278DCB-92E8-4DCA-A711-E8E59F90B2FF}"/>
                  </a:ext>
                </a:extLst>
              </p14:cNvPr>
              <p14:cNvContentPartPr/>
              <p14:nvPr>
                <p:extLst>
                  <p:ext uri="{42D2F446-02D8-4167-A562-619A0277C38B}">
                    <p15:isNarration xmlns:p15="http://schemas.microsoft.com/office/powerpoint/2012/main" val="1"/>
                  </p:ext>
                </p:extLst>
              </p14:nvPr>
            </p14:nvContentPartPr>
            <p14:xfrm>
              <a:off x="450360" y="1623240"/>
              <a:ext cx="9788040" cy="4189680"/>
            </p14:xfrm>
          </p:contentPart>
        </mc:Choice>
        <mc:Fallback>
          <p:pic>
            <p:nvPicPr>
              <p:cNvPr id="5" name="Ink 4">
                <a:extLst>
                  <a:ext uri="{FF2B5EF4-FFF2-40B4-BE49-F238E27FC236}">
                    <a16:creationId xmlns:a16="http://schemas.microsoft.com/office/drawing/2014/main" id="{B5278DCB-92E8-4DCA-A711-E8E59F90B2FF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441000" y="1613880"/>
                <a:ext cx="9806760" cy="4208400"/>
              </a:xfrm>
              <a:prstGeom prst="rect">
                <a:avLst/>
              </a:prstGeom>
            </p:spPr>
          </p:pic>
        </mc:Fallback>
      </mc:AlternateContent>
      <p:pic>
        <p:nvPicPr>
          <p:cNvPr id="8" name="Audio 7">
            <a:hlinkClick r:id="" action="ppaction://media"/>
            <a:extLst>
              <a:ext uri="{FF2B5EF4-FFF2-40B4-BE49-F238E27FC236}">
                <a16:creationId xmlns:a16="http://schemas.microsoft.com/office/drawing/2014/main" id="{AC7EAA69-1F54-4DD5-94FE-BF32A25D79C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85402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90667"/>
    </mc:Choice>
    <mc:Fallback>
      <p:transition spd="slow" advTm="9066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CDE32D7-D506-4F24-A446-EAA29BB88D2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latin typeface="Sassoon Infant Std" panose="020B0503020103030203" pitchFamily="34" charset="0"/>
              </a:rPr>
              <a:t>Today’s Activity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F57F7E8-3806-4B97-A479-44E39061FE2D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GB" dirty="0">
                <a:latin typeface="Sassoon Infant Std" panose="020B0503020103030203" pitchFamily="34" charset="0"/>
              </a:rPr>
              <a:t>Draw a picture of your favourite animal</a:t>
            </a:r>
          </a:p>
          <a:p>
            <a:r>
              <a:rPr lang="en-GB" dirty="0">
                <a:latin typeface="Sassoon Infant Std" panose="020B0503020103030203" pitchFamily="34" charset="0"/>
              </a:rPr>
              <a:t>Label your picture</a:t>
            </a:r>
          </a:p>
          <a:p>
            <a:endParaRPr lang="en-GB" dirty="0">
              <a:latin typeface="Sassoon Infant Std" panose="020B0503020103030203" pitchFamily="34" charset="0"/>
            </a:endParaRPr>
          </a:p>
          <a:p>
            <a:pPr marL="0" indent="0">
              <a:buNone/>
            </a:pPr>
            <a:r>
              <a:rPr lang="en-GB" b="1" dirty="0">
                <a:latin typeface="Sassoon Infant Std" panose="020B0503020103030203" pitchFamily="34" charset="0"/>
              </a:rPr>
              <a:t>Extension</a:t>
            </a:r>
          </a:p>
          <a:p>
            <a:pPr marL="0" indent="0">
              <a:buNone/>
            </a:pPr>
            <a:r>
              <a:rPr lang="en-GB" u="sng" dirty="0">
                <a:hlinkClick r:id="rId4"/>
              </a:rPr>
              <a:t>https://www.bbc.co.uk/cbeebies/puzzles/sir-david-attenboroughs-guess-the-wild-animal-quiz</a:t>
            </a:r>
            <a:r>
              <a:rPr lang="en-GB" dirty="0"/>
              <a:t> </a:t>
            </a:r>
          </a:p>
          <a:p>
            <a:pPr marL="0" indent="0">
              <a:buNone/>
            </a:pPr>
            <a:endParaRPr lang="en-GB" b="1" dirty="0">
              <a:latin typeface="Sassoon Infant Std" panose="020B0503020103030203" pitchFamily="34" charset="0"/>
            </a:endParaRPr>
          </a:p>
          <a:p>
            <a:endParaRPr lang="en-GB" dirty="0">
              <a:latin typeface="Sassoon Infant Std" panose="020B0503020103030203" pitchFamily="34" charset="0"/>
            </a:endParaRPr>
          </a:p>
        </p:txBody>
      </p:sp>
      <p:pic>
        <p:nvPicPr>
          <p:cNvPr id="8" name="Content Placeholder 7">
            <a:extLst>
              <a:ext uri="{FF2B5EF4-FFF2-40B4-BE49-F238E27FC236}">
                <a16:creationId xmlns:a16="http://schemas.microsoft.com/office/drawing/2014/main" id="{537273C4-DF63-439C-9D35-A80F4B551EF0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5"/>
          <a:stretch>
            <a:fillRect/>
          </a:stretch>
        </p:blipFill>
        <p:spPr>
          <a:xfrm>
            <a:off x="6762750" y="365125"/>
            <a:ext cx="4438650" cy="6273710"/>
          </a:xfrm>
          <a:prstGeom prst="rect">
            <a:avLst/>
          </a:prstGeom>
        </p:spPr>
      </p:pic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B039FD2C-C60C-4371-A9B5-0BB6B4A4F991}"/>
              </a:ext>
            </a:extLst>
          </p:cNvPr>
          <p:cNvCxnSpPr/>
          <p:nvPr/>
        </p:nvCxnSpPr>
        <p:spPr>
          <a:xfrm>
            <a:off x="6762750" y="866775"/>
            <a:ext cx="443865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D52E5B37-637C-41DD-84DF-19EF366A355C}"/>
              </a:ext>
            </a:extLst>
          </p:cNvPr>
          <p:cNvCxnSpPr/>
          <p:nvPr/>
        </p:nvCxnSpPr>
        <p:spPr>
          <a:xfrm>
            <a:off x="6762750" y="3619500"/>
            <a:ext cx="443865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C80EE0C0-88C1-41B8-989F-71BE31CEAE66}"/>
              </a:ext>
            </a:extLst>
          </p:cNvPr>
          <p:cNvCxnSpPr/>
          <p:nvPr/>
        </p:nvCxnSpPr>
        <p:spPr>
          <a:xfrm>
            <a:off x="6762750" y="3867150"/>
            <a:ext cx="443865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2CEB37DE-4FCB-4B6B-861B-D6CD457AD71A}"/>
              </a:ext>
            </a:extLst>
          </p:cNvPr>
          <p:cNvCxnSpPr/>
          <p:nvPr/>
        </p:nvCxnSpPr>
        <p:spPr>
          <a:xfrm>
            <a:off x="6762750" y="4124325"/>
            <a:ext cx="443865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07A32BB2-D63F-484E-BE64-596034C40505}"/>
              </a:ext>
            </a:extLst>
          </p:cNvPr>
          <p:cNvCxnSpPr/>
          <p:nvPr/>
        </p:nvCxnSpPr>
        <p:spPr>
          <a:xfrm>
            <a:off x="6762750" y="4371975"/>
            <a:ext cx="443865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387286E1-C225-4213-AED2-30F5475F48F8}"/>
              </a:ext>
            </a:extLst>
          </p:cNvPr>
          <p:cNvCxnSpPr/>
          <p:nvPr/>
        </p:nvCxnSpPr>
        <p:spPr>
          <a:xfrm>
            <a:off x="6762750" y="4619625"/>
            <a:ext cx="443865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B9D2946B-9A59-4079-8D25-7569CB087852}"/>
              </a:ext>
            </a:extLst>
          </p:cNvPr>
          <p:cNvCxnSpPr/>
          <p:nvPr/>
        </p:nvCxnSpPr>
        <p:spPr>
          <a:xfrm>
            <a:off x="6762750" y="4867275"/>
            <a:ext cx="443865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>
            <a:extLst>
              <a:ext uri="{FF2B5EF4-FFF2-40B4-BE49-F238E27FC236}">
                <a16:creationId xmlns:a16="http://schemas.microsoft.com/office/drawing/2014/main" id="{F8824985-4E57-4691-84DD-7136B4F9B95C}"/>
              </a:ext>
            </a:extLst>
          </p:cNvPr>
          <p:cNvCxnSpPr/>
          <p:nvPr/>
        </p:nvCxnSpPr>
        <p:spPr>
          <a:xfrm>
            <a:off x="6762750" y="5133975"/>
            <a:ext cx="443865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9CAAC82C-1C8D-476F-9496-727E7ACCD2FC}"/>
              </a:ext>
            </a:extLst>
          </p:cNvPr>
          <p:cNvCxnSpPr/>
          <p:nvPr/>
        </p:nvCxnSpPr>
        <p:spPr>
          <a:xfrm>
            <a:off x="6762750" y="5391150"/>
            <a:ext cx="443865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>
            <a:extLst>
              <a:ext uri="{FF2B5EF4-FFF2-40B4-BE49-F238E27FC236}">
                <a16:creationId xmlns:a16="http://schemas.microsoft.com/office/drawing/2014/main" id="{9297F9EF-8BC1-41F5-9484-45C22015FF93}"/>
              </a:ext>
            </a:extLst>
          </p:cNvPr>
          <p:cNvCxnSpPr/>
          <p:nvPr/>
        </p:nvCxnSpPr>
        <p:spPr>
          <a:xfrm>
            <a:off x="6762750" y="5638800"/>
            <a:ext cx="443865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>
            <a:extLst>
              <a:ext uri="{FF2B5EF4-FFF2-40B4-BE49-F238E27FC236}">
                <a16:creationId xmlns:a16="http://schemas.microsoft.com/office/drawing/2014/main" id="{02DDC812-A935-4729-9D9D-352FAE8CEAD7}"/>
              </a:ext>
            </a:extLst>
          </p:cNvPr>
          <p:cNvCxnSpPr/>
          <p:nvPr/>
        </p:nvCxnSpPr>
        <p:spPr>
          <a:xfrm>
            <a:off x="6762750" y="5886450"/>
            <a:ext cx="443865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>
            <a:extLst>
              <a:ext uri="{FF2B5EF4-FFF2-40B4-BE49-F238E27FC236}">
                <a16:creationId xmlns:a16="http://schemas.microsoft.com/office/drawing/2014/main" id="{8535E72D-0F7B-432D-B1DD-F03A61985EE2}"/>
              </a:ext>
            </a:extLst>
          </p:cNvPr>
          <p:cNvCxnSpPr/>
          <p:nvPr/>
        </p:nvCxnSpPr>
        <p:spPr>
          <a:xfrm>
            <a:off x="6762750" y="6176963"/>
            <a:ext cx="443865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Connector 21">
            <a:extLst>
              <a:ext uri="{FF2B5EF4-FFF2-40B4-BE49-F238E27FC236}">
                <a16:creationId xmlns:a16="http://schemas.microsoft.com/office/drawing/2014/main" id="{969782C2-D37D-4929-82BC-97E001332E1E}"/>
              </a:ext>
            </a:extLst>
          </p:cNvPr>
          <p:cNvCxnSpPr/>
          <p:nvPr/>
        </p:nvCxnSpPr>
        <p:spPr>
          <a:xfrm>
            <a:off x="6762750" y="6391275"/>
            <a:ext cx="443865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3" name="Picture 22">
            <a:extLst>
              <a:ext uri="{FF2B5EF4-FFF2-40B4-BE49-F238E27FC236}">
                <a16:creationId xmlns:a16="http://schemas.microsoft.com/office/drawing/2014/main" id="{509E9D35-1C71-44F2-B9B2-D459942A69E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743264" y="1257300"/>
            <a:ext cx="2420097" cy="1870075"/>
          </a:xfrm>
          <a:prstGeom prst="rect">
            <a:avLst/>
          </a:prstGeom>
        </p:spPr>
      </p:pic>
      <p:cxnSp>
        <p:nvCxnSpPr>
          <p:cNvPr id="25" name="Straight Arrow Connector 24">
            <a:extLst>
              <a:ext uri="{FF2B5EF4-FFF2-40B4-BE49-F238E27FC236}">
                <a16:creationId xmlns:a16="http://schemas.microsoft.com/office/drawing/2014/main" id="{B094725C-BB75-4122-9DF4-8BAD91BAA394}"/>
              </a:ext>
            </a:extLst>
          </p:cNvPr>
          <p:cNvCxnSpPr/>
          <p:nvPr/>
        </p:nvCxnSpPr>
        <p:spPr>
          <a:xfrm flipV="1">
            <a:off x="9906000" y="1690688"/>
            <a:ext cx="609227" cy="266699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Straight Arrow Connector 26">
            <a:extLst>
              <a:ext uri="{FF2B5EF4-FFF2-40B4-BE49-F238E27FC236}">
                <a16:creationId xmlns:a16="http://schemas.microsoft.com/office/drawing/2014/main" id="{660EFA5D-48C3-4EA7-9A2D-3C74EF183FA7}"/>
              </a:ext>
            </a:extLst>
          </p:cNvPr>
          <p:cNvCxnSpPr/>
          <p:nvPr/>
        </p:nvCxnSpPr>
        <p:spPr>
          <a:xfrm>
            <a:off x="9667875" y="2645569"/>
            <a:ext cx="790575" cy="150019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Straight Arrow Connector 28">
            <a:extLst>
              <a:ext uri="{FF2B5EF4-FFF2-40B4-BE49-F238E27FC236}">
                <a16:creationId xmlns:a16="http://schemas.microsoft.com/office/drawing/2014/main" id="{102EB06E-FF67-48ED-A10F-4874D06E4298}"/>
              </a:ext>
            </a:extLst>
          </p:cNvPr>
          <p:cNvCxnSpPr/>
          <p:nvPr/>
        </p:nvCxnSpPr>
        <p:spPr>
          <a:xfrm flipH="1" flipV="1">
            <a:off x="7315200" y="1300164"/>
            <a:ext cx="1285875" cy="390524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Straight Arrow Connector 30">
            <a:extLst>
              <a:ext uri="{FF2B5EF4-FFF2-40B4-BE49-F238E27FC236}">
                <a16:creationId xmlns:a16="http://schemas.microsoft.com/office/drawing/2014/main" id="{12256C63-491A-4822-93F9-09E02591A1B8}"/>
              </a:ext>
            </a:extLst>
          </p:cNvPr>
          <p:cNvCxnSpPr/>
          <p:nvPr/>
        </p:nvCxnSpPr>
        <p:spPr>
          <a:xfrm flipH="1" flipV="1">
            <a:off x="7239000" y="2286000"/>
            <a:ext cx="942695" cy="242889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Straight Arrow Connector 32">
            <a:extLst>
              <a:ext uri="{FF2B5EF4-FFF2-40B4-BE49-F238E27FC236}">
                <a16:creationId xmlns:a16="http://schemas.microsoft.com/office/drawing/2014/main" id="{BAEF570A-D6B0-4CA5-B017-FCEC84BC0303}"/>
              </a:ext>
            </a:extLst>
          </p:cNvPr>
          <p:cNvCxnSpPr/>
          <p:nvPr/>
        </p:nvCxnSpPr>
        <p:spPr>
          <a:xfrm flipH="1">
            <a:off x="7391398" y="2790825"/>
            <a:ext cx="885827" cy="242887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p14="http://schemas.microsoft.com/office/powerpoint/2010/main">
        <mc:Choice Requires="p14">
          <p:contentPart p14:bwMode="auto" r:id="rId7">
            <p14:nvContentPartPr>
              <p14:cNvPr id="59" name="Ink 58">
                <a:extLst>
                  <a:ext uri="{FF2B5EF4-FFF2-40B4-BE49-F238E27FC236}">
                    <a16:creationId xmlns:a16="http://schemas.microsoft.com/office/drawing/2014/main" id="{31263A2C-933D-4CA1-8CD7-8C227CD69551}"/>
                  </a:ext>
                </a:extLst>
              </p14:cNvPr>
              <p14:cNvContentPartPr/>
              <p14:nvPr/>
            </p14:nvContentPartPr>
            <p14:xfrm>
              <a:off x="10439100" y="1265670"/>
              <a:ext cx="504720" cy="327600"/>
            </p14:xfrm>
          </p:contentPart>
        </mc:Choice>
        <mc:Fallback xmlns="">
          <p:pic>
            <p:nvPicPr>
              <p:cNvPr id="59" name="Ink 58">
                <a:extLst>
                  <a:ext uri="{FF2B5EF4-FFF2-40B4-BE49-F238E27FC236}">
                    <a16:creationId xmlns:a16="http://schemas.microsoft.com/office/drawing/2014/main" id="{31263A2C-933D-4CA1-8CD7-8C227CD69551}"/>
                  </a:ext>
                </a:extLst>
              </p:cNvPr>
              <p:cNvPicPr/>
              <p:nvPr/>
            </p:nvPicPr>
            <p:blipFill>
              <a:blip r:embed="rId8"/>
              <a:stretch>
                <a:fillRect/>
              </a:stretch>
            </p:blipFill>
            <p:spPr>
              <a:xfrm>
                <a:off x="10430106" y="1256670"/>
                <a:ext cx="522347" cy="3452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9">
            <p14:nvContentPartPr>
              <p14:cNvPr id="60" name="Ink 59">
                <a:extLst>
                  <a:ext uri="{FF2B5EF4-FFF2-40B4-BE49-F238E27FC236}">
                    <a16:creationId xmlns:a16="http://schemas.microsoft.com/office/drawing/2014/main" id="{F3DA25C6-DD0B-43D2-B732-F92571ECB69C}"/>
                  </a:ext>
                </a:extLst>
              </p14:cNvPr>
              <p14:cNvContentPartPr/>
              <p14:nvPr/>
            </p14:nvContentPartPr>
            <p14:xfrm>
              <a:off x="10448460" y="2599110"/>
              <a:ext cx="441360" cy="411120"/>
            </p14:xfrm>
          </p:contentPart>
        </mc:Choice>
        <mc:Fallback xmlns="">
          <p:pic>
            <p:nvPicPr>
              <p:cNvPr id="60" name="Ink 59">
                <a:extLst>
                  <a:ext uri="{FF2B5EF4-FFF2-40B4-BE49-F238E27FC236}">
                    <a16:creationId xmlns:a16="http://schemas.microsoft.com/office/drawing/2014/main" id="{F3DA25C6-DD0B-43D2-B732-F92571ECB69C}"/>
                  </a:ext>
                </a:extLst>
              </p:cNvPr>
              <p:cNvPicPr/>
              <p:nvPr/>
            </p:nvPicPr>
            <p:blipFill>
              <a:blip r:embed="rId10"/>
              <a:stretch>
                <a:fillRect/>
              </a:stretch>
            </p:blipFill>
            <p:spPr>
              <a:xfrm>
                <a:off x="10439460" y="2590110"/>
                <a:ext cx="459000" cy="4287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1">
            <p14:nvContentPartPr>
              <p14:cNvPr id="62" name="Ink 61">
                <a:extLst>
                  <a:ext uri="{FF2B5EF4-FFF2-40B4-BE49-F238E27FC236}">
                    <a16:creationId xmlns:a16="http://schemas.microsoft.com/office/drawing/2014/main" id="{C3845118-FD81-419E-8889-78C7A0361AD4}"/>
                  </a:ext>
                </a:extLst>
              </p14:cNvPr>
              <p14:cNvContentPartPr/>
              <p14:nvPr/>
            </p14:nvContentPartPr>
            <p14:xfrm>
              <a:off x="6838380" y="403110"/>
              <a:ext cx="2351880" cy="923760"/>
            </p14:xfrm>
          </p:contentPart>
        </mc:Choice>
        <mc:Fallback xmlns="">
          <p:pic>
            <p:nvPicPr>
              <p:cNvPr id="62" name="Ink 61">
                <a:extLst>
                  <a:ext uri="{FF2B5EF4-FFF2-40B4-BE49-F238E27FC236}">
                    <a16:creationId xmlns:a16="http://schemas.microsoft.com/office/drawing/2014/main" id="{C3845118-FD81-419E-8889-78C7A0361AD4}"/>
                  </a:ext>
                </a:extLst>
              </p:cNvPr>
              <p:cNvPicPr/>
              <p:nvPr/>
            </p:nvPicPr>
            <p:blipFill>
              <a:blip r:embed="rId12"/>
              <a:stretch>
                <a:fillRect/>
              </a:stretch>
            </p:blipFill>
            <p:spPr>
              <a:xfrm>
                <a:off x="6829740" y="394470"/>
                <a:ext cx="2369520" cy="9414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3">
            <p14:nvContentPartPr>
              <p14:cNvPr id="65" name="Ink 64">
                <a:extLst>
                  <a:ext uri="{FF2B5EF4-FFF2-40B4-BE49-F238E27FC236}">
                    <a16:creationId xmlns:a16="http://schemas.microsoft.com/office/drawing/2014/main" id="{1B25D7C3-AE45-47D3-BB7E-C14861F4D3EE}"/>
                  </a:ext>
                </a:extLst>
              </p14:cNvPr>
              <p14:cNvContentPartPr/>
              <p14:nvPr/>
            </p14:nvContentPartPr>
            <p14:xfrm>
              <a:off x="6829020" y="2031750"/>
              <a:ext cx="542880" cy="303480"/>
            </p14:xfrm>
          </p:contentPart>
        </mc:Choice>
        <mc:Fallback xmlns="">
          <p:pic>
            <p:nvPicPr>
              <p:cNvPr id="65" name="Ink 64">
                <a:extLst>
                  <a:ext uri="{FF2B5EF4-FFF2-40B4-BE49-F238E27FC236}">
                    <a16:creationId xmlns:a16="http://schemas.microsoft.com/office/drawing/2014/main" id="{1B25D7C3-AE45-47D3-BB7E-C14861F4D3EE}"/>
                  </a:ext>
                </a:extLst>
              </p:cNvPr>
              <p:cNvPicPr/>
              <p:nvPr/>
            </p:nvPicPr>
            <p:blipFill>
              <a:blip r:embed="rId14"/>
              <a:stretch>
                <a:fillRect/>
              </a:stretch>
            </p:blipFill>
            <p:spPr>
              <a:xfrm>
                <a:off x="6820020" y="2023110"/>
                <a:ext cx="560520" cy="3211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5">
            <p14:nvContentPartPr>
              <p14:cNvPr id="68" name="Ink 67">
                <a:extLst>
                  <a:ext uri="{FF2B5EF4-FFF2-40B4-BE49-F238E27FC236}">
                    <a16:creationId xmlns:a16="http://schemas.microsoft.com/office/drawing/2014/main" id="{ACDD3119-3F3E-4D61-BC4F-E242733877DF}"/>
                  </a:ext>
                </a:extLst>
              </p14:cNvPr>
              <p14:cNvContentPartPr/>
              <p14:nvPr/>
            </p14:nvContentPartPr>
            <p14:xfrm>
              <a:off x="6829020" y="2711790"/>
              <a:ext cx="675000" cy="509040"/>
            </p14:xfrm>
          </p:contentPart>
        </mc:Choice>
        <mc:Fallback xmlns="">
          <p:pic>
            <p:nvPicPr>
              <p:cNvPr id="68" name="Ink 67">
                <a:extLst>
                  <a:ext uri="{FF2B5EF4-FFF2-40B4-BE49-F238E27FC236}">
                    <a16:creationId xmlns:a16="http://schemas.microsoft.com/office/drawing/2014/main" id="{ACDD3119-3F3E-4D61-BC4F-E242733877DF}"/>
                  </a:ext>
                </a:extLst>
              </p:cNvPr>
              <p:cNvPicPr/>
              <p:nvPr/>
            </p:nvPicPr>
            <p:blipFill>
              <a:blip r:embed="rId16"/>
              <a:stretch>
                <a:fillRect/>
              </a:stretch>
            </p:blipFill>
            <p:spPr>
              <a:xfrm>
                <a:off x="6820020" y="2702790"/>
                <a:ext cx="692640" cy="526680"/>
              </a:xfrm>
              <a:prstGeom prst="rect">
                <a:avLst/>
              </a:prstGeom>
            </p:spPr>
          </p:pic>
        </mc:Fallback>
      </mc:AlternateContent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85E68789-0F48-45F9-B25A-F5824B0742E9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7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479758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3421"/>
    </mc:Choice>
    <mc:Fallback>
      <p:transition spd="slow" advTm="4342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  <p:extLst>
    <p:ext uri="{3A86A75C-4F4B-4683-9AE1-C65F6400EC91}">
      <p14:laserTraceLst xmlns:p14="http://schemas.microsoft.com/office/powerpoint/2010/main">
        <p14:tracePtLst>
          <p14:tracePt t="7508" x="11911013" y="4164013"/>
          <p14:tracePt t="7695" x="11885613" y="4130675"/>
          <p14:tracePt t="7703" x="11852275" y="4095750"/>
          <p14:tracePt t="7710" x="11784013" y="4044950"/>
          <p14:tracePt t="7717" x="11664950" y="3943350"/>
          <p14:tracePt t="7725" x="11555413" y="3832225"/>
          <p14:tracePt t="7733" x="11385550" y="3697288"/>
          <p14:tracePt t="7741" x="11172825" y="3517900"/>
          <p14:tracePt t="7749" x="10909300" y="3322638"/>
          <p14:tracePt t="7756" x="10747375" y="3160713"/>
          <p14:tracePt t="7765" x="10534650" y="2974975"/>
          <p14:tracePt t="7772" x="10425113" y="2871788"/>
          <p14:tracePt t="7780" x="10323513" y="2787650"/>
          <p14:tracePt t="7787" x="10237788" y="2711450"/>
          <p14:tracePt t="7797" x="10161588" y="2651125"/>
          <p14:tracePt t="7802" x="10118725" y="2600325"/>
          <p14:tracePt t="7810" x="10085388" y="2574925"/>
          <p14:tracePt t="7818" x="10050463" y="2549525"/>
          <p14:tracePt t="7825" x="10025063" y="2532063"/>
          <p14:tracePt t="7833" x="10009188" y="2516188"/>
          <p14:tracePt t="7840" x="9983788" y="2489200"/>
          <p14:tracePt t="7848" x="9966325" y="2473325"/>
          <p14:tracePt t="7856" x="9956800" y="2463800"/>
          <p14:tracePt t="7865" x="9931400" y="2447925"/>
          <p14:tracePt t="7872" x="9915525" y="2430463"/>
          <p14:tracePt t="7880" x="9906000" y="2422525"/>
          <p14:tracePt t="7898" x="9872663" y="2413000"/>
          <p14:tracePt t="7902" x="9847263" y="2405063"/>
          <p14:tracePt t="7910" x="9829800" y="2387600"/>
          <p14:tracePt t="7918" x="9821863" y="2387600"/>
          <p14:tracePt t="7925" x="9804400" y="2379663"/>
          <p14:tracePt t="7933" x="9796463" y="2371725"/>
          <p14:tracePt t="7941" x="9779000" y="2362200"/>
          <p14:tracePt t="7949" x="9771063" y="2362200"/>
          <p14:tracePt t="7956" x="9761538" y="2362200"/>
          <p14:tracePt t="7964" x="9745663" y="2354263"/>
          <p14:tracePt t="7971" x="9728200" y="2354263"/>
          <p14:tracePt t="7980" x="9720263" y="2344738"/>
          <p14:tracePt t="7987" x="9702800" y="2336800"/>
          <p14:tracePt t="7996" x="9685338" y="2319338"/>
          <p14:tracePt t="8003" x="9677400" y="2311400"/>
          <p14:tracePt t="8010" x="9659938" y="2311400"/>
          <p14:tracePt t="8018" x="9634538" y="2293938"/>
          <p14:tracePt t="8025" x="9617075" y="2278063"/>
          <p14:tracePt t="8033" x="9609138" y="2268538"/>
          <p14:tracePt t="8041" x="9591675" y="2252663"/>
          <p14:tracePt t="8049" x="9575800" y="2235200"/>
          <p14:tracePt t="8056" x="9558338" y="2217738"/>
          <p14:tracePt t="8066" x="9540875" y="2184400"/>
          <p14:tracePt t="8071" x="9523413" y="2159000"/>
          <p14:tracePt t="8080" x="9507538" y="2133600"/>
          <p14:tracePt t="8087" x="9490075" y="2108200"/>
          <p14:tracePt t="8098" x="9472613" y="2073275"/>
          <p14:tracePt t="8103" x="9472613" y="2065338"/>
          <p14:tracePt t="8109" x="9456738" y="2039938"/>
          <p14:tracePt t="8118" x="9447213" y="2022475"/>
          <p14:tracePt t="8126" x="9447213" y="2014538"/>
          <p14:tracePt t="8133" x="9439275" y="2005013"/>
          <p14:tracePt t="8140" x="9439275" y="1989138"/>
          <p14:tracePt t="8387" x="9439275" y="1979613"/>
          <p14:tracePt t="8395" x="9439275" y="1946275"/>
          <p14:tracePt t="8403" x="9431338" y="1920875"/>
          <p14:tracePt t="8411" x="9413875" y="1885950"/>
          <p14:tracePt t="8418" x="9380538" y="1809750"/>
          <p14:tracePt t="8426" x="9337675" y="1733550"/>
          <p14:tracePt t="8433" x="9286875" y="1657350"/>
          <p14:tracePt t="8441" x="9226550" y="1555750"/>
          <p14:tracePt t="8449" x="9167813" y="1477963"/>
          <p14:tracePt t="8456" x="9099550" y="1385888"/>
          <p14:tracePt t="8465" x="9031288" y="1300163"/>
          <p14:tracePt t="8472" x="8980488" y="1249363"/>
          <p14:tracePt t="8481" x="8937625" y="1198563"/>
          <p14:tracePt t="8486" x="8912225" y="1173163"/>
          <p14:tracePt t="8495" x="8886825" y="1147763"/>
          <p14:tracePt t="8502" x="8869363" y="1130300"/>
          <p14:tracePt t="8509" x="8853488" y="1122363"/>
          <p14:tracePt t="8518" x="8828088" y="1104900"/>
          <p14:tracePt t="8525" x="8810625" y="1096963"/>
          <p14:tracePt t="8533" x="8793163" y="1079500"/>
          <p14:tracePt t="8540" x="8767763" y="1069975"/>
          <p14:tracePt t="8548" x="8734425" y="1054100"/>
          <p14:tracePt t="8556" x="8699500" y="1044575"/>
          <p14:tracePt t="8564" x="8666163" y="1036638"/>
          <p14:tracePt t="8571" x="8623300" y="1036638"/>
          <p14:tracePt t="8580" x="8572500" y="1019175"/>
          <p14:tracePt t="8586" x="8521700" y="1019175"/>
          <p14:tracePt t="8596" x="8462963" y="1011238"/>
          <p14:tracePt t="8602" x="8402638" y="1011238"/>
          <p14:tracePt t="8610" x="8326438" y="985838"/>
          <p14:tracePt t="8618" x="8240713" y="985838"/>
          <p14:tracePt t="8625" x="8156575" y="977900"/>
          <p14:tracePt t="8633" x="8070850" y="968375"/>
          <p14:tracePt t="8640" x="7977188" y="960438"/>
          <p14:tracePt t="8648" x="7893050" y="960438"/>
          <p14:tracePt t="8656" x="7824788" y="942975"/>
          <p14:tracePt t="8664" x="7740650" y="942975"/>
          <p14:tracePt t="8671" x="7688263" y="935038"/>
          <p14:tracePt t="8680" x="7629525" y="935038"/>
          <p14:tracePt t="8687" x="7612063" y="935038"/>
          <p14:tracePt t="8695" x="7578725" y="935038"/>
          <p14:tracePt t="8702" x="7561263" y="935038"/>
          <p14:tracePt t="8710" x="7545388" y="935038"/>
          <p14:tracePt t="8717" x="7527925" y="935038"/>
          <p14:tracePt t="8725" x="7518400" y="935038"/>
          <p14:tracePt t="8741" x="7510463" y="952500"/>
          <p14:tracePt t="8748" x="7493000" y="952500"/>
          <p14:tracePt t="8764" x="7485063" y="968375"/>
          <p14:tracePt t="8772" x="7477125" y="977900"/>
          <p14:tracePt t="8780" x="7459663" y="993775"/>
          <p14:tracePt t="8786" x="7442200" y="1028700"/>
          <p14:tracePt t="8795" x="7426325" y="1054100"/>
          <p14:tracePt t="8802" x="7408863" y="1079500"/>
          <p14:tracePt t="8810" x="7400925" y="1112838"/>
          <p14:tracePt t="8817" x="7383463" y="1155700"/>
          <p14:tracePt t="8826" x="7366000" y="1189038"/>
          <p14:tracePt t="8834" x="7340600" y="1241425"/>
          <p14:tracePt t="8841" x="7323138" y="1292225"/>
          <p14:tracePt t="8849" x="7307263" y="1325563"/>
          <p14:tracePt t="8856" x="7281863" y="1376363"/>
          <p14:tracePt t="8864" x="7272338" y="1419225"/>
          <p14:tracePt t="8872" x="7256463" y="1470025"/>
          <p14:tracePt t="8881" x="7246938" y="1512888"/>
          <p14:tracePt t="8886" x="7239000" y="1563688"/>
          <p14:tracePt t="8897" x="7213600" y="1631950"/>
          <p14:tracePt t="8902" x="7213600" y="1708150"/>
          <p14:tracePt t="8912" x="7204075" y="1766888"/>
          <p14:tracePt t="8917" x="7204075" y="1852613"/>
          <p14:tracePt t="8925" x="7204075" y="1920875"/>
          <p14:tracePt t="8933" x="7204075" y="1979613"/>
          <p14:tracePt t="8941" x="7204075" y="2047875"/>
          <p14:tracePt t="8948" x="7221538" y="2124075"/>
          <p14:tracePt t="8956" x="7229475" y="2184400"/>
          <p14:tracePt t="8964" x="7239000" y="2243138"/>
          <p14:tracePt t="8972" x="7264400" y="2336800"/>
          <p14:tracePt t="8980" x="7272338" y="2397125"/>
          <p14:tracePt t="8987" x="7281863" y="2463800"/>
          <p14:tracePt t="8995" x="7289800" y="2498725"/>
          <p14:tracePt t="9002" x="7297738" y="2541588"/>
          <p14:tracePt t="9011" x="7315200" y="2566988"/>
          <p14:tracePt t="9017" x="7323138" y="2600325"/>
          <p14:tracePt t="9026" x="7332663" y="2625725"/>
          <p14:tracePt t="9033" x="7348538" y="2651125"/>
          <p14:tracePt t="9041" x="7348538" y="2660650"/>
          <p14:tracePt t="9049" x="7358063" y="2676525"/>
          <p14:tracePt t="9056" x="7366000" y="2693988"/>
          <p14:tracePt t="9064" x="7383463" y="2719388"/>
          <p14:tracePt t="9071" x="7400925" y="2719388"/>
          <p14:tracePt t="9080" x="7416800" y="2744788"/>
          <p14:tracePt t="9087" x="7451725" y="2762250"/>
          <p14:tracePt t="9096" x="7467600" y="2787650"/>
          <p14:tracePt t="9103" x="7510463" y="2805113"/>
          <p14:tracePt t="9112" x="7553325" y="2820988"/>
          <p14:tracePt t="9117" x="7621588" y="2855913"/>
          <p14:tracePt t="9125" x="7662863" y="2863850"/>
          <p14:tracePt t="9133" x="7723188" y="2871788"/>
          <p14:tracePt t="9140" x="7799388" y="2889250"/>
          <p14:tracePt t="9148" x="7885113" y="2889250"/>
          <p14:tracePt t="9156" x="7969250" y="2889250"/>
          <p14:tracePt t="9163" x="8062913" y="2889250"/>
          <p14:tracePt t="9171" x="8181975" y="2889250"/>
          <p14:tracePt t="9179" x="8275638" y="2889250"/>
          <p14:tracePt t="9186" x="8394700" y="2871788"/>
          <p14:tracePt t="9196" x="8504238" y="2863850"/>
          <p14:tracePt t="9202" x="8605838" y="2846388"/>
          <p14:tracePt t="9212" x="8709025" y="2830513"/>
          <p14:tracePt t="9218" x="8818563" y="2813050"/>
          <p14:tracePt t="9225" x="8921750" y="2795588"/>
          <p14:tracePt t="9233" x="9023350" y="2770188"/>
          <p14:tracePt t="9241" x="9150350" y="2762250"/>
          <p14:tracePt t="9248" x="9286875" y="2736850"/>
          <p14:tracePt t="9256" x="9421813" y="2711450"/>
          <p14:tracePt t="9263" x="9609138" y="2686050"/>
          <p14:tracePt t="9272" x="9779000" y="2643188"/>
          <p14:tracePt t="9280" x="9915525" y="2608263"/>
          <p14:tracePt t="9287" x="10085388" y="2574925"/>
          <p14:tracePt t="9296" x="10212388" y="2549525"/>
          <p14:tracePt t="9302" x="10323513" y="2516188"/>
          <p14:tracePt t="9311" x="10433050" y="2463800"/>
          <p14:tracePt t="9318" x="10475913" y="2438400"/>
          <p14:tracePt t="9326" x="10544175" y="2397125"/>
          <p14:tracePt t="9333" x="10594975" y="2354263"/>
          <p14:tracePt t="9340" x="10645775" y="2286000"/>
          <p14:tracePt t="9348" x="10696575" y="2252663"/>
          <p14:tracePt t="9356" x="10729913" y="2200275"/>
          <p14:tracePt t="9363" x="10764838" y="2133600"/>
          <p14:tracePt t="9371" x="10807700" y="2073275"/>
          <p14:tracePt t="9380" x="10823575" y="2014538"/>
          <p14:tracePt t="9387" x="10841038" y="1938338"/>
          <p14:tracePt t="9398" x="10858500" y="1852613"/>
          <p14:tracePt t="9402" x="10858500" y="1751013"/>
          <p14:tracePt t="9410" x="10858500" y="1665288"/>
          <p14:tracePt t="9419" x="10858500" y="1563688"/>
          <p14:tracePt t="9425" x="10841038" y="1477963"/>
          <p14:tracePt t="9433" x="10823575" y="1393825"/>
          <p14:tracePt t="9440" x="10798175" y="1325563"/>
          <p14:tracePt t="9448" x="10782300" y="1257300"/>
          <p14:tracePt t="9456" x="10747375" y="1206500"/>
          <p14:tracePt t="9464" x="10721975" y="1155700"/>
          <p14:tracePt t="9471" x="10688638" y="1122363"/>
          <p14:tracePt t="9480" x="10663238" y="1069975"/>
          <p14:tracePt t="9487" x="10628313" y="1044575"/>
          <p14:tracePt t="9497" x="10585450" y="993775"/>
          <p14:tracePt t="9502" x="10544175" y="952500"/>
          <p14:tracePt t="9512" x="10493375" y="909638"/>
          <p14:tracePt t="9518" x="10433050" y="866775"/>
          <p14:tracePt t="9527" x="10356850" y="823913"/>
          <p14:tracePt t="9533" x="10263188" y="790575"/>
          <p14:tracePt t="9541" x="10144125" y="747713"/>
          <p14:tracePt t="9548" x="10042525" y="714375"/>
          <p14:tracePt t="9556" x="9931400" y="688975"/>
          <p14:tracePt t="9563" x="9812338" y="679450"/>
          <p14:tracePt t="9571" x="9677400" y="663575"/>
          <p14:tracePt t="9579" x="9550400" y="654050"/>
          <p14:tracePt t="9587" x="9421813" y="654050"/>
          <p14:tracePt t="9596" x="9277350" y="654050"/>
          <p14:tracePt t="9602" x="9150350" y="654050"/>
          <p14:tracePt t="9611" x="9039225" y="654050"/>
          <p14:tracePt t="9619" x="8921750" y="663575"/>
          <p14:tracePt t="9627" x="8828088" y="688975"/>
          <p14:tracePt t="9633" x="8734425" y="714375"/>
          <p14:tracePt t="9641" x="8674100" y="739775"/>
          <p14:tracePt t="9649" x="8605838" y="773113"/>
          <p14:tracePt t="9656" x="8564563" y="790575"/>
          <p14:tracePt t="9663" x="8513763" y="833438"/>
          <p14:tracePt t="9671" x="8470900" y="874713"/>
          <p14:tracePt t="9679" x="8420100" y="917575"/>
          <p14:tracePt t="9687" x="8394700" y="952500"/>
          <p14:tracePt t="9695" x="8343900" y="1003300"/>
          <p14:tracePt t="9702" x="8291513" y="1054100"/>
          <p14:tracePt t="9710" x="8232775" y="1147763"/>
          <p14:tracePt t="9717" x="8174038" y="1223963"/>
          <p14:tracePt t="9727" x="8105775" y="1300163"/>
          <p14:tracePt t="9733" x="8054975" y="1411288"/>
          <p14:tracePt t="9740" x="7977188" y="1512888"/>
          <p14:tracePt t="9748" x="7926388" y="1606550"/>
          <p14:tracePt t="9756" x="7885113" y="1665288"/>
          <p14:tracePt t="9764" x="7850188" y="1733550"/>
          <p14:tracePt t="9771" x="7816850" y="1784350"/>
          <p14:tracePt t="9779" x="7791450" y="1827213"/>
          <p14:tracePt t="9787" x="7773988" y="1860550"/>
          <p14:tracePt t="9795" x="7756525" y="1911350"/>
          <p14:tracePt t="9802" x="7748588" y="1946275"/>
          <p14:tracePt t="9811" x="7740650" y="1989138"/>
          <p14:tracePt t="9818" x="7715250" y="2039938"/>
          <p14:tracePt t="9827" x="7715250" y="2082800"/>
          <p14:tracePt t="9833" x="7705725" y="2133600"/>
          <p14:tracePt t="9841" x="7697788" y="2174875"/>
          <p14:tracePt t="9849" x="7697788" y="2217738"/>
          <p14:tracePt t="9856" x="7697788" y="2252663"/>
          <p14:tracePt t="9864" x="7697788" y="2293938"/>
          <p14:tracePt t="9872" x="7697788" y="2328863"/>
          <p14:tracePt t="9880" x="7705725" y="2362200"/>
          <p14:tracePt t="9887" x="7723188" y="2405063"/>
          <p14:tracePt t="9897" x="7731125" y="2438400"/>
          <p14:tracePt t="9902" x="7766050" y="2481263"/>
          <p14:tracePt t="9910" x="7781925" y="2524125"/>
          <p14:tracePt t="9918" x="7799388" y="2549525"/>
          <p14:tracePt t="9926" x="7807325" y="2574925"/>
          <p14:tracePt t="9933" x="7816850" y="2600325"/>
          <p14:tracePt t="9941" x="7832725" y="2617788"/>
          <p14:tracePt t="9948" x="7850188" y="2625725"/>
          <p14:tracePt t="9956" x="7859713" y="2643188"/>
          <p14:tracePt t="10256" x="7875588" y="2633663"/>
          <p14:tracePt t="10264" x="7893050" y="2608263"/>
          <p14:tracePt t="10272" x="7918450" y="2574925"/>
          <p14:tracePt t="10280" x="7943850" y="2541588"/>
          <p14:tracePt t="10287" x="7994650" y="2489200"/>
          <p14:tracePt t="10295" x="8080375" y="2397125"/>
          <p14:tracePt t="10302" x="8139113" y="2328863"/>
          <p14:tracePt t="10311" x="8207375" y="2278063"/>
          <p14:tracePt t="10318" x="8283575" y="2209800"/>
          <p14:tracePt t="10327" x="8334375" y="2166938"/>
          <p14:tracePt t="10333" x="8385175" y="2124075"/>
          <p14:tracePt t="10342" x="8428038" y="2073275"/>
          <p14:tracePt t="10348" x="8478838" y="2030413"/>
          <p14:tracePt t="10356" x="8521700" y="2005013"/>
          <p14:tracePt t="10364" x="8555038" y="1954213"/>
          <p14:tracePt t="10371" x="8597900" y="1928813"/>
          <p14:tracePt t="10379" x="8623300" y="1903413"/>
          <p14:tracePt t="10387" x="8640763" y="1878013"/>
          <p14:tracePt t="10395" x="8683625" y="1852613"/>
          <p14:tracePt t="10402" x="8691563" y="1844675"/>
          <p14:tracePt t="10413" x="8724900" y="1835150"/>
          <p14:tracePt t="10417" x="8759825" y="1835150"/>
          <p14:tracePt t="10426" x="8793163" y="1835150"/>
          <p14:tracePt t="10433" x="8836025" y="1835150"/>
          <p14:tracePt t="10440" x="8886825" y="1878013"/>
          <p14:tracePt t="10449" x="8937625" y="1903413"/>
          <p14:tracePt t="10455" x="8972550" y="1946275"/>
          <p14:tracePt t="10463" x="9013825" y="1997075"/>
          <p14:tracePt t="10472" x="9056688" y="2047875"/>
          <p14:tracePt t="10479" x="9099550" y="2108200"/>
          <p14:tracePt t="10487" x="9117013" y="2159000"/>
          <p14:tracePt t="10497" x="9150350" y="2209800"/>
          <p14:tracePt t="10502" x="9158288" y="2252663"/>
          <p14:tracePt t="10511" x="9167813" y="2278063"/>
          <p14:tracePt t="10518" x="9167813" y="2319338"/>
          <p14:tracePt t="10526" x="9167813" y="2344738"/>
          <p14:tracePt t="10533" x="9167813" y="2371725"/>
          <p14:tracePt t="10542" x="9158288" y="2405063"/>
          <p14:tracePt t="10548" x="9150350" y="2422525"/>
          <p14:tracePt t="10556" x="9132888" y="2447925"/>
          <p14:tracePt t="10563" x="9099550" y="2473325"/>
          <p14:tracePt t="10571" x="9048750" y="2489200"/>
          <p14:tracePt t="10579" x="8988425" y="2516188"/>
          <p14:tracePt t="10587" x="8912225" y="2532063"/>
          <p14:tracePt t="10595" x="8802688" y="2541588"/>
          <p14:tracePt t="10602" x="8716963" y="2541588"/>
          <p14:tracePt t="10611" x="8597900" y="2541588"/>
          <p14:tracePt t="10618" x="8504238" y="2541588"/>
          <p14:tracePt t="10625" x="8377238" y="2516188"/>
          <p14:tracePt t="10633" x="8283575" y="2481263"/>
          <p14:tracePt t="10643" x="8164513" y="2438400"/>
          <p14:tracePt t="10648" x="8105775" y="2405063"/>
          <p14:tracePt t="10656" x="8037513" y="2362200"/>
          <p14:tracePt t="10664" x="7986713" y="2319338"/>
          <p14:tracePt t="10671" x="7969250" y="2293938"/>
          <p14:tracePt t="10679" x="7943850" y="2278063"/>
          <p14:tracePt t="10687" x="7910513" y="2235200"/>
          <p14:tracePt t="10695" x="7900988" y="2209800"/>
          <p14:tracePt t="10702" x="7900988" y="2200275"/>
          <p14:tracePt t="10711" x="7885113" y="2166938"/>
          <p14:tracePt t="10718" x="7885113" y="2149475"/>
          <p14:tracePt t="10726" x="7885113" y="2124075"/>
          <p14:tracePt t="10733" x="7875588" y="2098675"/>
          <p14:tracePt t="10743" x="7875588" y="2065338"/>
          <p14:tracePt t="10748" x="7875588" y="2022475"/>
          <p14:tracePt t="10756" x="7875588" y="1989138"/>
          <p14:tracePt t="10764" x="7900988" y="1911350"/>
          <p14:tracePt t="10771" x="7935913" y="1860550"/>
          <p14:tracePt t="10779" x="7961313" y="1809750"/>
          <p14:tracePt t="10786" x="8020050" y="1758950"/>
          <p14:tracePt t="10795" x="8054975" y="1708150"/>
          <p14:tracePt t="10802" x="8105775" y="1674813"/>
          <p14:tracePt t="10811" x="8156575" y="1639888"/>
          <p14:tracePt t="10818" x="8207375" y="1597025"/>
          <p14:tracePt t="10827" x="8258175" y="1581150"/>
          <p14:tracePt t="10833" x="8283575" y="1563688"/>
          <p14:tracePt t="10842" x="8326438" y="1555750"/>
          <p14:tracePt t="10848" x="8359775" y="1546225"/>
          <p14:tracePt t="10856" x="8385175" y="1546225"/>
          <p14:tracePt t="10864" x="8428038" y="1546225"/>
          <p14:tracePt t="10871" x="8478838" y="1546225"/>
          <p14:tracePt t="10879" x="8521700" y="1546225"/>
          <p14:tracePt t="10887" x="8555038" y="1563688"/>
          <p14:tracePt t="10894" x="8605838" y="1606550"/>
          <p14:tracePt t="10902" x="8658225" y="1649413"/>
          <p14:tracePt t="10910" x="8699500" y="1682750"/>
          <p14:tracePt t="10918" x="8767763" y="1776413"/>
          <p14:tracePt t="10926" x="8818563" y="1844675"/>
          <p14:tracePt t="10933" x="8878888" y="1938338"/>
          <p14:tracePt t="10942" x="8937625" y="2047875"/>
          <p14:tracePt t="10948" x="8997950" y="2159000"/>
          <p14:tracePt t="10956" x="9039225" y="2243138"/>
          <p14:tracePt t="10964" x="9082088" y="2336800"/>
          <p14:tracePt t="10971" x="9117013" y="2413000"/>
          <p14:tracePt t="10979" x="9132888" y="2463800"/>
          <p14:tracePt t="10987" x="9158288" y="2506663"/>
          <p14:tracePt t="10995" x="9167813" y="2541588"/>
          <p14:tracePt t="11002" x="9167813" y="2566988"/>
          <p14:tracePt t="11011" x="9167813" y="2574925"/>
          <p14:tracePt t="11018" x="9167813" y="2600325"/>
          <p14:tracePt t="11027" x="9167813" y="2625725"/>
          <p14:tracePt t="11033" x="9167813" y="2643188"/>
          <p14:tracePt t="11042" x="9167813" y="2676525"/>
          <p14:tracePt t="11048" x="9142413" y="2727325"/>
          <p14:tracePt t="11056" x="9117013" y="2762250"/>
          <p14:tracePt t="11063" x="9091613" y="2813050"/>
          <p14:tracePt t="11071" x="9023350" y="2881313"/>
          <p14:tracePt t="11079" x="8963025" y="2940050"/>
          <p14:tracePt t="11087" x="8912225" y="3000375"/>
          <p14:tracePt t="11094" x="8836025" y="3051175"/>
          <p14:tracePt t="11102" x="8759825" y="3094038"/>
          <p14:tracePt t="11110" x="8683625" y="3127375"/>
          <p14:tracePt t="11117" x="8597900" y="3160713"/>
          <p14:tracePt t="11126" x="8521700" y="3170238"/>
          <p14:tracePt t="11133" x="8462963" y="3186113"/>
          <p14:tracePt t="11144" x="8402638" y="3186113"/>
          <p14:tracePt t="11148" x="8343900" y="3186113"/>
          <p14:tracePt t="11156" x="8301038" y="3170238"/>
          <p14:tracePt t="11164" x="8232775" y="3127375"/>
          <p14:tracePt t="11171" x="8199438" y="3094038"/>
          <p14:tracePt t="11179" x="8156575" y="3041650"/>
          <p14:tracePt t="11187" x="8121650" y="2990850"/>
          <p14:tracePt t="11195" x="8096250" y="2922588"/>
          <p14:tracePt t="11202" x="8070850" y="2881313"/>
          <p14:tracePt t="11211" x="8054975" y="2846388"/>
          <p14:tracePt t="11218" x="8045450" y="2813050"/>
          <p14:tracePt t="11227" x="8045450" y="2787650"/>
          <p14:tracePt t="11232" x="8045450" y="2778125"/>
          <p14:tracePt t="11241" x="8045450" y="2770188"/>
          <p14:tracePt t="11258" x="8045450" y="2752725"/>
          <p14:tracePt t="11326" x="8045450" y="2744788"/>
          <p14:tracePt t="11956" x="8045450" y="2727325"/>
          <p14:tracePt t="11964" x="8045450" y="2719388"/>
          <p14:tracePt t="11973" x="8045450" y="2693988"/>
          <p14:tracePt t="11979" x="8045450" y="2668588"/>
          <p14:tracePt t="11987" x="8037513" y="2643188"/>
          <p14:tracePt t="11996" x="8012113" y="2592388"/>
          <p14:tracePt t="12002" x="8004175" y="2549525"/>
          <p14:tracePt t="12010" x="7994650" y="2498725"/>
          <p14:tracePt t="12017" x="7986713" y="2455863"/>
          <p14:tracePt t="12026" x="7977188" y="2405063"/>
          <p14:tracePt t="12033" x="7961313" y="2371725"/>
          <p14:tracePt t="12043" x="7951788" y="2328863"/>
          <p14:tracePt t="12048" x="7935913" y="2278063"/>
          <p14:tracePt t="12056" x="7926388" y="2243138"/>
          <p14:tracePt t="12064" x="7893050" y="2184400"/>
          <p14:tracePt t="12073" x="7885113" y="2149475"/>
          <p14:tracePt t="12079" x="7850188" y="2098675"/>
          <p14:tracePt t="12086" x="7832725" y="2065338"/>
          <p14:tracePt t="12094" x="7824788" y="2039938"/>
          <p14:tracePt t="12102" x="7824788" y="2014538"/>
          <p14:tracePt t="12110" x="7816850" y="2014538"/>
          <p14:tracePt t="12117" x="7807325" y="1997075"/>
          <p14:tracePt t="12126" x="7799388" y="1979613"/>
          <p14:tracePt t="12141" x="7799388" y="1971675"/>
          <p14:tracePt t="12148" x="7799388" y="1963738"/>
          <p14:tracePt t="12158" x="7791450" y="1963738"/>
          <p14:tracePt t="12164" x="7791450" y="1954213"/>
          <p14:tracePt t="12179" x="7781925" y="1946275"/>
          <p14:tracePt t="12202" x="7773988" y="1938338"/>
          <p14:tracePt t="12210" x="7773988" y="1928813"/>
          <p14:tracePt t="12217" x="7773988" y="1920875"/>
          <p14:tracePt t="12257" x="7766050" y="1920875"/>
          <p14:tracePt t="12264" x="7766050" y="1911350"/>
          <p14:tracePt t="12279" x="7756525" y="1911350"/>
          <p14:tracePt t="12287" x="7756525" y="1903413"/>
          <p14:tracePt t="12310" x="7748588" y="1895475"/>
          <p14:tracePt t="12318" x="7740650" y="1885950"/>
          <p14:tracePt t="12326" x="7731125" y="1878013"/>
          <p14:tracePt t="12333" x="7723188" y="1878013"/>
          <p14:tracePt t="12342" x="7715250" y="1870075"/>
          <p14:tracePt t="12349" x="7705725" y="1860550"/>
          <p14:tracePt t="12356" x="7705725" y="1852613"/>
          <p14:tracePt t="12364" x="7697788" y="1852613"/>
          <p14:tracePt t="12373" x="7680325" y="1844675"/>
          <p14:tracePt t="12379" x="7680325" y="1835150"/>
          <p14:tracePt t="12387" x="7672388" y="1827213"/>
          <p14:tracePt t="12395" x="7662863" y="1809750"/>
          <p14:tracePt t="12402" x="7646988" y="1793875"/>
          <p14:tracePt t="12410" x="7637463" y="1784350"/>
          <p14:tracePt t="12417" x="7629525" y="1751013"/>
          <p14:tracePt t="12425" x="7629525" y="1725613"/>
          <p14:tracePt t="12433" x="7621588" y="1690688"/>
          <p14:tracePt t="12441" x="7604125" y="1657350"/>
          <p14:tracePt t="12449" x="7604125" y="1622425"/>
          <p14:tracePt t="12458" x="7596188" y="1606550"/>
          <p14:tracePt t="12464" x="7586663" y="1589088"/>
          <p14:tracePt t="12474" x="7586663" y="1571625"/>
          <p14:tracePt t="12480" x="7586663" y="1563688"/>
          <p14:tracePt t="12495" x="7586663" y="1555750"/>
          <p14:tracePt t="12510" x="7586663" y="1546225"/>
          <p14:tracePt t="12641" x="7596188" y="1546225"/>
          <p14:tracePt t="12648" x="7604125" y="1546225"/>
          <p14:tracePt t="12664" x="7612063" y="1555750"/>
          <p14:tracePt t="12672" x="7621588" y="1555750"/>
          <p14:tracePt t="12687" x="7629525" y="1555750"/>
          <p14:tracePt t="12695" x="7629525" y="1563688"/>
          <p14:tracePt t="12772" x="7621588" y="1563688"/>
          <p14:tracePt t="12779" x="7612063" y="1563688"/>
          <p14:tracePt t="12788" x="7596188" y="1555750"/>
          <p14:tracePt t="12795" x="7570788" y="1538288"/>
          <p14:tracePt t="12802" x="7545388" y="1520825"/>
          <p14:tracePt t="12810" x="7510463" y="1495425"/>
          <p14:tracePt t="12818" x="7485063" y="1462088"/>
          <p14:tracePt t="12825" x="7451725" y="1444625"/>
          <p14:tracePt t="12833" x="7408863" y="1411288"/>
          <p14:tracePt t="12841" x="7383463" y="1385888"/>
          <p14:tracePt t="12848" x="7348538" y="1368425"/>
          <p14:tracePt t="12857" x="7332663" y="1360488"/>
          <p14:tracePt t="12863" x="7307263" y="1350963"/>
          <p14:tracePt t="12873" x="7281863" y="1343025"/>
          <p14:tracePt t="12879" x="7264400" y="1333500"/>
          <p14:tracePt t="12887" x="7256463" y="1325563"/>
          <p14:tracePt t="12894" x="7229475" y="1317625"/>
          <p14:tracePt t="12908" x="7221538" y="1317625"/>
          <p14:tracePt t="12909" x="7213600" y="1308100"/>
          <p14:tracePt t="12918" x="7204075" y="1308100"/>
          <p14:tracePt t="12925" x="7204075" y="1300163"/>
          <p14:tracePt t="12932" x="7196138" y="1300163"/>
          <p14:tracePt t="12948" x="7188200" y="1300163"/>
          <p14:tracePt t="13110" x="7204075" y="1300163"/>
          <p14:tracePt t="13117" x="7221538" y="1317625"/>
          <p14:tracePt t="13126" x="7256463" y="1343025"/>
          <p14:tracePt t="13134" x="7307263" y="1376363"/>
          <p14:tracePt t="13141" x="7358063" y="1419225"/>
          <p14:tracePt t="13148" x="7408863" y="1444625"/>
          <p14:tracePt t="13156" x="7467600" y="1487488"/>
          <p14:tracePt t="13163" x="7535863" y="1538288"/>
          <p14:tracePt t="13173" x="7570788" y="1581150"/>
          <p14:tracePt t="13179" x="7621588" y="1606550"/>
          <p14:tracePt t="13188" x="7654925" y="1639888"/>
          <p14:tracePt t="13195" x="7697788" y="1665288"/>
          <p14:tracePt t="13202" x="7723188" y="1690688"/>
          <p14:tracePt t="13210" x="7731125" y="1700213"/>
          <p14:tracePt t="13217" x="7748588" y="1716088"/>
          <p14:tracePt t="13226" x="7766050" y="1733550"/>
          <p14:tracePt t="13233" x="7773988" y="1741488"/>
          <p14:tracePt t="13240" x="7773988" y="1751013"/>
          <p14:tracePt t="13248" x="7781925" y="1751013"/>
          <p14:tracePt t="13256" x="7781925" y="1758950"/>
          <p14:tracePt t="13263" x="7791450" y="1766888"/>
          <p14:tracePt t="13279" x="7791450" y="1776413"/>
          <p14:tracePt t="13302" x="7791450" y="1784350"/>
          <p14:tracePt t="13317" x="7781925" y="1793875"/>
          <p14:tracePt t="13325" x="7756525" y="1793875"/>
          <p14:tracePt t="13332" x="7723188" y="1793875"/>
          <p14:tracePt t="13341" x="7662863" y="1793875"/>
          <p14:tracePt t="13348" x="7604125" y="1801813"/>
          <p14:tracePt t="13356" x="7510463" y="1801813"/>
          <p14:tracePt t="13364" x="7416800" y="1809750"/>
          <p14:tracePt t="13372" x="7323138" y="1827213"/>
          <p14:tracePt t="13379" x="7256463" y="1827213"/>
          <p14:tracePt t="13389" x="7188200" y="1827213"/>
          <p14:tracePt t="13394" x="7145338" y="1827213"/>
          <p14:tracePt t="13402" x="7094538" y="1827213"/>
          <p14:tracePt t="13410" x="7069138" y="1827213"/>
          <p14:tracePt t="13417" x="7034213" y="1827213"/>
          <p14:tracePt t="13425" x="7018338" y="1827213"/>
          <p14:tracePt t="13433" x="7008813" y="1827213"/>
          <p14:tracePt t="13441" x="7000875" y="1827213"/>
          <p14:tracePt t="13448" x="6992938" y="1827213"/>
          <p14:tracePt t="13463" x="6983413" y="1827213"/>
          <p14:tracePt t="13603" x="6983413" y="1835150"/>
          <p14:tracePt t="13610" x="7000875" y="1852613"/>
          <p14:tracePt t="13618" x="7026275" y="1878013"/>
          <p14:tracePt t="13625" x="7077075" y="1920875"/>
          <p14:tracePt t="13633" x="7145338" y="1979613"/>
          <p14:tracePt t="13641" x="7239000" y="2055813"/>
          <p14:tracePt t="13649" x="7332663" y="2124075"/>
          <p14:tracePt t="13657" x="7416800" y="2174875"/>
          <p14:tracePt t="13664" x="7510463" y="2260600"/>
          <p14:tracePt t="13673" x="7596188" y="2311400"/>
          <p14:tracePt t="13679" x="7654925" y="2362200"/>
          <p14:tracePt t="13688" x="7723188" y="2413000"/>
          <p14:tracePt t="13694" x="7756525" y="2430463"/>
          <p14:tracePt t="13704" x="7773988" y="2455863"/>
          <p14:tracePt t="13710" x="7807325" y="2473325"/>
          <p14:tracePt t="13725" x="7824788" y="2481263"/>
          <p14:tracePt t="13733" x="7832725" y="2481263"/>
          <p14:tracePt t="13740" x="7832725" y="2489200"/>
          <p14:tracePt t="13748" x="7842250" y="2498725"/>
          <p14:tracePt t="13764" x="7850188" y="2498725"/>
          <p14:tracePt t="13779" x="7859713" y="2498725"/>
          <p14:tracePt t="13794" x="7859713" y="2506663"/>
          <p14:tracePt t="13895" x="7859713" y="2516188"/>
          <p14:tracePt t="13933" x="7842250" y="2516188"/>
          <p14:tracePt t="13941" x="7824788" y="2516188"/>
          <p14:tracePt t="13949" x="7781925" y="2516188"/>
          <p14:tracePt t="13956" x="7723188" y="2516188"/>
          <p14:tracePt t="13964" x="7621588" y="2516188"/>
          <p14:tracePt t="13972" x="7535863" y="2516188"/>
          <p14:tracePt t="13979" x="7434263" y="2516188"/>
          <p14:tracePt t="13987" x="7323138" y="2516188"/>
          <p14:tracePt t="13994" x="7256463" y="2516188"/>
          <p14:tracePt t="14003" x="7178675" y="2516188"/>
          <p14:tracePt t="14010" x="7127875" y="2516188"/>
          <p14:tracePt t="14018" x="7077075" y="2516188"/>
          <p14:tracePt t="14025" x="7059613" y="2516188"/>
          <p14:tracePt t="14033" x="7034213" y="2516188"/>
          <p14:tracePt t="14041" x="7018338" y="2516188"/>
          <p14:tracePt t="14056" x="7008813" y="2516188"/>
          <p14:tracePt t="14187" x="7018338" y="2524125"/>
          <p14:tracePt t="14194" x="7043738" y="2524125"/>
          <p14:tracePt t="14203" x="7077075" y="2541588"/>
          <p14:tracePt t="14210" x="7145338" y="2582863"/>
          <p14:tracePt t="14219" x="7204075" y="2633663"/>
          <p14:tracePt t="14226" x="7297738" y="2686050"/>
          <p14:tracePt t="14233" x="7391400" y="2744788"/>
          <p14:tracePt t="14241" x="7493000" y="2813050"/>
          <p14:tracePt t="14248" x="7596188" y="2863850"/>
          <p14:tracePt t="14256" x="7672388" y="2906713"/>
          <p14:tracePt t="14264" x="7748588" y="2949575"/>
          <p14:tracePt t="14272" x="7799388" y="2974975"/>
          <p14:tracePt t="14279" x="7850188" y="3008313"/>
          <p14:tracePt t="14288" x="7875588" y="3025775"/>
          <p14:tracePt t="14294" x="7900988" y="3033713"/>
          <p14:tracePt t="14304" x="7910513" y="3051175"/>
          <p14:tracePt t="14310" x="7918450" y="3051175"/>
          <p14:tracePt t="14319" x="7935913" y="3059113"/>
          <p14:tracePt t="14333" x="7935913" y="3067050"/>
          <p14:tracePt t="14348" x="7943850" y="3067050"/>
          <p14:tracePt t="14371" x="7951788" y="3067050"/>
          <p14:tracePt t="14649" x="7951788" y="3076575"/>
          <p14:tracePt t="14656" x="7943850" y="3076575"/>
          <p14:tracePt t="14664" x="7935913" y="3084513"/>
          <p14:tracePt t="14671" x="7910513" y="3094038"/>
          <p14:tracePt t="14679" x="7893050" y="3094038"/>
          <p14:tracePt t="14687" x="7875588" y="3101975"/>
          <p14:tracePt t="14694" x="7859713" y="3101975"/>
          <p14:tracePt t="14704" x="7842250" y="3109913"/>
          <p14:tracePt t="14709" x="7832725" y="3109913"/>
          <p14:tracePt t="14719" x="7807325" y="3119438"/>
          <p14:tracePt t="14725" x="7791450" y="3119438"/>
          <p14:tracePt t="14733" x="7781925" y="3119438"/>
          <p14:tracePt t="14740" x="7756525" y="3127375"/>
          <p14:tracePt t="14748" x="7731125" y="3127375"/>
          <p14:tracePt t="14756" x="7715250" y="3135313"/>
          <p14:tracePt t="14764" x="7662863" y="3144838"/>
          <p14:tracePt t="14771" x="7629525" y="3160713"/>
          <p14:tracePt t="14779" x="7586663" y="3186113"/>
          <p14:tracePt t="14787" x="7535863" y="3211513"/>
          <p14:tracePt t="14794" x="7485063" y="3228975"/>
          <p14:tracePt t="14804" x="7451725" y="3246438"/>
          <p14:tracePt t="14810" x="7416800" y="3263900"/>
          <p14:tracePt t="14820" x="7383463" y="3289300"/>
          <p14:tracePt t="14825" x="7366000" y="3289300"/>
          <p14:tracePt t="14832" x="7348538" y="3297238"/>
          <p14:tracePt t="14841" x="7340600" y="3314700"/>
          <p14:tracePt t="14848" x="7332663" y="3314700"/>
          <p14:tracePt t="14856" x="7323138" y="3322638"/>
          <p14:tracePt t="14871" x="7315200" y="3322638"/>
          <p14:tracePt t="14995" x="7348538" y="3305175"/>
          <p14:tracePt t="15003" x="7426325" y="3271838"/>
          <p14:tracePt t="15010" x="7604125" y="3178175"/>
          <p14:tracePt t="15019" x="7875588" y="3076575"/>
          <p14:tracePt t="15025" x="8199438" y="2949575"/>
          <p14:tracePt t="15033" x="8605838" y="2813050"/>
          <p14:tracePt t="15041" x="8894763" y="2727325"/>
          <p14:tracePt t="15048" x="9209088" y="2660650"/>
          <p14:tracePt t="15056" x="9507538" y="2625725"/>
          <p14:tracePt t="15064" x="9702800" y="2582863"/>
          <p14:tracePt t="15072" x="9880600" y="2582863"/>
          <p14:tracePt t="15079" x="10025063" y="2557463"/>
          <p14:tracePt t="15087" x="10153650" y="2557463"/>
          <p14:tracePt t="15094" x="10237788" y="2549525"/>
          <p14:tracePt t="15105" x="10323513" y="2541588"/>
          <p14:tracePt t="15109" x="10399713" y="2524125"/>
          <p14:tracePt t="15118" x="10433050" y="2506663"/>
          <p14:tracePt t="15127" x="10458450" y="2506663"/>
          <p14:tracePt t="15133" x="10475913" y="2506663"/>
          <p14:tracePt t="15141" x="10493375" y="2498725"/>
          <p14:tracePt t="15148" x="10501313" y="2498725"/>
          <p14:tracePt t="15156" x="10509250" y="2498725"/>
          <p14:tracePt t="15171" x="10518775" y="2498725"/>
          <p14:tracePt t="15187" x="10526713" y="2489200"/>
          <p14:tracePt t="15234" x="10526713" y="2481263"/>
          <p14:tracePt t="15248" x="10518775" y="2473325"/>
          <p14:tracePt t="15256" x="10501313" y="2447925"/>
          <p14:tracePt t="15264" x="10483850" y="2438400"/>
          <p14:tracePt t="15272" x="10483850" y="2422525"/>
          <p14:tracePt t="15279" x="10467975" y="2422525"/>
          <p14:tracePt t="15287" x="10458450" y="2413000"/>
          <p14:tracePt t="15294" x="10450513" y="2405063"/>
          <p14:tracePt t="15303" x="10450513" y="2397125"/>
          <p14:tracePt t="15310" x="10442575" y="2397125"/>
          <p14:tracePt t="15364" x="10442575" y="2387600"/>
          <p14:tracePt t="15418" x="10458450" y="2387600"/>
          <p14:tracePt t="15425" x="10475913" y="2387600"/>
          <p14:tracePt t="15434" x="10483850" y="2387600"/>
          <p14:tracePt t="15441" x="10509250" y="2387600"/>
          <p14:tracePt t="15449" x="10534650" y="2397125"/>
          <p14:tracePt t="15456" x="10552113" y="2405063"/>
          <p14:tracePt t="15463" x="10560050" y="2405063"/>
          <p14:tracePt t="15472" x="10569575" y="2405063"/>
          <p14:tracePt t="15479" x="10577513" y="2405063"/>
          <p14:tracePt t="15486" x="10585450" y="2405063"/>
          <p14:tracePt t="15494" x="10594975" y="2405063"/>
          <p14:tracePt t="15532" x="10602913" y="2405063"/>
          <p14:tracePt t="15594" x="10577513" y="2405063"/>
          <p14:tracePt t="15602" x="10544175" y="2397125"/>
          <p14:tracePt t="15610" x="10483850" y="2354263"/>
          <p14:tracePt t="15618" x="10407650" y="2319338"/>
          <p14:tracePt t="15625" x="10331450" y="2278063"/>
          <p14:tracePt t="15635" x="10263188" y="2235200"/>
          <p14:tracePt t="15641" x="10204450" y="2200275"/>
          <p14:tracePt t="15648" x="10161588" y="2174875"/>
          <p14:tracePt t="15656" x="10153650" y="2159000"/>
          <p14:tracePt t="15663" x="10126663" y="2141538"/>
          <p14:tracePt t="15671" x="10118725" y="2124075"/>
          <p14:tracePt t="15679" x="10101263" y="2124075"/>
          <p14:tracePt t="15687" x="10101263" y="2116138"/>
          <p14:tracePt t="15695" x="10093325" y="2108200"/>
          <p14:tracePt t="15710" x="10093325" y="2098675"/>
          <p14:tracePt t="15734" x="10093325" y="2090738"/>
          <p14:tracePt t="15741" x="10093325" y="2082800"/>
          <p14:tracePt t="15750" x="10101263" y="2082800"/>
          <p14:tracePt t="15756" x="10118725" y="2073275"/>
          <p14:tracePt t="15764" x="10153650" y="2055813"/>
          <p14:tracePt t="15772" x="10186988" y="2039938"/>
          <p14:tracePt t="15779" x="10237788" y="2005013"/>
          <p14:tracePt t="15787" x="10288588" y="1979613"/>
          <p14:tracePt t="15794" x="10348913" y="1938338"/>
          <p14:tracePt t="15802" x="10425113" y="1903413"/>
          <p14:tracePt t="15809" x="10475913" y="1860550"/>
          <p14:tracePt t="15819" x="10534650" y="1844675"/>
          <p14:tracePt t="15825" x="10569575" y="1819275"/>
          <p14:tracePt t="15834" x="10612438" y="1793875"/>
          <p14:tracePt t="15841" x="10628313" y="1784350"/>
          <p14:tracePt t="15848" x="10645775" y="1776413"/>
          <p14:tracePt t="15856" x="10663238" y="1776413"/>
          <p14:tracePt t="15863" x="10679113" y="1766888"/>
          <p14:tracePt t="15878" x="10688638" y="1758950"/>
          <p14:tracePt t="15886" x="10696575" y="1758950"/>
          <p14:tracePt t="15894" x="10696575" y="1751013"/>
          <p14:tracePt t="15918" x="10704513" y="1751013"/>
          <p14:tracePt t="16456" x="10714038" y="1751013"/>
          <p14:tracePt t="16471" x="10721975" y="1751013"/>
          <p14:tracePt t="16556" x="10721975" y="1741488"/>
          <p14:tracePt t="16564" x="10721975" y="1733550"/>
          <p14:tracePt t="16572" x="10714038" y="1725613"/>
          <p14:tracePt t="16602" x="10696575" y="1716088"/>
          <p14:tracePt t="16610" x="10696575" y="1708150"/>
          <p14:tracePt t="16618" x="10679113" y="1700213"/>
          <p14:tracePt t="16625" x="10653713" y="1690688"/>
          <p14:tracePt t="16635" x="10645775" y="1690688"/>
          <p14:tracePt t="16640" x="10620375" y="1682750"/>
          <p14:tracePt t="16649" x="10585450" y="1674813"/>
          <p14:tracePt t="16656" x="10552113" y="1665288"/>
          <p14:tracePt t="16664" x="10518775" y="1665288"/>
          <p14:tracePt t="16671" x="10475913" y="1657350"/>
          <p14:tracePt t="16679" x="10433050" y="1657350"/>
          <p14:tracePt t="16687" x="10374313" y="1657350"/>
          <p14:tracePt t="16694" x="10323513" y="1657350"/>
          <p14:tracePt t="16702" x="10245725" y="1657350"/>
          <p14:tracePt t="16710" x="10186988" y="1657350"/>
          <p14:tracePt t="16718" x="10126663" y="1665288"/>
          <p14:tracePt t="16725" x="10067925" y="1674813"/>
          <p14:tracePt t="16734" x="9983788" y="1682750"/>
          <p14:tracePt t="16741" x="9923463" y="1700213"/>
          <p14:tracePt t="16750" x="9847263" y="1708150"/>
          <p14:tracePt t="16756" x="9761538" y="1708150"/>
          <p14:tracePt t="16764" x="9694863" y="1716088"/>
          <p14:tracePt t="16771" x="9617075" y="1716088"/>
          <p14:tracePt t="16779" x="9532938" y="1716088"/>
          <p14:tracePt t="16786" x="9447213" y="1716088"/>
          <p14:tracePt t="16794" x="9363075" y="1716088"/>
          <p14:tracePt t="16802" x="9277350" y="1716088"/>
          <p14:tracePt t="16810" x="9193213" y="1716088"/>
          <p14:tracePt t="16817" x="9107488" y="1716088"/>
          <p14:tracePt t="16825" x="9031288" y="1708150"/>
          <p14:tracePt t="16833" x="8947150" y="1690688"/>
          <p14:tracePt t="16840" x="8886825" y="1682750"/>
          <p14:tracePt t="16849" x="8828088" y="1682750"/>
          <p14:tracePt t="16856" x="8759825" y="1665288"/>
          <p14:tracePt t="16865" x="8709025" y="1665288"/>
          <p14:tracePt t="16871" x="8666163" y="1665288"/>
          <p14:tracePt t="16879" x="8632825" y="1657350"/>
          <p14:tracePt t="16887" x="8605838" y="1649413"/>
          <p14:tracePt t="16894" x="8580438" y="1649413"/>
          <p14:tracePt t="16902" x="8555038" y="1649413"/>
          <p14:tracePt t="16910" x="8529638" y="1649413"/>
          <p14:tracePt t="16918" x="8521700" y="1639888"/>
          <p14:tracePt t="16925" x="8496300" y="1639888"/>
          <p14:tracePt t="16934" x="8470900" y="1631950"/>
          <p14:tracePt t="16941" x="8453438" y="1631950"/>
          <p14:tracePt t="16948" x="8435975" y="1631950"/>
          <p14:tracePt t="16956" x="8402638" y="1622425"/>
          <p14:tracePt t="16966" x="8377238" y="1622425"/>
          <p14:tracePt t="16971" x="8351838" y="1606550"/>
          <p14:tracePt t="16979" x="8318500" y="1597025"/>
          <p14:tracePt t="16987" x="8283575" y="1589088"/>
          <p14:tracePt t="16994" x="8250238" y="1571625"/>
          <p14:tracePt t="17002" x="8199438" y="1555750"/>
          <p14:tracePt t="17009" x="8156575" y="1538288"/>
          <p14:tracePt t="17017" x="8105775" y="1504950"/>
          <p14:tracePt t="17025" x="8054975" y="1477963"/>
          <p14:tracePt t="17034" x="8004175" y="1444625"/>
          <p14:tracePt t="17041" x="7943850" y="1401763"/>
          <p14:tracePt t="17049" x="7893050" y="1376363"/>
          <p14:tracePt t="17055" x="7824788" y="1343025"/>
          <p14:tracePt t="17065" x="7781925" y="1325563"/>
          <p14:tracePt t="17071" x="7731125" y="1292225"/>
          <p14:tracePt t="17079" x="7697788" y="1282700"/>
          <p14:tracePt t="17087" x="7646988" y="1266825"/>
          <p14:tracePt t="17094" x="7612063" y="1249363"/>
          <p14:tracePt t="17102" x="7578725" y="1241425"/>
          <p14:tracePt t="17109" x="7545388" y="1231900"/>
          <p14:tracePt t="17118" x="7527925" y="1223963"/>
          <p14:tracePt t="17125" x="7493000" y="1223963"/>
          <p14:tracePt t="17135" x="7459663" y="1216025"/>
          <p14:tracePt t="17141" x="7442200" y="1206500"/>
          <p14:tracePt t="17149" x="7426325" y="1206500"/>
          <p14:tracePt t="17156" x="7400925" y="1198563"/>
          <p14:tracePt t="17165" x="7383463" y="1198563"/>
          <p14:tracePt t="17171" x="7366000" y="1198563"/>
          <p14:tracePt t="17178" x="7340600" y="1189038"/>
          <p14:tracePt t="17187" x="7315200" y="1189038"/>
          <p14:tracePt t="17194" x="7307263" y="1189038"/>
          <p14:tracePt t="17202" x="7289800" y="1189038"/>
          <p14:tracePt t="17209" x="7264400" y="1181100"/>
          <p14:tracePt t="17217" x="7256463" y="1181100"/>
          <p14:tracePt t="17225" x="7239000" y="1181100"/>
          <p14:tracePt t="17233" x="7229475" y="1181100"/>
          <p14:tracePt t="17240" x="7213600" y="1181100"/>
          <p14:tracePt t="17248" x="7196138" y="1173163"/>
          <p14:tracePt t="17256" x="7188200" y="1173163"/>
          <p14:tracePt t="17265" x="7170738" y="1163638"/>
          <p14:tracePt t="17271" x="7153275" y="1147763"/>
          <p14:tracePt t="17278" x="7137400" y="1138238"/>
          <p14:tracePt t="17286" x="7127875" y="1130300"/>
          <p14:tracePt t="17294" x="7112000" y="1122363"/>
          <p14:tracePt t="17302" x="7094538" y="1122363"/>
          <p14:tracePt t="17309" x="7085013" y="1104900"/>
          <p14:tracePt t="17317" x="7069138" y="1096963"/>
          <p14:tracePt t="17325" x="7051675" y="1087438"/>
          <p14:tracePt t="17333" x="7034213" y="1069975"/>
          <p14:tracePt t="17340" x="7026275" y="1069975"/>
          <p14:tracePt t="17349" x="7008813" y="1054100"/>
          <p14:tracePt t="17356" x="6992938" y="1036638"/>
          <p14:tracePt t="17365" x="6975475" y="1019175"/>
          <p14:tracePt t="17371" x="6958013" y="1003300"/>
          <p14:tracePt t="17387" x="6950075" y="993775"/>
          <p14:tracePt t="17394" x="6932613" y="977900"/>
          <p14:tracePt t="17410" x="6924675" y="977900"/>
          <p14:tracePt t="17417" x="6924675" y="968375"/>
          <p14:tracePt t="17433" x="6915150" y="960438"/>
          <p14:tracePt t="17465" x="6907213" y="960438"/>
          <p14:tracePt t="17487" x="6899275" y="960438"/>
          <p14:tracePt t="17495" x="6899275" y="952500"/>
          <p14:tracePt t="17609" x="6907213" y="952500"/>
          <p14:tracePt t="17625" x="6924675" y="952500"/>
          <p14:tracePt t="17633" x="6932613" y="952500"/>
          <p14:tracePt t="17640" x="6942138" y="952500"/>
          <p14:tracePt t="17649" x="6950075" y="952500"/>
          <p14:tracePt t="17656" x="6958013" y="952500"/>
          <p14:tracePt t="17665" x="6975475" y="952500"/>
          <p14:tracePt t="17671" x="6983413" y="952500"/>
          <p14:tracePt t="17679" x="7000875" y="952500"/>
          <p14:tracePt t="17687" x="7018338" y="952500"/>
          <p14:tracePt t="17694" x="7026275" y="952500"/>
          <p14:tracePt t="17702" x="7051675" y="952500"/>
          <p14:tracePt t="17710" x="7077075" y="960438"/>
          <p14:tracePt t="17717" x="7085013" y="960438"/>
          <p14:tracePt t="17725" x="7112000" y="960438"/>
          <p14:tracePt t="17733" x="7127875" y="960438"/>
          <p14:tracePt t="17740" x="7153275" y="968375"/>
          <p14:tracePt t="17748" x="7162800" y="977900"/>
          <p14:tracePt t="17755" x="7178675" y="977900"/>
          <p14:tracePt t="17765" x="7188200" y="977900"/>
          <p14:tracePt t="17771" x="7204075" y="985838"/>
          <p14:tracePt t="17780" x="7213600" y="985838"/>
          <p14:tracePt t="17786" x="7221538" y="985838"/>
          <p14:tracePt t="17794" x="7239000" y="993775"/>
          <p14:tracePt t="17802" x="7246938" y="993775"/>
          <p14:tracePt t="17809" x="7256463" y="993775"/>
          <p14:tracePt t="17817" x="7264400" y="993775"/>
          <p14:tracePt t="17824" x="7272338" y="993775"/>
          <p14:tracePt t="17833" x="7272338" y="1003300"/>
          <p14:tracePt t="17840" x="7289800" y="1003300"/>
          <p14:tracePt t="17848" x="7297738" y="1003300"/>
          <p14:tracePt t="17864" x="7307263" y="1003300"/>
          <p14:tracePt t="17871" x="7315200" y="1003300"/>
          <p14:tracePt t="17898" x="7332663" y="1003300"/>
          <p14:tracePt t="17902" x="7340600" y="1003300"/>
          <p14:tracePt t="17910" x="7348538" y="1003300"/>
          <p14:tracePt t="17919" x="7366000" y="1003300"/>
          <p14:tracePt t="17933" x="7383463" y="1003300"/>
          <p14:tracePt t="17940" x="7391400" y="1003300"/>
          <p14:tracePt t="17948" x="7400925" y="1003300"/>
          <p14:tracePt t="17955" x="7416800" y="1003300"/>
          <p14:tracePt t="17971" x="7426325" y="1003300"/>
          <p14:tracePt t="17981" x="7434263" y="1003300"/>
          <p14:tracePt t="17987" x="7442200" y="1003300"/>
          <p14:tracePt t="17994" x="7451725" y="1003300"/>
          <p14:tracePt t="18002" x="7467600" y="1003300"/>
          <p14:tracePt t="18017" x="7485063" y="993775"/>
          <p14:tracePt t="18024" x="7493000" y="993775"/>
          <p14:tracePt t="18033" x="7510463" y="993775"/>
          <p14:tracePt t="18040" x="7518400" y="993775"/>
          <p14:tracePt t="18049" x="7527925" y="985838"/>
          <p14:tracePt t="18056" x="7545388" y="985838"/>
          <p14:tracePt t="18064" x="7561263" y="977900"/>
          <p14:tracePt t="18071" x="7570788" y="977900"/>
          <p14:tracePt t="18080" x="7586663" y="977900"/>
          <p14:tracePt t="18086" x="7604125" y="968375"/>
          <p14:tracePt t="18094" x="7612063" y="960438"/>
          <p14:tracePt t="18102" x="7629525" y="960438"/>
          <p14:tracePt t="18109" x="7654925" y="952500"/>
          <p14:tracePt t="18117" x="7662863" y="942975"/>
          <p14:tracePt t="18125" x="7680325" y="942975"/>
          <p14:tracePt t="18133" x="7697788" y="942975"/>
          <p14:tracePt t="18140" x="7705725" y="935038"/>
          <p14:tracePt t="18149" x="7723188" y="935038"/>
          <p14:tracePt t="18155" x="7748588" y="925513"/>
          <p14:tracePt t="18166" x="7756525" y="925513"/>
          <p14:tracePt t="18171" x="7773988" y="925513"/>
          <p14:tracePt t="18181" x="7791450" y="925513"/>
          <p14:tracePt t="18186" x="7799388" y="925513"/>
          <p14:tracePt t="18194" x="7816850" y="925513"/>
          <p14:tracePt t="18202" x="7842250" y="917575"/>
          <p14:tracePt t="18209" x="7850188" y="917575"/>
          <p14:tracePt t="18218" x="7867650" y="909638"/>
          <p14:tracePt t="18225" x="7875588" y="909638"/>
          <p14:tracePt t="18233" x="7900988" y="909638"/>
          <p14:tracePt t="18240" x="7918450" y="900113"/>
          <p14:tracePt t="18249" x="7935913" y="892175"/>
          <p14:tracePt t="18256" x="7951788" y="892175"/>
          <p14:tracePt t="18264" x="7977188" y="884238"/>
          <p14:tracePt t="18271" x="7994650" y="884238"/>
          <p14:tracePt t="18279" x="8012113" y="884238"/>
          <p14:tracePt t="18286" x="8037513" y="884238"/>
          <p14:tracePt t="18294" x="8062913" y="874713"/>
          <p14:tracePt t="18302" x="8070850" y="874713"/>
          <p14:tracePt t="18310" x="8096250" y="866775"/>
          <p14:tracePt t="18317" x="8113713" y="866775"/>
          <p14:tracePt t="18325" x="8121650" y="866775"/>
          <p14:tracePt t="18333" x="8147050" y="866775"/>
          <p14:tracePt t="18340" x="8156575" y="866775"/>
          <p14:tracePt t="18349" x="8164513" y="866775"/>
          <p14:tracePt t="18356" x="8181975" y="858838"/>
          <p14:tracePt t="18371" x="8199438" y="858838"/>
          <p14:tracePt t="18381" x="8215313" y="858838"/>
          <p14:tracePt t="18387" x="8224838" y="858838"/>
          <p14:tracePt t="18395" x="8240713" y="858838"/>
          <p14:tracePt t="18402" x="8266113" y="849313"/>
          <p14:tracePt t="18409" x="8275638" y="849313"/>
          <p14:tracePt t="18418" x="8301038" y="849313"/>
          <p14:tracePt t="18425" x="8318500" y="849313"/>
          <p14:tracePt t="18433" x="8326438" y="849313"/>
          <p14:tracePt t="18440" x="8351838" y="849313"/>
          <p14:tracePt t="18449" x="8369300" y="849313"/>
          <p14:tracePt t="18456" x="8394700" y="849313"/>
          <p14:tracePt t="18464" x="8410575" y="849313"/>
          <p14:tracePt t="18471" x="8420100" y="849313"/>
          <p14:tracePt t="18480" x="8435975" y="849313"/>
          <p14:tracePt t="18486" x="8462963" y="849313"/>
          <p14:tracePt t="18495" x="8470900" y="849313"/>
          <p14:tracePt t="18502" x="8488363" y="849313"/>
          <p14:tracePt t="18509" x="8496300" y="849313"/>
          <p14:tracePt t="18517" x="8513763" y="849313"/>
          <p14:tracePt t="18525" x="8529638" y="849313"/>
          <p14:tracePt t="18533" x="8539163" y="849313"/>
          <p14:tracePt t="18540" x="8547100" y="849313"/>
          <p14:tracePt t="18548" x="8564563" y="849313"/>
          <p14:tracePt t="18555" x="8580438" y="849313"/>
          <p14:tracePt t="18564" x="8597900" y="849313"/>
          <p14:tracePt t="18571" x="8605838" y="849313"/>
          <p14:tracePt t="18580" x="8632825" y="849313"/>
          <p14:tracePt t="18587" x="8640763" y="849313"/>
          <p14:tracePt t="18596" x="8658225" y="849313"/>
          <p14:tracePt t="18602" x="8683625" y="849313"/>
          <p14:tracePt t="18610" x="8699500" y="849313"/>
          <p14:tracePt t="18617" x="8716963" y="849313"/>
          <p14:tracePt t="18625" x="8742363" y="849313"/>
          <p14:tracePt t="18633" x="8750300" y="849313"/>
          <p14:tracePt t="18640" x="8767763" y="849313"/>
          <p14:tracePt t="18648" x="8777288" y="849313"/>
          <p14:tracePt t="18656" x="8793163" y="849313"/>
          <p14:tracePt t="18665" x="8810625" y="849313"/>
          <p14:tracePt t="18671" x="8818563" y="849313"/>
          <p14:tracePt t="18680" x="8836025" y="849313"/>
          <p14:tracePt t="18696" x="8853488" y="849313"/>
          <p14:tracePt t="18702" x="8861425" y="849313"/>
          <p14:tracePt t="18710" x="8869363" y="849313"/>
          <p14:tracePt t="18717" x="8878888" y="849313"/>
          <p14:tracePt t="18725" x="8886825" y="849313"/>
          <p14:tracePt t="18733" x="8904288" y="849313"/>
          <p14:tracePt t="18740" x="8912225" y="849313"/>
          <p14:tracePt t="18748" x="8921750" y="849313"/>
          <p14:tracePt t="18756" x="8937625" y="849313"/>
          <p14:tracePt t="18764" x="8947150" y="849313"/>
          <p14:tracePt t="18770" x="8955088" y="849313"/>
          <p14:tracePt t="18780" x="8972550" y="849313"/>
          <p14:tracePt t="18795" x="8988425" y="849313"/>
          <p14:tracePt t="18802" x="9005888" y="849313"/>
          <p14:tracePt t="18817" x="9023350" y="849313"/>
          <p14:tracePt t="18833" x="9039225" y="849313"/>
          <p14:tracePt t="18840" x="9048750" y="849313"/>
          <p14:tracePt t="18848" x="9056688" y="849313"/>
          <p14:tracePt t="18856" x="9064625" y="849313"/>
          <p14:tracePt t="18864" x="9074150" y="849313"/>
          <p14:tracePt t="18881" x="9082088" y="849313"/>
          <p14:tracePt t="18887" x="9091613" y="849313"/>
          <p14:tracePt t="18913" x="9107488" y="849313"/>
          <p14:tracePt t="18917" x="9117013" y="849313"/>
          <p14:tracePt t="18933" x="9132888" y="849313"/>
          <p14:tracePt t="18941" x="9142413" y="849313"/>
          <p14:tracePt t="18956" x="9150350" y="849313"/>
          <p14:tracePt t="18964" x="9167813" y="849313"/>
          <p14:tracePt t="18987" x="9167813" y="841375"/>
          <p14:tracePt t="18996" x="9175750" y="841375"/>
          <p14:tracePt t="19011" x="9183688" y="841375"/>
          <p14:tracePt t="19033" x="9193213" y="841375"/>
          <p14:tracePt t="19040" x="9209088" y="841375"/>
          <p14:tracePt t="19056" x="9218613" y="841375"/>
          <p14:tracePt t="19064" x="9236075" y="841375"/>
          <p14:tracePt t="19079" x="9244013" y="841375"/>
          <p14:tracePt t="19086" x="9251950" y="841375"/>
          <p14:tracePt t="19110" x="9261475" y="841375"/>
          <p14:tracePt t="19133" x="9269413" y="841375"/>
          <p14:tracePt t="19156" x="9277350" y="841375"/>
          <p14:tracePt t="19971" x="9261475" y="841375"/>
          <p14:tracePt t="19979" x="9218613" y="841375"/>
          <p14:tracePt t="19987" x="9150350" y="841375"/>
          <p14:tracePt t="19995" x="9031288" y="841375"/>
          <p14:tracePt t="20002" x="8894763" y="841375"/>
          <p14:tracePt t="20012" x="8750300" y="858838"/>
          <p14:tracePt t="20017" x="8572500" y="866775"/>
          <p14:tracePt t="20026" x="8359775" y="884238"/>
          <p14:tracePt t="20034" x="8199438" y="909638"/>
          <p14:tracePt t="20039" x="8045450" y="917575"/>
          <p14:tracePt t="20048" x="7893050" y="935038"/>
          <p14:tracePt t="20055" x="7766050" y="942975"/>
          <p14:tracePt t="20063" x="7646988" y="942975"/>
          <p14:tracePt t="20070" x="7535863" y="942975"/>
          <p14:tracePt t="20079" x="7426325" y="942975"/>
          <p14:tracePt t="20086" x="7323138" y="942975"/>
          <p14:tracePt t="20094" x="7246938" y="925513"/>
          <p14:tracePt t="20102" x="7162800" y="925513"/>
          <p14:tracePt t="20111" x="7119938" y="917575"/>
          <p14:tracePt t="20117" x="7085013" y="909638"/>
          <p14:tracePt t="20125" x="7051675" y="909638"/>
          <p14:tracePt t="20133" x="7034213" y="909638"/>
          <p14:tracePt t="20140" x="7018338" y="909638"/>
          <p14:tracePt t="20148" x="7000875" y="909638"/>
          <p14:tracePt t="20164" x="6992938" y="909638"/>
          <p14:tracePt t="20179" x="6983413" y="909638"/>
          <p14:tracePt t="20202" x="6983413" y="900113"/>
          <p14:tracePt t="20332" x="6975475" y="900113"/>
          <p14:tracePt t="20356" x="6975475" y="892175"/>
          <p14:tracePt t="20402" x="6975475" y="884238"/>
          <p14:tracePt t="20772" x="6967538" y="892175"/>
          <p14:tracePt t="20794" x="6967538" y="900113"/>
          <p14:tracePt t="20810" x="6967538" y="909638"/>
          <p14:tracePt t="20817" x="6958013" y="917575"/>
          <p14:tracePt t="20833" x="6958013" y="925513"/>
          <p14:tracePt t="20840" x="6958013" y="935038"/>
          <p14:tracePt t="20848" x="6958013" y="942975"/>
          <p14:tracePt t="20864" x="6958013" y="952500"/>
          <p14:tracePt t="20871" x="6958013" y="960438"/>
          <p14:tracePt t="20879" x="6958013" y="968375"/>
          <p14:tracePt t="20909" x="6958013" y="977900"/>
          <p14:tracePt t="20932" x="6958013" y="985838"/>
          <p14:tracePt t="21140" x="6967538" y="985838"/>
          <p14:tracePt t="21148" x="6975475" y="985838"/>
          <p14:tracePt t="21157" x="7000875" y="985838"/>
          <p14:tracePt t="21163" x="7034213" y="977900"/>
          <p14:tracePt t="21171" x="7077075" y="968375"/>
          <p14:tracePt t="21179" x="7153275" y="942975"/>
          <p14:tracePt t="21187" x="7239000" y="925513"/>
          <p14:tracePt t="21195" x="7358063" y="909638"/>
          <p14:tracePt t="21202" x="7467600" y="900113"/>
          <p14:tracePt t="21211" x="7570788" y="892175"/>
          <p14:tracePt t="21217" x="7688263" y="874713"/>
          <p14:tracePt t="21225" x="7781925" y="866775"/>
          <p14:tracePt t="21232" x="7885113" y="841375"/>
          <p14:tracePt t="21239" x="7977188" y="833438"/>
          <p14:tracePt t="21248" x="8062913" y="833438"/>
          <p14:tracePt t="21255" x="8147050" y="833438"/>
          <p14:tracePt t="21263" x="8215313" y="833438"/>
          <p14:tracePt t="21271" x="8301038" y="833438"/>
          <p14:tracePt t="21279" x="8385175" y="833438"/>
          <p14:tracePt t="21286" x="8470900" y="833438"/>
          <p14:tracePt t="21294" x="8572500" y="833438"/>
          <p14:tracePt t="21301" x="8648700" y="849313"/>
          <p14:tracePt t="21309" x="8734425" y="858838"/>
          <p14:tracePt t="21316" x="8818563" y="874713"/>
          <p14:tracePt t="21325" x="8904288" y="892175"/>
          <p14:tracePt t="21332" x="8963025" y="909638"/>
          <p14:tracePt t="21342" x="9023350" y="909638"/>
          <p14:tracePt t="21348" x="9082088" y="917575"/>
          <p14:tracePt t="21355" x="9124950" y="917575"/>
          <p14:tracePt t="21363" x="9158288" y="925513"/>
          <p14:tracePt t="21371" x="9193213" y="925513"/>
          <p14:tracePt t="21378" x="9218613" y="925513"/>
          <p14:tracePt t="21386" x="9226550" y="925513"/>
          <p14:tracePt t="21394" x="9251950" y="925513"/>
          <p14:tracePt t="21401" x="9261475" y="925513"/>
          <p14:tracePt t="21417" x="9269413" y="925513"/>
          <p14:tracePt t="21426" x="9277350" y="925513"/>
          <p14:tracePt t="21448" x="9286875" y="925513"/>
          <p14:tracePt t="21794" x="9286875" y="942975"/>
          <p14:tracePt t="21810" x="9286875" y="960438"/>
          <p14:tracePt t="21817" x="9277350" y="977900"/>
          <p14:tracePt t="21825" x="9277350" y="985838"/>
          <p14:tracePt t="21833" x="9269413" y="1003300"/>
          <p14:tracePt t="21841" x="9261475" y="1019175"/>
          <p14:tracePt t="21847" x="9251950" y="1028700"/>
          <p14:tracePt t="21855" x="9244013" y="1054100"/>
          <p14:tracePt t="21863" x="9244013" y="1062038"/>
          <p14:tracePt t="21871" x="9226550" y="1069975"/>
          <p14:tracePt t="21879" x="9218613" y="1087438"/>
          <p14:tracePt t="21886" x="9201150" y="1104900"/>
          <p14:tracePt t="21894" x="9193213" y="1122363"/>
          <p14:tracePt t="21910" x="9167813" y="1130300"/>
          <p14:tracePt t="21917" x="9158288" y="1147763"/>
          <p14:tracePt t="21926" x="9142413" y="1155700"/>
          <p14:tracePt t="21932" x="9117013" y="1155700"/>
          <p14:tracePt t="21947" x="9099550" y="1155700"/>
          <p14:tracePt t="21957" x="9082088" y="1155700"/>
          <p14:tracePt t="21971" x="9074150" y="1155700"/>
          <p14:tracePt t="21980" x="9064625" y="1155700"/>
          <p14:tracePt t="22055" x="9082088" y="1155700"/>
          <p14:tracePt t="22063" x="9099550" y="1163638"/>
          <p14:tracePt t="22071" x="9132888" y="1173163"/>
          <p14:tracePt t="22078" x="9183688" y="1198563"/>
          <p14:tracePt t="22087" x="9218613" y="1223963"/>
          <p14:tracePt t="22094" x="9286875" y="1274763"/>
          <p14:tracePt t="22102" x="9345613" y="1317625"/>
          <p14:tracePt t="22110" x="9405938" y="1368425"/>
          <p14:tracePt t="22118" x="9456738" y="1427163"/>
          <p14:tracePt t="22125" x="9482138" y="1470025"/>
          <p14:tracePt t="22132" x="9523413" y="1512888"/>
          <p14:tracePt t="22140" x="9540875" y="1546225"/>
          <p14:tracePt t="22147" x="9558338" y="1597025"/>
          <p14:tracePt t="22156" x="9575800" y="1614488"/>
          <p14:tracePt t="22163" x="9575800" y="1649413"/>
          <p14:tracePt t="22171" x="9583738" y="1690688"/>
          <p14:tracePt t="22178" x="9583738" y="1725613"/>
          <p14:tracePt t="22186" x="9583738" y="1758950"/>
          <p14:tracePt t="22194" x="9583738" y="1793875"/>
          <p14:tracePt t="22201" x="9583738" y="1835150"/>
          <p14:tracePt t="22209" x="9558338" y="1870075"/>
          <p14:tracePt t="22217" x="9523413" y="1903413"/>
          <p14:tracePt t="22225" x="9490075" y="1954213"/>
          <p14:tracePt t="22232" x="9431338" y="2022475"/>
          <p14:tracePt t="22240" x="9371013" y="2073275"/>
          <p14:tracePt t="22247" x="9277350" y="2159000"/>
          <p14:tracePt t="22257" x="9183688" y="2227263"/>
          <p14:tracePt t="22263" x="9074150" y="2293938"/>
          <p14:tracePt t="22271" x="8947150" y="2354263"/>
          <p14:tracePt t="22278" x="8843963" y="2405063"/>
          <p14:tracePt t="22286" x="8742363" y="2438400"/>
          <p14:tracePt t="22294" x="8640763" y="2463800"/>
          <p14:tracePt t="22301" x="8564563" y="2473325"/>
          <p14:tracePt t="22310" x="8478838" y="2473325"/>
          <p14:tracePt t="22317" x="8420100" y="2473325"/>
          <p14:tracePt t="22325" x="8377238" y="2473325"/>
          <p14:tracePt t="22332" x="8334375" y="2473325"/>
          <p14:tracePt t="22341" x="8318500" y="2463800"/>
          <p14:tracePt t="22348" x="8291513" y="2447925"/>
          <p14:tracePt t="22357" x="8283575" y="2430463"/>
          <p14:tracePt t="22363" x="8275638" y="2422525"/>
          <p14:tracePt t="22371" x="8266113" y="2413000"/>
          <p14:tracePt t="22379" x="8266113" y="2397125"/>
          <p14:tracePt t="22386" x="8258175" y="2379663"/>
          <p14:tracePt t="22402" x="8258175" y="2362200"/>
          <p14:tracePt t="22410" x="8258175" y="2354263"/>
          <p14:tracePt t="22418" x="8258175" y="2344738"/>
          <p14:tracePt t="22425" x="8258175" y="2336800"/>
          <p14:tracePt t="22433" x="8258175" y="2328863"/>
          <p14:tracePt t="22441" x="8283575" y="2311400"/>
          <p14:tracePt t="22448" x="8301038" y="2286000"/>
          <p14:tracePt t="22457" x="8343900" y="2260600"/>
          <p14:tracePt t="22463" x="8377238" y="2243138"/>
          <p14:tracePt t="22471" x="8410575" y="2227263"/>
          <p14:tracePt t="22480" x="8445500" y="2217738"/>
          <p14:tracePt t="22486" x="8478838" y="2209800"/>
          <p14:tracePt t="22494" x="8521700" y="2200275"/>
          <p14:tracePt t="22501" x="8547100" y="2200275"/>
          <p14:tracePt t="22509" x="8572500" y="2200275"/>
          <p14:tracePt t="22517" x="8589963" y="2200275"/>
          <p14:tracePt t="22526" x="8605838" y="2200275"/>
          <p14:tracePt t="22533" x="8623300" y="2200275"/>
          <p14:tracePt t="22542" x="8640763" y="2209800"/>
          <p14:tracePt t="22548" x="8648700" y="2227263"/>
          <p14:tracePt t="22558" x="8666163" y="2235200"/>
          <p14:tracePt t="22563" x="8674100" y="2260600"/>
          <p14:tracePt t="22571" x="8683625" y="2268538"/>
          <p14:tracePt t="22579" x="8683625" y="2293938"/>
          <p14:tracePt t="22586" x="8691563" y="2311400"/>
          <p14:tracePt t="22594" x="8691563" y="2319338"/>
          <p14:tracePt t="22602" x="8691563" y="2328863"/>
          <p14:tracePt t="22609" x="8691563" y="2336800"/>
          <p14:tracePt t="22616" x="8691563" y="2344738"/>
          <p14:tracePt t="22625" x="8691563" y="2354263"/>
          <p14:tracePt t="22632" x="8683625" y="2362200"/>
          <p14:tracePt t="22641" x="8666163" y="2371725"/>
          <p14:tracePt t="22647" x="8648700" y="2371725"/>
          <p14:tracePt t="22657" x="8623300" y="2379663"/>
          <p14:tracePt t="22663" x="8589963" y="2379663"/>
          <p14:tracePt t="22670" x="8547100" y="2379663"/>
          <p14:tracePt t="22678" x="8513763" y="2379663"/>
          <p14:tracePt t="22686" x="8488363" y="2379663"/>
          <p14:tracePt t="22693" x="8453438" y="2371725"/>
          <p14:tracePt t="22701" x="8410575" y="2354263"/>
          <p14:tracePt t="22709" x="8377238" y="2336800"/>
          <p14:tracePt t="22717" x="8359775" y="2319338"/>
          <p14:tracePt t="22725" x="8343900" y="2311400"/>
          <p14:tracePt t="22732" x="8326438" y="2293938"/>
          <p14:tracePt t="22742" x="8308975" y="2286000"/>
          <p14:tracePt t="22747" x="8301038" y="2268538"/>
          <p14:tracePt t="22986" x="8291513" y="2252663"/>
          <p14:tracePt t="22994" x="8275638" y="2217738"/>
          <p14:tracePt t="23002" x="8258175" y="2184400"/>
          <p14:tracePt t="23010" x="8215313" y="2133600"/>
          <p14:tracePt t="23017" x="8181975" y="2073275"/>
          <p14:tracePt t="23025" x="8139113" y="2005013"/>
          <p14:tracePt t="23032" x="8096250" y="1946275"/>
          <p14:tracePt t="23041" x="8054975" y="1895475"/>
          <p14:tracePt t="23048" x="8004175" y="1844675"/>
          <p14:tracePt t="23055" x="7977188" y="1801813"/>
          <p14:tracePt t="23063" x="7951788" y="1766888"/>
          <p14:tracePt t="23073" x="7926388" y="1741488"/>
          <p14:tracePt t="23078" x="7910513" y="1716088"/>
          <p14:tracePt t="23087" x="7885113" y="1700213"/>
          <p14:tracePt t="23094" x="7867650" y="1682750"/>
          <p14:tracePt t="23102" x="7850188" y="1665288"/>
          <p14:tracePt t="23109" x="7832725" y="1657350"/>
          <p14:tracePt t="23117" x="7816850" y="1631950"/>
          <p14:tracePt t="23125" x="7799388" y="1614488"/>
          <p14:tracePt t="23132" x="7773988" y="1606550"/>
          <p14:tracePt t="23142" x="7748588" y="1597025"/>
          <p14:tracePt t="23148" x="7740650" y="1581150"/>
          <p14:tracePt t="23156" x="7715250" y="1571625"/>
          <p14:tracePt t="23162" x="7697788" y="1555750"/>
          <p14:tracePt t="23172" x="7680325" y="1546225"/>
          <p14:tracePt t="23179" x="7672388" y="1538288"/>
          <p14:tracePt t="23187" x="7654925" y="1538288"/>
          <p14:tracePt t="23194" x="7646988" y="1538288"/>
          <p14:tracePt t="23209" x="7637463" y="1538288"/>
          <p14:tracePt t="23217" x="7637463" y="1530350"/>
          <p14:tracePt t="23224" x="7629525" y="1530350"/>
          <p14:tracePt t="23240" x="7621588" y="1530350"/>
          <p14:tracePt t="23272" x="7604125" y="1530350"/>
          <p14:tracePt t="23286" x="7596188" y="1530350"/>
          <p14:tracePt t="23294" x="7578725" y="1530350"/>
          <p14:tracePt t="23302" x="7561263" y="1530350"/>
          <p14:tracePt t="23310" x="7545388" y="1530350"/>
          <p14:tracePt t="23317" x="7518400" y="1530350"/>
          <p14:tracePt t="23326" x="7493000" y="1520825"/>
          <p14:tracePt t="23332" x="7477125" y="1512888"/>
          <p14:tracePt t="23340" x="7451725" y="1504950"/>
          <p14:tracePt t="23348" x="7416800" y="1495425"/>
          <p14:tracePt t="23356" x="7391400" y="1487488"/>
          <p14:tracePt t="23363" x="7366000" y="1470025"/>
          <p14:tracePt t="23372" x="7348538" y="1462088"/>
          <p14:tracePt t="23378" x="7323138" y="1444625"/>
          <p14:tracePt t="23386" x="7307263" y="1427163"/>
          <p14:tracePt t="23394" x="7281863" y="1419225"/>
          <p14:tracePt t="23401" x="7272338" y="1411288"/>
          <p14:tracePt t="23409" x="7264400" y="1401763"/>
          <p14:tracePt t="23416" x="7246938" y="1401763"/>
          <p14:tracePt t="23425" x="7246938" y="1393825"/>
          <p14:tracePt t="23440" x="7239000" y="1393825"/>
          <p14:tracePt t="23456" x="7229475" y="1393825"/>
          <p14:tracePt t="23478" x="7221538" y="1393825"/>
          <p14:tracePt t="23495" x="7221538" y="1401763"/>
          <p14:tracePt t="23501" x="7221538" y="1411288"/>
          <p14:tracePt t="23509" x="7221538" y="1427163"/>
          <p14:tracePt t="23518" x="7213600" y="1462088"/>
          <p14:tracePt t="23524" x="7213600" y="1504950"/>
          <p14:tracePt t="23532" x="7213600" y="1546225"/>
          <p14:tracePt t="23540" x="7213600" y="1589088"/>
          <p14:tracePt t="23548" x="7213600" y="1674813"/>
          <p14:tracePt t="23556" x="7213600" y="1733550"/>
          <p14:tracePt t="23563" x="7213600" y="1801813"/>
          <p14:tracePt t="23572" x="7213600" y="1860550"/>
          <p14:tracePt t="23578" x="7213600" y="1903413"/>
          <p14:tracePt t="23586" x="7213600" y="1963738"/>
          <p14:tracePt t="23593" x="7213600" y="2005013"/>
          <p14:tracePt t="23601" x="7213600" y="2065338"/>
          <p14:tracePt t="23609" x="7213600" y="2098675"/>
          <p14:tracePt t="23617" x="7213600" y="2149475"/>
          <p14:tracePt t="23625" x="7213600" y="2235200"/>
          <p14:tracePt t="23633" x="7213600" y="2311400"/>
          <p14:tracePt t="23641" x="7213600" y="2397125"/>
          <p14:tracePt t="23647" x="7221538" y="2481263"/>
          <p14:tracePt t="23656" x="7221538" y="2592388"/>
          <p14:tracePt t="23663" x="7221538" y="2676525"/>
          <p14:tracePt t="23672" x="7221538" y="2752725"/>
          <p14:tracePt t="23678" x="7221538" y="2838450"/>
          <p14:tracePt t="23688" x="7221538" y="2881313"/>
          <p14:tracePt t="23694" x="7221538" y="2922588"/>
          <p14:tracePt t="23701" x="7229475" y="2957513"/>
          <p14:tracePt t="23709" x="7229475" y="2974975"/>
          <p14:tracePt t="23717" x="7229475" y="3000375"/>
          <p14:tracePt t="23724" x="7229475" y="3016250"/>
          <p14:tracePt t="23740" x="7229475" y="3025775"/>
          <p14:tracePt t="23756" x="7229475" y="3033713"/>
          <p14:tracePt t="23778" x="7229475" y="3041650"/>
          <p14:tracePt t="23832" x="7239000" y="3041650"/>
          <p14:tracePt t="23848" x="7246938" y="3041650"/>
          <p14:tracePt t="23863" x="7264400" y="3016250"/>
          <p14:tracePt t="23872" x="7281863" y="3000375"/>
          <p14:tracePt t="23879" x="7307263" y="2949575"/>
          <p14:tracePt t="23887" x="7358063" y="2897188"/>
          <p14:tracePt t="23894" x="7442200" y="2805113"/>
          <p14:tracePt t="23909" x="7586663" y="2643188"/>
          <p14:tracePt t="23917" x="7680325" y="2566988"/>
          <p14:tracePt t="23925" x="7807325" y="2447925"/>
          <p14:tracePt t="23933" x="7935913" y="2336800"/>
          <p14:tracePt t="23940" x="8070850" y="2217738"/>
          <p14:tracePt t="23948" x="8275638" y="2055813"/>
          <p14:tracePt t="23957" x="8435975" y="1928813"/>
          <p14:tracePt t="23963" x="8605838" y="1809750"/>
          <p14:tracePt t="23973" x="8785225" y="1674813"/>
          <p14:tracePt t="23978" x="8921750" y="1606550"/>
          <p14:tracePt t="23987" x="9039225" y="1520825"/>
          <p14:tracePt t="23994" x="9150350" y="1462088"/>
          <p14:tracePt t="24001" x="9269413" y="1401763"/>
          <p14:tracePt t="24009" x="9353550" y="1368425"/>
          <p14:tracePt t="24017" x="9421813" y="1333500"/>
          <p14:tracePt t="24024" x="9498013" y="1292225"/>
          <p14:tracePt t="24032" x="9566275" y="1274763"/>
          <p14:tracePt t="24040" x="9617075" y="1249363"/>
          <p14:tracePt t="24048" x="9677400" y="1241425"/>
          <p14:tracePt t="24056" x="9728200" y="1223963"/>
          <p14:tracePt t="24063" x="9771063" y="1206500"/>
          <p14:tracePt t="24073" x="9821863" y="1198563"/>
          <p14:tracePt t="24078" x="9864725" y="1173163"/>
          <p14:tracePt t="24087" x="9915525" y="1173163"/>
          <p14:tracePt t="24093" x="9956800" y="1163638"/>
          <p14:tracePt t="24102" x="9991725" y="1155700"/>
          <p14:tracePt t="24109" x="10025063" y="1155700"/>
          <p14:tracePt t="24117" x="10042525" y="1155700"/>
          <p14:tracePt t="24125" x="10067925" y="1155700"/>
          <p14:tracePt t="24132" x="10085388" y="1155700"/>
          <p14:tracePt t="24140" x="10093325" y="1155700"/>
          <p14:tracePt t="24148" x="10110788" y="1155700"/>
          <p14:tracePt t="24155" x="10118725" y="1155700"/>
          <p14:tracePt t="24163" x="10136188" y="1155700"/>
          <p14:tracePt t="24172" x="10153650" y="1163638"/>
          <p14:tracePt t="24178" x="10161588" y="1173163"/>
          <p14:tracePt t="24186" x="10186988" y="1189038"/>
          <p14:tracePt t="24193" x="10212388" y="1206500"/>
          <p14:tracePt t="24202" x="10229850" y="1216025"/>
          <p14:tracePt t="24209" x="10245725" y="1241425"/>
          <p14:tracePt t="24217" x="10271125" y="1266825"/>
          <p14:tracePt t="24224" x="10298113" y="1300163"/>
          <p14:tracePt t="24232" x="10313988" y="1325563"/>
          <p14:tracePt t="24240" x="10331450" y="1360488"/>
          <p14:tracePt t="24248" x="10348913" y="1393825"/>
          <p14:tracePt t="24257" x="10364788" y="1427163"/>
          <p14:tracePt t="24263" x="10382250" y="1452563"/>
          <p14:tracePt t="24273" x="10399713" y="1504950"/>
          <p14:tracePt t="24279" x="10399713" y="1546225"/>
          <p14:tracePt t="24288" x="10415588" y="1589088"/>
          <p14:tracePt t="24294" x="10425113" y="1639888"/>
          <p14:tracePt t="24303" x="10433050" y="1682750"/>
          <p14:tracePt t="24310" x="10433050" y="1716088"/>
          <p14:tracePt t="24317" x="10442575" y="1751013"/>
          <p14:tracePt t="24324" x="10442575" y="1766888"/>
          <p14:tracePt t="24332" x="10442575" y="1793875"/>
          <p14:tracePt t="24340" x="10442575" y="1819275"/>
          <p14:tracePt t="24347" x="10450513" y="1852613"/>
          <p14:tracePt t="24356" x="10450513" y="1870075"/>
          <p14:tracePt t="24363" x="10458450" y="1895475"/>
          <p14:tracePt t="24372" x="10458450" y="1928813"/>
          <p14:tracePt t="24378" x="10467975" y="1971675"/>
          <p14:tracePt t="24387" x="10475913" y="2005013"/>
          <p14:tracePt t="24394" x="10483850" y="2047875"/>
          <p14:tracePt t="24403" x="10483850" y="2082800"/>
          <p14:tracePt t="24410" x="10493375" y="2116138"/>
          <p14:tracePt t="24416" x="10501313" y="2141538"/>
          <p14:tracePt t="24424" x="10509250" y="2149475"/>
          <p14:tracePt t="24432" x="10509250" y="2166938"/>
          <p14:tracePt t="24440" x="10509250" y="2174875"/>
          <p14:tracePt t="24447" x="10518775" y="2184400"/>
          <p14:tracePt t="24456" x="10518775" y="2192338"/>
          <p14:tracePt t="24464" x="10518775" y="2200275"/>
          <p14:tracePt t="24502" x="10518775" y="2209800"/>
          <p14:tracePt t="24856" x="10518775" y="2217738"/>
          <p14:tracePt t="24863" x="10518775" y="2227263"/>
          <p14:tracePt t="24871" x="10518775" y="2243138"/>
          <p14:tracePt t="24879" x="10518775" y="2260600"/>
          <p14:tracePt t="24888" x="10518775" y="2293938"/>
          <p14:tracePt t="24905" x="10526713" y="2387600"/>
          <p14:tracePt t="24910" x="10526713" y="2430463"/>
          <p14:tracePt t="24919" x="10526713" y="2489200"/>
          <p14:tracePt t="24925" x="10544175" y="2549525"/>
          <p14:tracePt t="24932" x="10544175" y="2600325"/>
          <p14:tracePt t="24939" x="10544175" y="2660650"/>
          <p14:tracePt t="24947" x="10544175" y="2719388"/>
          <p14:tracePt t="24955" x="10544175" y="2762250"/>
          <p14:tracePt t="24962" x="10544175" y="2805113"/>
          <p14:tracePt t="24971" x="10544175" y="2838450"/>
          <p14:tracePt t="24979" x="10544175" y="2863850"/>
          <p14:tracePt t="24987" x="10544175" y="2871788"/>
          <p14:tracePt t="24994" x="10544175" y="2889250"/>
          <p14:tracePt t="25003" x="10544175" y="2897188"/>
          <p14:tracePt t="25009" x="10544175" y="2906713"/>
          <p14:tracePt t="25025" x="10544175" y="2914650"/>
          <p14:tracePt t="25041" x="10544175" y="2922588"/>
          <p14:tracePt t="25425" x="10544175" y="2932113"/>
          <p14:tracePt t="25432" x="10526713" y="2949575"/>
          <p14:tracePt t="25440" x="10501313" y="2965450"/>
          <p14:tracePt t="25448" x="10450513" y="3000375"/>
          <p14:tracePt t="25456" x="10364788" y="3041650"/>
          <p14:tracePt t="25463" x="10255250" y="3101975"/>
          <p14:tracePt t="25471" x="10034588" y="3221038"/>
          <p14:tracePt t="25478" x="9786938" y="3340100"/>
          <p14:tracePt t="25486" x="9515475" y="3459163"/>
          <p14:tracePt t="25494" x="9269413" y="3552825"/>
          <p14:tracePt t="25503" x="8997950" y="3671888"/>
          <p14:tracePt t="25509" x="8843963" y="3738563"/>
          <p14:tracePt t="25518" x="8724900" y="3781425"/>
          <p14:tracePt t="25525" x="8632825" y="3832225"/>
          <p14:tracePt t="25532" x="8555038" y="3857625"/>
          <p14:tracePt t="25540" x="8513763" y="3883025"/>
          <p14:tracePt t="25548" x="8478838" y="3900488"/>
          <p14:tracePt t="25555" x="8453438" y="3908425"/>
          <p14:tracePt t="25563" x="8428038" y="3917950"/>
          <p14:tracePt t="25571" x="8410575" y="3925888"/>
          <p14:tracePt t="25578" x="8394700" y="3935413"/>
          <p14:tracePt t="25586" x="8359775" y="3943350"/>
          <p14:tracePt t="25593" x="8308975" y="3960813"/>
          <p14:tracePt t="25604" x="8266113" y="3976688"/>
          <p14:tracePt t="25609" x="8207375" y="3986213"/>
          <p14:tracePt t="25620" x="8147050" y="4002088"/>
          <p14:tracePt t="25625" x="8070850" y="4027488"/>
          <p14:tracePt t="25633" x="8012113" y="4037013"/>
          <p14:tracePt t="25640" x="7961313" y="4044950"/>
          <p14:tracePt t="25648" x="7918450" y="4044950"/>
          <p14:tracePt t="25655" x="7875588" y="4052888"/>
          <p14:tracePt t="25663" x="7850188" y="4062413"/>
          <p14:tracePt t="25671" x="7816850" y="4062413"/>
          <p14:tracePt t="25678" x="7773988" y="4062413"/>
          <p14:tracePt t="25686" x="7756525" y="4062413"/>
          <p14:tracePt t="25694" x="7723188" y="4062413"/>
          <p14:tracePt t="25703" x="7680325" y="4062413"/>
          <p14:tracePt t="25709" x="7637463" y="4062413"/>
          <p14:tracePt t="25718" x="7596188" y="4062413"/>
          <p14:tracePt t="25724" x="7545388" y="4062413"/>
          <p14:tracePt t="25732" x="7502525" y="4062413"/>
          <p14:tracePt t="25740" x="7451725" y="4044950"/>
          <p14:tracePt t="25747" x="7408863" y="4044950"/>
          <p14:tracePt t="25756" x="7366000" y="4027488"/>
          <p14:tracePt t="25763" x="7323138" y="4027488"/>
          <p14:tracePt t="25771" x="7272338" y="4019550"/>
          <p14:tracePt t="25778" x="7229475" y="4019550"/>
          <p14:tracePt t="25787" x="7196138" y="4019550"/>
          <p14:tracePt t="25794" x="7153275" y="4019550"/>
          <p14:tracePt t="25803" x="7112000" y="4019550"/>
          <p14:tracePt t="25809" x="7077075" y="4019550"/>
          <p14:tracePt t="25818" x="7034213" y="4019550"/>
          <p14:tracePt t="25824" x="7008813" y="4011613"/>
          <p14:tracePt t="25832" x="6975475" y="4011613"/>
          <p14:tracePt t="25840" x="6942138" y="4011613"/>
          <p14:tracePt t="25848" x="6915150" y="4011613"/>
          <p14:tracePt t="25855" x="6907213" y="4011613"/>
          <p14:tracePt t="25863" x="6881813" y="4011613"/>
          <p14:tracePt t="25871" x="6873875" y="4011613"/>
          <p14:tracePt t="25878" x="6864350" y="4011613"/>
          <p14:tracePt t="25886" x="6856413" y="4011613"/>
          <p14:tracePt t="25903" x="6848475" y="4002088"/>
          <p14:tracePt t="25918" x="6838950" y="4002088"/>
          <p14:tracePt t="25948" x="6838950" y="3994150"/>
          <p14:tracePt t="25987" x="6838950" y="3986213"/>
          <p14:tracePt t="26025" x="6838950" y="3976688"/>
          <p14:tracePt t="26063" x="6838950" y="3968750"/>
          <p14:tracePt t="26125" x="6838950" y="3960813"/>
          <p14:tracePt t="26149" x="6838950" y="3951288"/>
          <p14:tracePt t="26202" x="6838950" y="3943350"/>
          <p14:tracePt t="26209" x="6838950" y="3935413"/>
          <p14:tracePt t="26218" x="6838950" y="3925888"/>
          <p14:tracePt t="26240" x="6838950" y="3917950"/>
          <p14:tracePt t="26248" x="6848475" y="3908425"/>
          <p14:tracePt t="26256" x="6848475" y="3900488"/>
          <p14:tracePt t="26263" x="6864350" y="3892550"/>
          <p14:tracePt t="26271" x="6873875" y="3883025"/>
          <p14:tracePt t="26279" x="6881813" y="3875088"/>
          <p14:tracePt t="26287" x="6907213" y="3867150"/>
          <p14:tracePt t="26294" x="6924675" y="3849688"/>
          <p14:tracePt t="26302" x="6950075" y="3841750"/>
          <p14:tracePt t="26309" x="6958013" y="3832225"/>
          <p14:tracePt t="26319" x="6983413" y="3832225"/>
          <p14:tracePt t="26325" x="7008813" y="3824288"/>
          <p14:tracePt t="26334" x="7018338" y="3816350"/>
          <p14:tracePt t="26340" x="7034213" y="3816350"/>
          <p14:tracePt t="26347" x="7051675" y="3816350"/>
          <p14:tracePt t="26355" x="7059613" y="3806825"/>
          <p14:tracePt t="26363" x="7077075" y="3806825"/>
          <p14:tracePt t="26371" x="7102475" y="3806825"/>
          <p14:tracePt t="26378" x="7119938" y="3806825"/>
          <p14:tracePt t="26386" x="7153275" y="3806825"/>
          <p14:tracePt t="26394" x="7196138" y="3806825"/>
          <p14:tracePt t="26402" x="7221538" y="3806825"/>
          <p14:tracePt t="26409" x="7246938" y="3806825"/>
          <p14:tracePt t="26418" x="7289800" y="3806825"/>
          <p14:tracePt t="26425" x="7315200" y="3806825"/>
          <p14:tracePt t="26435" x="7348538" y="3806825"/>
          <p14:tracePt t="26440" x="7366000" y="3798888"/>
          <p14:tracePt t="26448" x="7383463" y="3798888"/>
          <p14:tracePt t="26456" x="7408863" y="3798888"/>
          <p14:tracePt t="26463" x="7426325" y="3798888"/>
          <p14:tracePt t="26471" x="7442200" y="3798888"/>
          <p14:tracePt t="26479" x="7459663" y="3790950"/>
          <p14:tracePt t="26487" x="7485063" y="3790950"/>
          <p14:tracePt t="26494" x="7493000" y="3781425"/>
          <p14:tracePt t="26502" x="7518400" y="3773488"/>
          <p14:tracePt t="26509" x="7545388" y="3773488"/>
          <p14:tracePt t="26518" x="7561263" y="3763963"/>
          <p14:tracePt t="26525" x="7596188" y="3756025"/>
          <p14:tracePt t="26534" x="7629525" y="3756025"/>
          <p14:tracePt t="26540" x="7662863" y="3748088"/>
          <p14:tracePt t="26548" x="7723188" y="3738563"/>
          <p14:tracePt t="26555" x="7791450" y="3730625"/>
          <p14:tracePt t="26563" x="7867650" y="3730625"/>
          <p14:tracePt t="26571" x="7969250" y="3730625"/>
          <p14:tracePt t="26578" x="8062913" y="3730625"/>
          <p14:tracePt t="26586" x="8174038" y="3730625"/>
          <p14:tracePt t="26594" x="8275638" y="3730625"/>
          <p14:tracePt t="26602" x="8394700" y="3748088"/>
          <p14:tracePt t="26609" x="8488363" y="3756025"/>
          <p14:tracePt t="26619" x="8564563" y="3763963"/>
          <p14:tracePt t="26625" x="8640763" y="3790950"/>
          <p14:tracePt t="26633" x="8699500" y="3798888"/>
          <p14:tracePt t="26640" x="8742363" y="3806825"/>
          <p14:tracePt t="26649" x="8777288" y="3816350"/>
          <p14:tracePt t="26655" x="8802688" y="3824288"/>
          <p14:tracePt t="26663" x="8810625" y="3824288"/>
          <p14:tracePt t="26671" x="8828088" y="3824288"/>
          <p14:tracePt t="26686" x="8836025" y="3824288"/>
          <p14:tracePt t="26709" x="8843963" y="3824288"/>
          <p14:tracePt t="26779" x="8843963" y="3832225"/>
          <p14:tracePt t="26787" x="8843963" y="3841750"/>
          <p14:tracePt t="26802" x="8818563" y="3857625"/>
          <p14:tracePt t="26810" x="8793163" y="3875088"/>
          <p14:tracePt t="26818" x="8734425" y="3892550"/>
          <p14:tracePt t="26825" x="8666163" y="3925888"/>
          <p14:tracePt t="26834" x="8555038" y="3960813"/>
          <p14:tracePt t="26840" x="8453438" y="3994150"/>
          <p14:tracePt t="26849" x="8326438" y="4052888"/>
          <p14:tracePt t="26855" x="8207375" y="4095750"/>
          <p14:tracePt t="26863" x="8080375" y="4146550"/>
          <p14:tracePt t="26871" x="7910513" y="4197350"/>
          <p14:tracePt t="26878" x="7756525" y="4249738"/>
          <p14:tracePt t="26886" x="7629525" y="4308475"/>
          <p14:tracePt t="26902" x="7348538" y="4394200"/>
          <p14:tracePt t="26909" x="7264400" y="4435475"/>
          <p14:tracePt t="26918" x="7188200" y="4460875"/>
          <p14:tracePt t="26924" x="7127875" y="4478338"/>
          <p14:tracePt t="26934" x="7094538" y="4486275"/>
          <p14:tracePt t="26941" x="7069138" y="4503738"/>
          <p14:tracePt t="26950" x="7051675" y="4513263"/>
          <p14:tracePt t="26963" x="7043738" y="4513263"/>
          <p14:tracePt t="26971" x="7034213" y="4521200"/>
          <p14:tracePt t="26994" x="7034213" y="4529138"/>
          <p14:tracePt t="27071" x="7034213" y="4538663"/>
          <p14:tracePt t="27087" x="7051675" y="4538663"/>
          <p14:tracePt t="27094" x="7059613" y="4538663"/>
          <p14:tracePt t="27102" x="7085013" y="4546600"/>
          <p14:tracePt t="27110" x="7127875" y="4554538"/>
          <p14:tracePt t="27118" x="7188200" y="4554538"/>
          <p14:tracePt t="27125" x="7246938" y="4564063"/>
          <p14:tracePt t="27132" x="7307263" y="4564063"/>
          <p14:tracePt t="27140" x="7373938" y="4564063"/>
          <p14:tracePt t="27150" x="7477125" y="4564063"/>
          <p14:tracePt t="27155" x="7545388" y="4564063"/>
          <p14:tracePt t="27163" x="7604125" y="4564063"/>
          <p14:tracePt t="27171" x="7688263" y="4579938"/>
          <p14:tracePt t="27178" x="7766050" y="4579938"/>
          <p14:tracePt t="27186" x="7816850" y="4579938"/>
          <p14:tracePt t="27194" x="7875588" y="4589463"/>
          <p14:tracePt t="27202" x="7926388" y="4589463"/>
          <p14:tracePt t="27209" x="7969250" y="4597400"/>
          <p14:tracePt t="27217" x="8004175" y="4597400"/>
          <p14:tracePt t="27224" x="8020050" y="4605338"/>
          <p14:tracePt t="27234" x="8045450" y="4614863"/>
          <p14:tracePt t="27240" x="8054975" y="4614863"/>
          <p14:tracePt t="27250" x="8070850" y="4622800"/>
          <p14:tracePt t="27265" x="8080375" y="4622800"/>
          <p14:tracePt t="27279" x="8088313" y="4622800"/>
          <p14:tracePt t="27302" x="8088313" y="4630738"/>
          <p14:tracePt t="27309" x="8088313" y="4640263"/>
          <p14:tracePt t="27318" x="8070850" y="4648200"/>
          <p14:tracePt t="27325" x="8045450" y="4665663"/>
          <p14:tracePt t="27334" x="8004175" y="4708525"/>
          <p14:tracePt t="27340" x="7935913" y="4749800"/>
          <p14:tracePt t="27349" x="7832725" y="4827588"/>
          <p14:tracePt t="27355" x="7740650" y="4911725"/>
          <p14:tracePt t="27364" x="7621588" y="4979988"/>
          <p14:tracePt t="27370" x="7527925" y="5064125"/>
          <p14:tracePt t="27378" x="7434263" y="5132388"/>
          <p14:tracePt t="27386" x="7373938" y="5183188"/>
          <p14:tracePt t="27393" x="7323138" y="5226050"/>
          <p14:tracePt t="27402" x="7281863" y="5251450"/>
          <p14:tracePt t="27409" x="7264400" y="5268913"/>
          <p14:tracePt t="27417" x="7256463" y="5286375"/>
          <p14:tracePt t="27425" x="7246938" y="5294313"/>
          <p14:tracePt t="27433" x="7239000" y="5294313"/>
          <p14:tracePt t="27450" x="7239000" y="5302250"/>
          <p14:tracePt t="27455" x="7239000" y="5311775"/>
          <p14:tracePt t="27463" x="7239000" y="5319713"/>
          <p14:tracePt t="27486" x="7239000" y="5327650"/>
          <p14:tracePt t="27493" x="7239000" y="5337175"/>
          <p14:tracePt t="27501" x="7246938" y="5345113"/>
          <p14:tracePt t="27509" x="7272338" y="5353050"/>
          <p14:tracePt t="27517" x="7315200" y="5370513"/>
          <p14:tracePt t="27524" x="7373938" y="5395913"/>
          <p14:tracePt t="27534" x="7434263" y="5405438"/>
          <p14:tracePt t="27540" x="7510463" y="5413375"/>
          <p14:tracePt t="27549" x="7604125" y="5413375"/>
          <p14:tracePt t="27555" x="7680325" y="5413375"/>
          <p14:tracePt t="27564" x="7766050" y="5413375"/>
          <p14:tracePt t="27571" x="7824788" y="5413375"/>
          <p14:tracePt t="27578" x="7875588" y="5413375"/>
          <p14:tracePt t="27586" x="7918450" y="5413375"/>
          <p14:tracePt t="27594" x="7951788" y="5413375"/>
          <p14:tracePt t="27601" x="7977188" y="5413375"/>
          <p14:tracePt t="27609" x="7994650" y="5405438"/>
          <p14:tracePt t="27617" x="8004175" y="5405438"/>
          <p14:tracePt t="27624" x="8020050" y="5405438"/>
          <p14:tracePt t="27633" x="8029575" y="5405438"/>
          <p14:tracePt t="27710" x="8029575" y="5421313"/>
          <p14:tracePt t="27717" x="8012113" y="5446713"/>
          <p14:tracePt t="27725" x="7986713" y="5481638"/>
          <p14:tracePt t="27733" x="7969250" y="5514975"/>
          <p14:tracePt t="27740" x="7935913" y="5565775"/>
          <p14:tracePt t="27749" x="7918450" y="5600700"/>
          <p14:tracePt t="27756" x="7893050" y="5641975"/>
          <p14:tracePt t="27765" x="7875588" y="5668963"/>
          <p14:tracePt t="27771" x="7859713" y="5702300"/>
          <p14:tracePt t="27779" x="7842250" y="5735638"/>
          <p14:tracePt t="27786" x="7824788" y="5770563"/>
          <p14:tracePt t="27794" x="7807325" y="5803900"/>
          <p14:tracePt t="27802" x="7799388" y="5838825"/>
          <p14:tracePt t="27810" x="7791450" y="5864225"/>
          <p14:tracePt t="27817" x="7773988" y="5897563"/>
          <p14:tracePt t="27825" x="7773988" y="5915025"/>
          <p14:tracePt t="27834" x="7766050" y="5932488"/>
          <p14:tracePt t="27840" x="7756525" y="5948363"/>
          <p14:tracePt t="27849" x="7756525" y="5957888"/>
          <p14:tracePt t="27855" x="7756525" y="5965825"/>
          <p14:tracePt t="27865" x="7756525" y="5973763"/>
          <p14:tracePt t="29532" x="7748588" y="5973763"/>
          <p14:tracePt t="30009" x="7748588" y="5948363"/>
          <p14:tracePt t="30017" x="7740650" y="5905500"/>
          <p14:tracePt t="30026" x="7723188" y="5829300"/>
          <p14:tracePt t="30032" x="7697788" y="5702300"/>
          <p14:tracePt t="30040" x="7672388" y="5540375"/>
          <p14:tracePt t="30048" x="7621588" y="5208588"/>
          <p14:tracePt t="30056" x="7570788" y="4878388"/>
          <p14:tracePt t="30063" x="7553325" y="4495800"/>
          <p14:tracePt t="30070" x="7493000" y="4019550"/>
          <p14:tracePt t="30079" x="7493000" y="3671888"/>
          <p14:tracePt t="30086" x="7493000" y="3330575"/>
          <p14:tracePt t="30094" x="7493000" y="2982913"/>
          <p14:tracePt t="30101" x="7502525" y="2744788"/>
          <p14:tracePt t="30111" x="7510463" y="2557463"/>
          <p14:tracePt t="30117" x="7535863" y="2397125"/>
          <p14:tracePt t="30125" x="7561263" y="2252663"/>
          <p14:tracePt t="30132" x="7596188" y="2141538"/>
          <p14:tracePt t="30140" x="7621588" y="2039938"/>
          <p14:tracePt t="30148" x="7637463" y="1946275"/>
          <p14:tracePt t="30155" x="7672388" y="1885950"/>
          <p14:tracePt t="30163" x="7688263" y="1852613"/>
          <p14:tracePt t="30171" x="7723188" y="1809750"/>
          <p14:tracePt t="30179" x="7756525" y="1776413"/>
          <p14:tracePt t="30186" x="7816850" y="1741488"/>
          <p14:tracePt t="30195" x="7893050" y="1708150"/>
          <p14:tracePt t="30201" x="7986713" y="1674813"/>
          <p14:tracePt t="30211" x="8054975" y="1657350"/>
          <p14:tracePt t="30217" x="8139113" y="1649413"/>
          <p14:tracePt t="30224" x="8215313" y="1649413"/>
          <p14:tracePt t="30232" x="8283575" y="1649413"/>
          <p14:tracePt t="30240" x="8343900" y="1649413"/>
          <p14:tracePt t="30248" x="8394700" y="1649413"/>
          <p14:tracePt t="30255" x="8420100" y="1657350"/>
          <p14:tracePt t="30263" x="8453438" y="1674813"/>
          <p14:tracePt t="30271" x="8496300" y="1700213"/>
          <p14:tracePt t="30278" x="8521700" y="1733550"/>
          <p14:tracePt t="30287" x="8564563" y="1776413"/>
          <p14:tracePt t="30294" x="8605838" y="1835150"/>
          <p14:tracePt t="30301" x="8623300" y="1911350"/>
          <p14:tracePt t="30311" x="8666163" y="1989138"/>
          <p14:tracePt t="30317" x="8691563" y="2082800"/>
          <p14:tracePt t="30324" x="8716963" y="2184400"/>
          <p14:tracePt t="30332" x="8724900" y="2268538"/>
          <p14:tracePt t="30340" x="8724900" y="2362200"/>
          <p14:tracePt t="30347" x="8724900" y="2447925"/>
          <p14:tracePt t="30355" x="8724900" y="2506663"/>
          <p14:tracePt t="30363" x="8724900" y="2557463"/>
          <p14:tracePt t="30371" x="8691563" y="2592388"/>
          <p14:tracePt t="30379" x="8674100" y="2625725"/>
          <p14:tracePt t="30385" x="8658225" y="2643188"/>
          <p14:tracePt t="30395" x="8623300" y="2660650"/>
          <p14:tracePt t="30401" x="8589963" y="2676525"/>
          <p14:tracePt t="30410" x="8539163" y="2676525"/>
          <p14:tracePt t="30417" x="8496300" y="2676525"/>
          <p14:tracePt t="30425" x="8453438" y="2676525"/>
          <p14:tracePt t="30432" x="8394700" y="2668588"/>
          <p14:tracePt t="30440" x="8326438" y="2633663"/>
          <p14:tracePt t="30448" x="8275638" y="2592388"/>
          <p14:tracePt t="30455" x="8224838" y="2541588"/>
          <p14:tracePt t="30463" x="8189913" y="2498725"/>
          <p14:tracePt t="30471" x="8139113" y="2447925"/>
          <p14:tracePt t="30479" x="8113713" y="2387600"/>
          <p14:tracePt t="30486" x="8088313" y="2336800"/>
          <p14:tracePt t="30495" x="8062913" y="2252663"/>
          <p14:tracePt t="30502" x="8045450" y="2192338"/>
          <p14:tracePt t="30511" x="8029575" y="2108200"/>
          <p14:tracePt t="30517" x="8029575" y="2014538"/>
          <p14:tracePt t="30526" x="8045450" y="1946275"/>
          <p14:tracePt t="30532" x="8054975" y="1885950"/>
          <p14:tracePt t="30540" x="8088313" y="1819275"/>
          <p14:tracePt t="30548" x="8113713" y="1766888"/>
          <p14:tracePt t="30556" x="8156575" y="1733550"/>
          <p14:tracePt t="30563" x="8189913" y="1708150"/>
          <p14:tracePt t="30571" x="8258175" y="1674813"/>
          <p14:tracePt t="30580" x="8301038" y="1649413"/>
          <p14:tracePt t="30585" x="8369300" y="1622425"/>
          <p14:tracePt t="30595" x="8435975" y="1614488"/>
          <p14:tracePt t="30602" x="8496300" y="1614488"/>
          <p14:tracePt t="30610" x="8564563" y="1614488"/>
          <p14:tracePt t="30617" x="8632825" y="1622425"/>
          <p14:tracePt t="30626" x="8709025" y="1665288"/>
          <p14:tracePt t="30632" x="8767763" y="1725613"/>
          <p14:tracePt t="30640" x="8836025" y="1801813"/>
          <p14:tracePt t="30648" x="8894763" y="1878013"/>
          <p14:tracePt t="30655" x="8937625" y="1954213"/>
          <p14:tracePt t="30663" x="8980488" y="2047875"/>
          <p14:tracePt t="30670" x="9013825" y="2124075"/>
          <p14:tracePt t="30678" x="9023350" y="2166938"/>
          <p14:tracePt t="30686" x="9039225" y="2200275"/>
          <p14:tracePt t="30695" x="9048750" y="2235200"/>
          <p14:tracePt t="30702" x="9048750" y="2252663"/>
          <p14:tracePt t="30710" x="9048750" y="2268538"/>
          <p14:tracePt t="30726" x="9048750" y="2278063"/>
          <p14:tracePt t="30733" x="9031288" y="2293938"/>
          <p14:tracePt t="30740" x="8997950" y="2303463"/>
          <p14:tracePt t="30748" x="8963025" y="2311400"/>
          <p14:tracePt t="30755" x="8929688" y="2319338"/>
          <p14:tracePt t="30764" x="8886825" y="2328863"/>
          <p14:tracePt t="30771" x="8843963" y="2328863"/>
          <p14:tracePt t="30779" x="8802688" y="2328863"/>
          <p14:tracePt t="30786" x="8767763" y="2328863"/>
          <p14:tracePt t="30795" x="8742363" y="2328863"/>
          <p14:tracePt t="30802" x="8734425" y="2328863"/>
          <p14:tracePt t="30810" x="8724900" y="2328863"/>
          <p14:tracePt t="30817" x="8716963" y="2328863"/>
          <p14:tracePt t="30826" x="8709025" y="2319338"/>
          <p14:tracePt t="30832" x="8709025" y="2311400"/>
          <p14:tracePt t="30840" x="8709025" y="2293938"/>
          <p14:tracePt t="30848" x="8709025" y="2286000"/>
          <p14:tracePt t="30855" x="8709025" y="2260600"/>
          <p14:tracePt t="30863" x="8709025" y="2235200"/>
          <p14:tracePt t="30870" x="8724900" y="2200275"/>
          <p14:tracePt t="30878" x="8742363" y="2166938"/>
          <p14:tracePt t="30886" x="8767763" y="2141538"/>
          <p14:tracePt t="30895" x="8802688" y="2108200"/>
          <p14:tracePt t="30901" x="8843963" y="2073275"/>
          <p14:tracePt t="30910" x="8878888" y="2047875"/>
          <p14:tracePt t="30916" x="8937625" y="2030413"/>
          <p14:tracePt t="30925" x="8972550" y="2030413"/>
          <p14:tracePt t="30932" x="9005888" y="2030413"/>
          <p14:tracePt t="30939" x="9048750" y="2030413"/>
          <p14:tracePt t="30947" x="9091613" y="2039938"/>
          <p14:tracePt t="30955" x="9117013" y="2065338"/>
          <p14:tracePt t="30963" x="9158288" y="2098675"/>
          <p14:tracePt t="30970" x="9201150" y="2149475"/>
          <p14:tracePt t="30979" x="9226550" y="2217738"/>
          <p14:tracePt t="30986" x="9261475" y="2278063"/>
          <p14:tracePt t="30994" x="9294813" y="2371725"/>
          <p14:tracePt t="31001" x="9312275" y="2455863"/>
          <p14:tracePt t="31010" x="9312275" y="2541588"/>
          <p14:tracePt t="31017" x="9312275" y="2625725"/>
          <p14:tracePt t="31027" x="9312275" y="2727325"/>
          <p14:tracePt t="31032" x="9302750" y="2805113"/>
          <p14:tracePt t="31040" x="9269413" y="2863850"/>
          <p14:tracePt t="31048" x="9226550" y="2922588"/>
          <p14:tracePt t="31055" x="9201150" y="2974975"/>
          <p14:tracePt t="31063" x="9150350" y="3025775"/>
          <p14:tracePt t="31071" x="9099550" y="3067050"/>
          <p14:tracePt t="31078" x="9031288" y="3101975"/>
          <p14:tracePt t="31086" x="8955088" y="3135313"/>
          <p14:tracePt t="31095" x="8886825" y="3144838"/>
          <p14:tracePt t="31102" x="8810625" y="3144838"/>
          <p14:tracePt t="31110" x="8742363" y="3144838"/>
          <p14:tracePt t="31117" x="8648700" y="3119438"/>
          <p14:tracePt t="31127" x="8605838" y="3094038"/>
          <p14:tracePt t="31132" x="8547100" y="3033713"/>
          <p14:tracePt t="31142" x="8496300" y="2957513"/>
          <p14:tracePt t="31148" x="8453438" y="2897188"/>
          <p14:tracePt t="31155" x="8420100" y="2805113"/>
          <p14:tracePt t="31164" x="8394700" y="2719388"/>
          <p14:tracePt t="31170" x="8377238" y="2625725"/>
          <p14:tracePt t="31178" x="8377238" y="2557463"/>
          <p14:tracePt t="31186" x="8377238" y="2498725"/>
          <p14:tracePt t="31195" x="8377238" y="2455863"/>
          <p14:tracePt t="31202" x="8377238" y="2413000"/>
          <p14:tracePt t="31210" x="8377238" y="2397125"/>
          <p14:tracePt t="31217" x="8377238" y="2387600"/>
          <p14:tracePt t="31226" x="8377238" y="2371725"/>
          <p14:tracePt t="31232" x="8377238" y="2362200"/>
          <p14:tracePt t="31240" x="8394700" y="2362200"/>
          <p14:tracePt t="31248" x="8402638" y="2362200"/>
          <p14:tracePt t="31256" x="8410575" y="2362200"/>
          <p14:tracePt t="31271" x="8420100" y="2362200"/>
          <p14:tracePt t="31280" x="8428038" y="2362200"/>
          <p14:tracePt t="31302" x="8435975" y="2362200"/>
          <p14:tracePt t="31663" x="8402638" y="2371725"/>
          <p14:tracePt t="31671" x="8359775" y="2387600"/>
          <p14:tracePt t="31679" x="8301038" y="2422525"/>
          <p14:tracePt t="31686" x="8207375" y="2463800"/>
          <p14:tracePt t="31694" x="8096250" y="2516188"/>
          <p14:tracePt t="31702" x="7961313" y="2574925"/>
          <p14:tracePt t="31710" x="7816850" y="2625725"/>
          <p14:tracePt t="31717" x="7629525" y="2711450"/>
          <p14:tracePt t="31726" x="7493000" y="2770188"/>
          <p14:tracePt t="31733" x="7348538" y="2820988"/>
          <p14:tracePt t="31741" x="7188200" y="2881313"/>
          <p14:tracePt t="31748" x="7077075" y="2932113"/>
          <p14:tracePt t="31755" x="6958013" y="2974975"/>
          <p14:tracePt t="31763" x="6856413" y="3025775"/>
          <p14:tracePt t="31771" x="6762750" y="3067050"/>
          <p14:tracePt t="31778" x="6661150" y="3119438"/>
          <p14:tracePt t="31786" x="6592888" y="3160713"/>
          <p14:tracePt t="31794" x="6516688" y="3186113"/>
          <p14:tracePt t="31802" x="6456363" y="3228975"/>
          <p14:tracePt t="31811" x="6405563" y="3254375"/>
          <p14:tracePt t="31817" x="6329363" y="3289300"/>
          <p14:tracePt t="31826" x="6278563" y="3314700"/>
          <p14:tracePt t="31833" x="6235700" y="3348038"/>
          <p14:tracePt t="31842" x="6184900" y="3365500"/>
          <p14:tracePt t="31848" x="6134100" y="3390900"/>
          <p14:tracePt t="31856" x="6083300" y="3424238"/>
          <p14:tracePt t="31863" x="6032500" y="3449638"/>
          <p14:tracePt t="31871" x="5989638" y="3484563"/>
          <p14:tracePt t="31878" x="5946775" y="3509963"/>
          <p14:tracePt t="31886" x="5913438" y="3535363"/>
          <p14:tracePt t="31894" x="5845175" y="3578225"/>
          <p14:tracePt t="31902" x="5811838" y="3611563"/>
          <p14:tracePt t="31911" x="5776913" y="3646488"/>
          <p14:tracePt t="31917" x="5726113" y="3679825"/>
          <p14:tracePt t="31925" x="5683250" y="3713163"/>
          <p14:tracePt t="31932" x="5649913" y="3738563"/>
          <p14:tracePt t="31942" x="5624513" y="3763963"/>
          <p14:tracePt t="31947" x="5591175" y="3798888"/>
          <p14:tracePt t="31955" x="5565775" y="3816350"/>
          <p14:tracePt t="31963" x="5548313" y="3832225"/>
          <p14:tracePt t="31971" x="5530850" y="3841750"/>
          <p14:tracePt t="31979" x="5522913" y="3857625"/>
          <p14:tracePt t="31986" x="5513388" y="3857625"/>
          <p14:tracePt t="31994" x="5505450" y="3875088"/>
          <p14:tracePt t="32001" x="5497513" y="3875088"/>
          <p14:tracePt t="32009" x="5487988" y="3883025"/>
          <p14:tracePt t="32016" x="5480050" y="3892550"/>
          <p14:tracePt t="32026" x="5462588" y="3900488"/>
          <p14:tracePt t="32032" x="5454650" y="3917950"/>
          <p14:tracePt t="32041" x="5446713" y="3925888"/>
          <p14:tracePt t="32048" x="5429250" y="3951288"/>
          <p14:tracePt t="32056" x="5411788" y="3968750"/>
          <p14:tracePt t="32063" x="5394325" y="3976688"/>
          <p14:tracePt t="32070" x="5378450" y="4002088"/>
          <p14:tracePt t="32078" x="5360988" y="4027488"/>
          <p14:tracePt t="32086" x="5353050" y="4044950"/>
          <p14:tracePt t="32094" x="5343525" y="4062413"/>
          <p14:tracePt t="32102" x="5327650" y="4079875"/>
          <p14:tracePt t="32110" x="5318125" y="4105275"/>
          <p14:tracePt t="32116" x="5302250" y="4121150"/>
          <p14:tracePt t="32126" x="5284788" y="4138613"/>
          <p14:tracePt t="32132" x="5284788" y="4146550"/>
          <p14:tracePt t="32141" x="5276850" y="4171950"/>
          <p14:tracePt t="32147" x="5267325" y="4181475"/>
          <p14:tracePt t="32156" x="5259388" y="4189413"/>
          <p14:tracePt t="32163" x="5249863" y="4189413"/>
          <p14:tracePt t="32170" x="5249863" y="4206875"/>
          <p14:tracePt t="32186" x="5241925" y="4206875"/>
          <p14:tracePt t="32209" x="5241925" y="4214813"/>
          <p14:tracePt t="32217" x="5233988" y="4214813"/>
          <p14:tracePt t="32563" x="5233988" y="4224338"/>
          <p14:tracePt t="32570" x="5233988" y="4240213"/>
          <p14:tracePt t="32579" x="5224463" y="4265613"/>
          <p14:tracePt t="32586" x="5224463" y="4291013"/>
          <p14:tracePt t="32594" x="5216525" y="4325938"/>
          <p14:tracePt t="32601" x="5216525" y="4341813"/>
          <p14:tracePt t="32609" x="5208588" y="4359275"/>
          <p14:tracePt t="32617" x="5208588" y="4384675"/>
          <p14:tracePt t="32633" x="5199063" y="4402138"/>
          <p14:tracePt t="32641" x="5199063" y="4419600"/>
          <p14:tracePt t="32648" x="5191125" y="4419600"/>
          <p14:tracePt t="32658" x="5191125" y="4427538"/>
          <p14:tracePt t="32663" x="5191125" y="4435475"/>
          <p14:tracePt t="32687" x="5191125" y="4445000"/>
          <p14:tracePt t="32709" x="5191125" y="4452938"/>
          <p14:tracePt t="32741" x="5191125" y="4460875"/>
          <p14:tracePt t="32794" x="5191125" y="4470400"/>
          <p14:tracePt t="32817" x="5191125" y="4478338"/>
          <p14:tracePt t="32833" x="5191125" y="4486275"/>
          <p14:tracePt t="32848" x="5191125" y="4495800"/>
          <p14:tracePt t="32856" x="5191125" y="4503738"/>
          <p14:tracePt t="32864" x="5191125" y="4513263"/>
          <p14:tracePt t="32879" x="5191125" y="4521200"/>
          <p14:tracePt t="32894" x="5191125" y="4529138"/>
          <p14:tracePt t="32909" x="5191125" y="4538663"/>
          <p14:tracePt t="32941" x="5191125" y="4546600"/>
          <p14:tracePt t="32994" x="5191125" y="4554538"/>
          <p14:tracePt t="33102" x="5191125" y="4564063"/>
          <p14:tracePt t="33125" x="5191125" y="4572000"/>
          <p14:tracePt t="33132" x="5191125" y="4579938"/>
          <p14:tracePt t="33141" x="5191125" y="4589463"/>
          <p14:tracePt t="33148" x="5191125" y="4597400"/>
          <p14:tracePt t="33157" x="5191125" y="4622800"/>
          <p14:tracePt t="33163" x="5191125" y="4630738"/>
          <p14:tracePt t="33173" x="5191125" y="4657725"/>
          <p14:tracePt t="33179" x="5191125" y="4683125"/>
          <p14:tracePt t="33186" x="5191125" y="4699000"/>
          <p14:tracePt t="33194" x="5191125" y="4724400"/>
          <p14:tracePt t="33201" x="5191125" y="4749800"/>
          <p14:tracePt t="33209" x="5191125" y="4767263"/>
          <p14:tracePt t="33217" x="5199063" y="4784725"/>
          <p14:tracePt t="33225" x="5199063" y="4810125"/>
          <p14:tracePt t="33232" x="5199063" y="4827588"/>
          <p14:tracePt t="33241" x="5208588" y="4843463"/>
          <p14:tracePt t="33248" x="5208588" y="4868863"/>
          <p14:tracePt t="33257" x="5216525" y="4886325"/>
          <p14:tracePt t="33263" x="5216525" y="4894263"/>
          <p14:tracePt t="33272" x="5216525" y="4911725"/>
          <p14:tracePt t="33287" x="5216525" y="4919663"/>
          <p14:tracePt t="33294" x="5216525" y="4929188"/>
          <p14:tracePt t="33302" x="5216525" y="4937125"/>
          <p14:tracePt t="33341" x="5216525" y="4946650"/>
          <p14:tracePt t="33563" x="5216525" y="4954588"/>
          <p14:tracePt t="33602" x="5216525" y="4972050"/>
          <p14:tracePt t="33610" x="5224463" y="4979988"/>
          <p14:tracePt t="33617" x="5224463" y="4997450"/>
          <p14:tracePt t="33625" x="5233988" y="5013325"/>
          <p14:tracePt t="33632" x="5241925" y="5048250"/>
          <p14:tracePt t="33640" x="5249863" y="5064125"/>
          <p14:tracePt t="33648" x="5259388" y="5099050"/>
          <p14:tracePt t="33657" x="5267325" y="5132388"/>
          <p14:tracePt t="33663" x="5276850" y="5167313"/>
          <p14:tracePt t="33672" x="5284788" y="5192713"/>
          <p14:tracePt t="33678" x="5292725" y="5208588"/>
          <p14:tracePt t="33686" x="5292725" y="5226050"/>
          <p14:tracePt t="33694" x="5302250" y="5243513"/>
          <p14:tracePt t="33702" x="5302250" y="5251450"/>
          <p14:tracePt t="33709" x="5302250" y="5260975"/>
          <p14:tracePt t="33717" x="5302250" y="5268913"/>
          <p14:tracePt t="33725" x="5310188" y="5276850"/>
          <p14:tracePt t="33740" x="5318125" y="5286375"/>
          <p14:tracePt t="33747" x="5318125" y="5294313"/>
          <p14:tracePt t="33787" x="5318125" y="5302250"/>
          <p14:tracePt t="33810" x="5318125" y="5311775"/>
          <p14:tracePt t="37448" x="5318125" y="5302250"/>
          <p14:tracePt t="37471" x="5318125" y="5294313"/>
          <p14:tracePt t="37479" x="5318125" y="5276850"/>
          <p14:tracePt t="37494" x="5327650" y="5260975"/>
          <p14:tracePt t="37502" x="5327650" y="5251450"/>
          <p14:tracePt t="37510" x="5335588" y="5226050"/>
          <p14:tracePt t="37518" x="5343525" y="5200650"/>
          <p14:tracePt t="37525" x="5360988" y="5167313"/>
          <p14:tracePt t="37534" x="5378450" y="5091113"/>
          <p14:tracePt t="37540" x="5403850" y="5030788"/>
          <p14:tracePt t="37549" x="5437188" y="4929188"/>
          <p14:tracePt t="37555" x="5472113" y="4827588"/>
          <p14:tracePt t="37563" x="5513388" y="4708525"/>
          <p14:tracePt t="37571" x="5565775" y="4589463"/>
          <p14:tracePt t="37578" x="5607050" y="4486275"/>
          <p14:tracePt t="37586" x="5675313" y="4316413"/>
          <p14:tracePt t="37594" x="5726113" y="4197350"/>
          <p14:tracePt t="37602" x="5768975" y="4070350"/>
          <p14:tracePt t="37610" x="5819775" y="3968750"/>
          <p14:tracePt t="37618" x="5853113" y="3875088"/>
          <p14:tracePt t="37625" x="5880100" y="3790950"/>
          <p14:tracePt t="37633" x="5913438" y="3713163"/>
          <p14:tracePt t="37640" x="5946775" y="3654425"/>
          <p14:tracePt t="37649" x="5964238" y="3586163"/>
          <p14:tracePt t="37656" x="5989638" y="3543300"/>
          <p14:tracePt t="37665" x="6007100" y="3492500"/>
          <p14:tracePt t="37671" x="6024563" y="3459163"/>
          <p14:tracePt t="37678" x="6040438" y="3424238"/>
          <p14:tracePt t="37686" x="6057900" y="3398838"/>
          <p14:tracePt t="37694" x="6065838" y="3365500"/>
          <p14:tracePt t="37701" x="6075363" y="3340100"/>
          <p14:tracePt t="37709" x="6091238" y="3330575"/>
          <p14:tracePt t="37717" x="6091238" y="3314700"/>
          <p14:tracePt t="37725" x="6091238" y="3297238"/>
          <p14:tracePt t="37741" x="6100763" y="3289300"/>
          <p14:tracePt t="37749" x="6100763" y="3279775"/>
          <p14:tracePt t="37756" x="6108700" y="3279775"/>
          <p14:tracePt t="37765" x="6108700" y="3271838"/>
          <p14:tracePt t="37771" x="6116638" y="3271838"/>
          <p14:tracePt t="37794" x="6116638" y="3263900"/>
          <p14:tracePt t="37817" x="6116638" y="3254375"/>
          <p14:tracePt t="37825" x="6126163" y="3254375"/>
          <p14:tracePt t="37834" x="6134100" y="3254375"/>
          <p14:tracePt t="37841" x="6134100" y="3246438"/>
          <p14:tracePt t="37850" x="6142038" y="3228975"/>
          <p14:tracePt t="37856" x="6167438" y="3221038"/>
          <p14:tracePt t="37865" x="6184900" y="3211513"/>
          <p14:tracePt t="37871" x="6194425" y="3203575"/>
          <p14:tracePt t="37879" x="6227763" y="3186113"/>
          <p14:tracePt t="37887" x="6270625" y="3170238"/>
          <p14:tracePt t="37903" x="6346825" y="3119438"/>
          <p14:tracePt t="37909" x="6423025" y="3084513"/>
          <p14:tracePt t="37917" x="6516688" y="3041650"/>
          <p14:tracePt t="37924" x="6592888" y="3000375"/>
          <p14:tracePt t="37933" x="6711950" y="2949575"/>
          <p14:tracePt t="37940" x="6831013" y="2889250"/>
          <p14:tracePt t="37950" x="6950075" y="2830513"/>
          <p14:tracePt t="37955" x="7102475" y="2752725"/>
          <p14:tracePt t="37964" x="7229475" y="2693988"/>
          <p14:tracePt t="37972" x="7348538" y="2651125"/>
          <p14:tracePt t="37979" x="7477125" y="2592388"/>
          <p14:tracePt t="37987" x="7596188" y="2541588"/>
          <p14:tracePt t="37994" x="7688263" y="2506663"/>
          <p14:tracePt t="38002" x="7766050" y="2481263"/>
          <p14:tracePt t="38009" x="7842250" y="2447925"/>
          <p14:tracePt t="38018" x="7885113" y="2422525"/>
          <p14:tracePt t="38025" x="7918450" y="2413000"/>
          <p14:tracePt t="38033" x="7969250" y="2397125"/>
          <p14:tracePt t="38040" x="7986713" y="2397125"/>
          <p14:tracePt t="38050" x="7994650" y="2387600"/>
          <p14:tracePt t="38056" x="8012113" y="2387600"/>
          <p14:tracePt t="38071" x="8029575" y="2387600"/>
          <p14:tracePt t="38448" x="8037513" y="2387600"/>
          <p14:tracePt t="38456" x="8045450" y="2387600"/>
          <p14:tracePt t="38464" x="8070850" y="2387600"/>
          <p14:tracePt t="38471" x="8088313" y="2371725"/>
          <p14:tracePt t="38479" x="8121650" y="2354263"/>
          <p14:tracePt t="38487" x="8156575" y="2336800"/>
          <p14:tracePt t="38494" x="8199438" y="2328863"/>
          <p14:tracePt t="38502" x="8266113" y="2293938"/>
          <p14:tracePt t="38510" x="8351838" y="2260600"/>
          <p14:tracePt t="38517" x="8428038" y="2243138"/>
          <p14:tracePt t="38525" x="8513763" y="2217738"/>
          <p14:tracePt t="38533" x="8615363" y="2192338"/>
          <p14:tracePt t="38540" x="8699500" y="2184400"/>
          <p14:tracePt t="38550" x="8802688" y="2184400"/>
          <p14:tracePt t="38556" x="8912225" y="2184400"/>
          <p14:tracePt t="38565" x="8997950" y="2184400"/>
          <p14:tracePt t="38571" x="9082088" y="2184400"/>
          <p14:tracePt t="38581" x="9175750" y="2184400"/>
          <p14:tracePt t="38587" x="9218613" y="2192338"/>
          <p14:tracePt t="38595" x="9277350" y="2217738"/>
          <p14:tracePt t="38602" x="9312275" y="2235200"/>
          <p14:tracePt t="38609" x="9345613" y="2252663"/>
          <p14:tracePt t="38617" x="9371013" y="2268538"/>
          <p14:tracePt t="38625" x="9388475" y="2293938"/>
          <p14:tracePt t="38633" x="9405938" y="2328863"/>
          <p14:tracePt t="38641" x="9421813" y="2387600"/>
          <p14:tracePt t="38649" x="9439275" y="2447925"/>
          <p14:tracePt t="38656" x="9439275" y="2532063"/>
          <p14:tracePt t="38664" x="9439275" y="2625725"/>
          <p14:tracePt t="38671" x="9439275" y="2711450"/>
          <p14:tracePt t="38681" x="9421813" y="2805113"/>
          <p14:tracePt t="38687" x="9371013" y="2871788"/>
          <p14:tracePt t="38694" x="9312275" y="2957513"/>
          <p14:tracePt t="38702" x="9244013" y="3016250"/>
          <p14:tracePt t="38709" x="9183688" y="3067050"/>
          <p14:tracePt t="38717" x="9107488" y="3101975"/>
          <p14:tracePt t="38725" x="9031288" y="3119438"/>
          <p14:tracePt t="38734" x="8955088" y="3135313"/>
          <p14:tracePt t="38740" x="8886825" y="3135313"/>
          <p14:tracePt t="38750" x="8818563" y="3135313"/>
          <p14:tracePt t="38756" x="8724900" y="3119438"/>
          <p14:tracePt t="38765" x="8666163" y="3084513"/>
          <p14:tracePt t="38771" x="8597900" y="3033713"/>
          <p14:tracePt t="38780" x="8539163" y="2982913"/>
          <p14:tracePt t="38787" x="8453438" y="2897188"/>
          <p14:tracePt t="38795" x="8394700" y="2805113"/>
          <p14:tracePt t="38802" x="8343900" y="2701925"/>
          <p14:tracePt t="38810" x="8283575" y="2582863"/>
          <p14:tracePt t="38817" x="8224838" y="2463800"/>
          <p14:tracePt t="38825" x="8189913" y="2362200"/>
          <p14:tracePt t="38833" x="8156575" y="2252663"/>
          <p14:tracePt t="38840" x="8131175" y="2174875"/>
          <p14:tracePt t="38848" x="8121650" y="2098675"/>
          <p14:tracePt t="38856" x="8113713" y="2055813"/>
          <p14:tracePt t="38865" x="8113713" y="2022475"/>
          <p14:tracePt t="38872" x="8113713" y="2005013"/>
          <p14:tracePt t="38882" x="8113713" y="1997075"/>
          <p14:tracePt t="38887" x="8113713" y="1979613"/>
          <p14:tracePt t="38899" x="8113713" y="1971675"/>
          <p14:tracePt t="38902" x="8113713" y="1963738"/>
          <p14:tracePt t="38910" x="8121650" y="1954213"/>
          <p14:tracePt t="38918" x="8147050" y="1938338"/>
          <p14:tracePt t="38925" x="8164513" y="1938338"/>
          <p14:tracePt t="38933" x="8215313" y="1920875"/>
          <p14:tracePt t="38941" x="8258175" y="1911350"/>
          <p14:tracePt t="38949" x="8318500" y="1911350"/>
          <p14:tracePt t="38956" x="8377238" y="1911350"/>
          <p14:tracePt t="38964" x="8435975" y="1928813"/>
          <p14:tracePt t="38971" x="8496300" y="1971675"/>
          <p14:tracePt t="38981" x="8547100" y="2022475"/>
          <p14:tracePt t="38987" x="8632825" y="2098675"/>
          <p14:tracePt t="38995" x="8683625" y="2184400"/>
          <p14:tracePt t="39002" x="8742363" y="2243138"/>
          <p14:tracePt t="39009" x="8785225" y="2319338"/>
          <p14:tracePt t="39017" x="8802688" y="2379663"/>
          <p14:tracePt t="39025" x="8828088" y="2430463"/>
          <p14:tracePt t="39033" x="8836025" y="2481263"/>
          <p14:tracePt t="39040" x="8843963" y="2506663"/>
          <p14:tracePt t="39049" x="8843963" y="2532063"/>
          <p14:tracePt t="39056" x="8843963" y="2566988"/>
          <p14:tracePt t="39065" x="8843963" y="2582863"/>
          <p14:tracePt t="39071" x="8843963" y="2608263"/>
          <p14:tracePt t="39080" x="8843963" y="2625725"/>
          <p14:tracePt t="39086" x="8828088" y="2643188"/>
          <p14:tracePt t="39094" x="8802688" y="2651125"/>
          <p14:tracePt t="39103" x="8793163" y="2651125"/>
          <p14:tracePt t="39109" x="8759825" y="2651125"/>
          <p14:tracePt t="39118" x="8724900" y="2651125"/>
          <p14:tracePt t="39125" x="8683625" y="2651125"/>
          <p14:tracePt t="39133" x="8632825" y="2643188"/>
          <p14:tracePt t="39140" x="8580438" y="2600325"/>
          <p14:tracePt t="39148" x="8529638" y="2566988"/>
          <p14:tracePt t="39156" x="8478838" y="2506663"/>
          <p14:tracePt t="39164" x="8428038" y="2430463"/>
          <p14:tracePt t="39172" x="8385175" y="2354263"/>
          <p14:tracePt t="39181" x="8334375" y="2268538"/>
          <p14:tracePt t="39187" x="8318500" y="2166938"/>
          <p14:tracePt t="39196" x="8283575" y="2065338"/>
          <p14:tracePt t="39203" x="8266113" y="1989138"/>
          <p14:tracePt t="39209" x="8258175" y="1928813"/>
          <p14:tracePt t="39217" x="8250238" y="1870075"/>
          <p14:tracePt t="39225" x="8250238" y="1844675"/>
          <p14:tracePt t="39233" x="8250238" y="1827213"/>
          <p14:tracePt t="39240" x="8250238" y="1809750"/>
          <p14:tracePt t="39248" x="8250238" y="1793875"/>
          <p14:tracePt t="39256" x="8266113" y="1776413"/>
          <p14:tracePt t="39264" x="8283575" y="1766888"/>
          <p14:tracePt t="39271" x="8318500" y="1751013"/>
          <p14:tracePt t="39280" x="8369300" y="1741488"/>
          <p14:tracePt t="39287" x="8428038" y="1725613"/>
          <p14:tracePt t="39297" x="8496300" y="1725613"/>
          <p14:tracePt t="39302" x="8555038" y="1725613"/>
          <p14:tracePt t="39310" x="8632825" y="1733550"/>
          <p14:tracePt t="39318" x="8674100" y="1751013"/>
          <p14:tracePt t="39325" x="8724900" y="1776413"/>
          <p14:tracePt t="39333" x="8759825" y="1809750"/>
          <p14:tracePt t="39341" x="8793163" y="1844675"/>
          <p14:tracePt t="39349" x="8818563" y="1895475"/>
          <p14:tracePt t="39356" x="8828088" y="1928813"/>
          <p14:tracePt t="39366" x="8843963" y="1971675"/>
          <p14:tracePt t="39371" x="8869363" y="2022475"/>
          <p14:tracePt t="39380" x="8869363" y="2055813"/>
          <p14:tracePt t="39386" x="8869363" y="2108200"/>
          <p14:tracePt t="39396" x="8869363" y="2141538"/>
          <p14:tracePt t="39402" x="8869363" y="2184400"/>
          <p14:tracePt t="39409" x="8869363" y="2227263"/>
          <p14:tracePt t="39417" x="8843963" y="2278063"/>
          <p14:tracePt t="39425" x="8828088" y="2303463"/>
          <p14:tracePt t="39433" x="8818563" y="2319338"/>
          <p14:tracePt t="39440" x="8793163" y="2336800"/>
          <p14:tracePt t="39448" x="8767763" y="2354263"/>
          <p14:tracePt t="39456" x="8742363" y="2354263"/>
          <p14:tracePt t="39464" x="8716963" y="2354263"/>
          <p14:tracePt t="39471" x="8691563" y="2354263"/>
          <p14:tracePt t="39480" x="8666163" y="2354263"/>
          <p14:tracePt t="39486" x="8640763" y="2354263"/>
          <p14:tracePt t="39497" x="8623300" y="2336800"/>
          <p14:tracePt t="39502" x="8605838" y="2328863"/>
          <p14:tracePt t="39510" x="8589963" y="2311400"/>
          <p14:tracePt t="39519" x="8580438" y="2293938"/>
          <p14:tracePt t="39525" x="8564563" y="2278063"/>
          <p14:tracePt t="39541" x="8564563" y="2268538"/>
          <p14:tracePt t="39549" x="8555038" y="2260600"/>
          <p14:tracePt t="39565" x="8555038" y="2252663"/>
          <p14:tracePt t="40234" x="8547100" y="2252663"/>
          <p14:tracePt t="40241" x="8539163" y="2252663"/>
          <p14:tracePt t="40249" x="8521700" y="2252663"/>
          <p14:tracePt t="40256" x="8504238" y="2252663"/>
          <p14:tracePt t="40264" x="8470900" y="2252663"/>
          <p14:tracePt t="40271" x="8420100" y="2252663"/>
          <p14:tracePt t="40280" x="8326438" y="2252663"/>
          <p14:tracePt t="40287" x="8174038" y="2252663"/>
          <p14:tracePt t="40295" x="7969250" y="2217738"/>
          <p14:tracePt t="40303" x="7646988" y="2184400"/>
          <p14:tracePt t="40312" x="7196138" y="2098675"/>
          <p14:tracePt t="40318" x="6797675" y="2030413"/>
          <p14:tracePt t="40325" x="6346825" y="1946275"/>
          <p14:tracePt t="40333" x="5930900" y="1870075"/>
          <p14:tracePt t="40341" x="5497513" y="1776413"/>
          <p14:tracePt t="40348" x="5140325" y="1716088"/>
          <p14:tracePt t="40356" x="4876800" y="1657350"/>
          <p14:tracePt t="40364" x="4595813" y="1589088"/>
          <p14:tracePt t="40371" x="4451350" y="1555750"/>
          <p14:tracePt t="40380" x="4349750" y="1520825"/>
          <p14:tracePt t="40387" x="4265613" y="1495425"/>
          <p14:tracePt t="40396" x="4197350" y="1477963"/>
          <p14:tracePt t="40402" x="4154488" y="1462088"/>
          <p14:tracePt t="40412" x="4121150" y="1452563"/>
          <p14:tracePt t="40417" x="4095750" y="1436688"/>
          <p14:tracePt t="40425" x="4086225" y="1436688"/>
          <p14:tracePt t="40434" x="4070350" y="1427163"/>
          <p14:tracePt t="40440" x="4060825" y="1419225"/>
          <p14:tracePt t="40448" x="4052888" y="1419225"/>
          <p14:tracePt t="40456" x="4052888" y="1411288"/>
          <p14:tracePt t="41341" x="4035425" y="1411288"/>
          <p14:tracePt t="41349" x="4027488" y="1411288"/>
          <p14:tracePt t="41357" x="4010025" y="1411288"/>
          <p14:tracePt t="41364" x="3976688" y="1393825"/>
          <p14:tracePt t="41372" x="3916363" y="1376363"/>
          <p14:tracePt t="41380" x="3822700" y="1333500"/>
          <p14:tracePt t="41387" x="3721100" y="1274763"/>
          <p14:tracePt t="41395" x="3508375" y="1189038"/>
          <p14:tracePt t="41403" x="3287713" y="1079500"/>
          <p14:tracePt t="41412" x="3016250" y="960438"/>
          <p14:tracePt t="41417" x="2659063" y="833438"/>
          <p14:tracePt t="41427" x="2362200" y="688975"/>
          <p14:tracePt t="41433" x="2030413" y="560388"/>
          <p14:tracePt t="41443" x="1758950" y="441325"/>
          <p14:tracePt t="41448" x="1427163" y="296863"/>
          <p14:tracePt t="41457" x="1189038" y="195263"/>
          <p14:tracePt t="41464" x="942975" y="85725"/>
          <p14:tracePt t="41472" x="755650" y="7938"/>
        </p14:tracePtLst>
      </p14:laserTraceLst>
    </p:ext>
  </p:extLs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201</TotalTime>
  <Words>119</Words>
  <Application>Microsoft Office PowerPoint</Application>
  <PresentationFormat>Widescreen</PresentationFormat>
  <Paragraphs>15</Paragraphs>
  <Slides>18</Slides>
  <Notes>0</Notes>
  <HiddenSlides>0</HiddenSlides>
  <MMClips>18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23" baseType="lpstr">
      <vt:lpstr>Arial</vt:lpstr>
      <vt:lpstr>Calibri</vt:lpstr>
      <vt:lpstr>Calibri Light</vt:lpstr>
      <vt:lpstr>Sassoon Infant Std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Sir David Attenborough</vt:lpstr>
      <vt:lpstr>Labelling a Picture</vt:lpstr>
      <vt:lpstr>Today’s Activity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Isabelle Pitman</dc:creator>
  <cp:lastModifiedBy>Isabelle Pitman</cp:lastModifiedBy>
  <cp:revision>9</cp:revision>
  <dcterms:created xsi:type="dcterms:W3CDTF">2021-02-06T09:35:17Z</dcterms:created>
  <dcterms:modified xsi:type="dcterms:W3CDTF">2021-02-06T13:14:29Z</dcterms:modified>
</cp:coreProperties>
</file>