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58" r:id="rId6"/>
    <p:sldId id="262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BC583-0801-44D2-BE0F-6C570D11A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0BC1F6-ED11-4C4B-82E8-8D3CC9853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E9779C-7805-4D89-A518-C96F526D5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E50F8-8D07-4D8E-B021-61F9782F1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A254B-4272-4BE2-A21C-5AA74DCA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71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8A4F9-0904-4080-B2EC-BD6D4852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58E70-BF83-4169-AC98-F1E37F2D7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DAF66-1FC1-4A4C-BFC2-DC8CCEEE6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A8782-41DF-4A59-A535-EE8225472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2DE0B-5B53-4BAD-ADD1-43A80BC40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5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458AA-C265-4247-941A-947D37EFB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61BF3-C564-4470-AB51-8EE52BFEE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0D438-38CC-44B3-A708-B1E257687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33426-22CF-47BC-A312-81309C5A3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8A2BE-8F6B-418C-ABCB-0934084B1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439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88527-920A-4D55-9D9C-51DA09F3C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FC6E8-7B09-4FF0-9054-F11029CF8F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68288-CE64-4E31-87C7-C73FAC7A9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3FE0C-AAF2-4FAD-AF88-87160D399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66E6FB-012D-4E4F-9331-ACF36C14D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1E785E-A0C8-40BE-B158-D9980537F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91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4BD95-FCF8-4C04-86C3-E5E7BCE05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50A46-F84E-4FE6-83ED-C85B57092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D81665-466C-4FF2-9B88-AF01A889A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9F576E-8673-4559-A950-BAF94E9182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E5EC7E-F3C0-4B55-B505-AA8A74034E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B79236-13DA-4C05-994E-D826C62B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942B14-4D0E-4DDF-A3A4-3F3EA54C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A8E5C1-E632-4B1F-AFF8-4E8B31C95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329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291A9-B0F0-44A6-A9B3-69D0DC027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8C737-56BF-4AA6-921B-1C2A1FBC5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22FA3E-A776-4499-9A5A-9FAE58DB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03EBE9-7892-4AD0-874A-88C01B48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683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FF82AA-8903-4DC6-8636-DA3CE36C0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91D58A-7AE1-4147-90A3-13CD7CFD7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2D41D-6E75-435E-BB6B-FC6CFDB68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80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0C6E2-3061-49AC-A9E9-2CF866362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A195D-EDFD-4A85-B93E-6144E51AD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C132C-FBE0-4EB0-A5F0-3B848BB595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27078A-0B2D-41E7-B3A5-CFB7D8EEE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134143-017B-4CC3-9C1E-91C3C0122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D0A15-0C28-403D-A14D-729CA4A60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1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245AA-C071-4073-8818-C23EB4783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58FCD-9F79-40B2-A2CB-37A4F329C9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01B26-BF9A-4AA1-9A56-999590284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007B9D-6CE3-4994-914C-12259A95F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6BD82-D3C3-4C4C-B13A-4D258C4B6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CF36-4A08-4CEE-A18F-795C51EA1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06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AF711-42A1-4849-8418-AAB7B9D91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9FB6BC-17DC-4D39-855E-410FFC88AB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F0C33D-5B08-4C07-8F1F-4555852C4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035985-4C61-4F5B-8190-3327CB436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C856E-5D37-4B97-94C2-22EE6F79F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045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D2A3D1-46D5-4656-886E-C54C5E563B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E02E18-8BD2-45C1-A06D-360EB4DBF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FF631-56E5-4205-BFAB-0D0937182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709D1-F3B6-404A-A351-563F7C11A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782BE-63E6-4CA0-A575-EBAAC226F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7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406DC-B7E0-40EF-94E2-29EA772F7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E11D-4118-402E-82EC-A53D10754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0C7D7-79C7-4085-8448-BACE607BEA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C5D24-20C6-4A48-B3C2-5D2FBD7C6BE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2DDDD-EBAB-41B9-9BD3-7856A62344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C0410-C02F-4914-A597-2F977BF942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42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4B528C-FCC2-4F57-AAA3-8FD1E141CA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20452"/>
            <a:ext cx="12192000" cy="421709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EB5DC0D-3CA5-46FE-ACD0-9D4D456020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6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41"/>
    </mc:Choice>
    <mc:Fallback>
      <p:transition spd="slow" advTm="36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6C4CDC-D882-48EB-B87C-24D656F89C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1392"/>
            <a:ext cx="12192000" cy="629521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CA1CE2B-D764-40C6-A883-AB797A36E9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10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98"/>
    </mc:Choice>
    <mc:Fallback>
      <p:transition spd="slow" advTm="184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949D88-3C5D-4EB2-AEAB-BD273329A6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2970"/>
            <a:ext cx="12192000" cy="443206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8B1C7FC-D442-4E13-9629-67CB8EFB1D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3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01"/>
    </mc:Choice>
    <mc:Fallback>
      <p:transition spd="slow" advTm="36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B1BD5F-1203-4D90-A8D1-CBD51FAA1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313"/>
            <a:ext cx="12192000" cy="660337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831216A-183C-4BEA-887C-8E00506968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5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63"/>
    </mc:Choice>
    <mc:Fallback>
      <p:transition spd="slow" advTm="12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6D0930-5021-42F6-B341-D17355915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21694"/>
            <a:ext cx="12192000" cy="321461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A6E13AE-A548-47BD-89A3-BF79ED0F82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2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62"/>
    </mc:Choice>
    <mc:Fallback>
      <p:transition spd="slow" advTm="293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1CA26-F050-4C80-BBFC-84B52E539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286"/>
            <a:ext cx="12192000" cy="672742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B8ADBB0-9356-4741-90A3-A409D05C6B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4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5"/>
    </mc:Choice>
    <mc:Fallback>
      <p:transition spd="slow" advTm="4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862753-7349-4AA0-8928-1AD239EA5A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82382"/>
            <a:ext cx="12192000" cy="489323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D53FF4B-288F-4C93-99F6-9254ED9F41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6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58"/>
    </mc:Choice>
    <mc:Fallback>
      <p:transition spd="slow" advTm="24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EACD20-DE28-42AC-915E-54BBBC3EBD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0920"/>
            <a:ext cx="12192000" cy="652508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7D251ED-1BE3-4BE9-9EC8-272F1F5B73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3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51"/>
    </mc:Choice>
    <mc:Fallback>
      <p:transition spd="slow" advTm="15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5</cp:revision>
  <dcterms:created xsi:type="dcterms:W3CDTF">2021-01-06T21:35:40Z</dcterms:created>
  <dcterms:modified xsi:type="dcterms:W3CDTF">2021-01-10T20:16:41Z</dcterms:modified>
</cp:coreProperties>
</file>