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C08CE-FE86-4D8D-B2C4-549A482037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484466-2549-493B-99D5-8F4AE3C8C1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EDB7FC-5564-46E6-A78C-FF5890A69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DA208-B32C-40D4-80B4-F52F101E398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E0161A-4BCE-4B15-9632-27AFCD1BF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E13277-D25F-4005-94BD-A5544C6D3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32BD-D860-48DF-A02D-5972066EA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997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712E5-C1F1-48D9-B8F8-FFB6AD16A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2AE4D9-8447-487C-AFB3-378400280A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B90CB-5AB0-4DEC-82BC-E33A05F1E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DA208-B32C-40D4-80B4-F52F101E398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4556C3-A700-48E3-AF0D-C7EE25525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6B2D16-35A3-428D-86D6-90AC48434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32BD-D860-48DF-A02D-5972066EA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694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66CEC-B2B4-4759-A915-085A11B4B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4517D9-435C-4788-9D73-F741A72AA1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6617DE-E3D4-4FEE-A0CF-5ABBF84B5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DA208-B32C-40D4-80B4-F52F101E398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1DF83-258F-473E-9100-8A194D338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584DF-918C-43CF-B454-9F3E4C464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32BD-D860-48DF-A02D-5972066EA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277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9EB66-615E-487A-8F14-035894B5E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4CEE64-723E-429B-BFD7-CEE018C31C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03BC46-CBAE-4100-994C-FB7E63A3BF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DD2FEA-2B69-4972-8C63-9F9A229B7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DA208-B32C-40D4-80B4-F52F101E398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91AA92-541A-486F-A9C6-1984448ED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04A423-4421-40B1-BEE7-4C088DD29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32BD-D860-48DF-A02D-5972066EA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924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B1382-63FD-4BEF-A2D8-400D36FB8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8BF1A6-C168-4C0A-BD11-322E8E4144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731A53-9B0C-447C-9C4E-891F94E64D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42C74B-68B0-40D6-8125-0B1C7A3A6B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1B48BD1-4749-4851-A31E-63E3F10B7B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DED107-D18D-45D9-84FD-94360E198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DA208-B32C-40D4-80B4-F52F101E398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66A447-8F4B-41DD-A495-9E6536EFE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DA1385-9D0A-4728-963D-3BD667131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32BD-D860-48DF-A02D-5972066EA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907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AB39-2D27-4FD3-BB18-85A4CB78F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4ECC39-6FCC-44EB-B71E-F88E71A6E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DA208-B32C-40D4-80B4-F52F101E398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755831-C2C9-4B64-A9ED-17CEE5095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252B8D-1B0B-4182-9D64-F23DA7C3B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32BD-D860-48DF-A02D-5972066EA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967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6707F4-2411-4597-8B7B-7CA4708C1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DA208-B32C-40D4-80B4-F52F101E398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3CB27D-88E9-4FA3-BA50-1322BD166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432C1-8BE8-45B8-9736-AE9B080C5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32BD-D860-48DF-A02D-5972066EA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740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F9C73-041D-4B92-A796-F67F3BB18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CCFAAE-2500-4FFB-9901-0A4486A95F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43C812-211E-4958-999F-EAD1B72E8A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59E0E6-B285-4EB6-ABDE-696B6DBDC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DA208-B32C-40D4-80B4-F52F101E398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B5B2C4-852B-48D0-8BDA-9EAE1AF6F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7EB042-120A-4CD7-BEF5-9A0222DBD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32BD-D860-48DF-A02D-5972066EA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424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5EC02-AD7E-4484-ABA2-82252FBAA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52AB6A-D421-48CE-B721-D170856D7A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F07F40-3796-49C6-8449-B06084F55C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FB69F3-072B-4351-A00A-A239635A0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DA208-B32C-40D4-80B4-F52F101E398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55231C-AE91-48A6-80AF-18B74C0FF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50D22-5131-4DD2-A77E-9BCB84243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32BD-D860-48DF-A02D-5972066EA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523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72EA0-BEF1-4E4D-ACA9-4E7473260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BD47BB-06B4-4FD0-A64F-D3837EF350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CAAD00-1AC8-4951-8CA2-405451153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DA208-B32C-40D4-80B4-F52F101E398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1DED40-D6E5-49C2-9D11-3127BB47D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E7B047-A9E8-4BCF-AF4D-DB55772F0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32BD-D860-48DF-A02D-5972066EA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254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9D5C56-1E34-4CBC-90C9-596E79FF3C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1BA5D1-500A-4432-B7FA-069D27A9B9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AA8348-6739-4E73-B566-89552B024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DA208-B32C-40D4-80B4-F52F101E398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DFE294-47F8-48F5-A685-9E190905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06D1D-0225-439D-B72A-9C65D537E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32BD-D860-48DF-A02D-5972066EA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07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66A34C-079A-4356-9639-2A2B2CE01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028B34-802D-4CFC-8271-3361329635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CA4FE-73BA-4844-B185-0B60FA4B2F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DA208-B32C-40D4-80B4-F52F101E398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56832B-FABF-419A-93E5-E6401FDD6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C44981-CB81-4687-831A-38F9D78AD6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532BD-D860-48DF-A02D-5972066EA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621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513FA18-7448-42EC-9FFC-90B05E7395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5724"/>
            <a:ext cx="12192000" cy="606655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2569D63-6E2E-4F20-9720-90C603DFA4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0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490"/>
    </mc:Choice>
    <mc:Fallback>
      <p:transition spd="slow" advTm="22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23057C-4785-40CC-8ACC-57479D6E07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012" y="0"/>
            <a:ext cx="11843976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78132DC-C92A-4E22-AB9B-B14E617050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679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639"/>
    </mc:Choice>
    <mc:Fallback>
      <p:transition spd="slow" advTm="27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B4A183-245D-4811-AC06-791D48934C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2251" y="0"/>
            <a:ext cx="9507498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2808E51-6900-4788-B144-717601AE88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384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232"/>
    </mc:Choice>
    <mc:Fallback>
      <p:transition spd="slow" advTm="27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BB91E3-57C6-4ABC-A35D-CE2CCB39E2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7988"/>
            <a:ext cx="12192000" cy="592202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FDB4F2A-F811-4B9C-949E-5F9CA36533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838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282"/>
    </mc:Choice>
    <mc:Fallback>
      <p:transition spd="slow" advTm="75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D9AFAF-63F7-4A90-8A20-831290194F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31" y="0"/>
            <a:ext cx="11983537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7042187-CB40-4318-8F17-A52687D1BE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247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515"/>
    </mc:Choice>
    <mc:Fallback>
      <p:transition spd="slow" advTm="24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E0F94A-802B-400B-A2A3-AFD566F1F1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27848"/>
            <a:ext cx="12192000" cy="620230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043BA8B-8142-469C-BDE9-AF16C67B30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790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849"/>
    </mc:Choice>
    <mc:Fallback>
      <p:transition spd="slow" advTm="30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492033-E740-4441-85F6-B52598684E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2195"/>
            <a:ext cx="12192000" cy="655360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94CE04A-B53D-472B-A542-2566255119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295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659"/>
    </mc:Choice>
    <mc:Fallback>
      <p:transition spd="slow" advTm="306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3A6FFD-B7A9-4372-931D-F92D164FBA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299" y="0"/>
            <a:ext cx="10345401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41E5FC8-C6D7-40D9-9B91-1E1B7FB87E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2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658"/>
    </mc:Choice>
    <mc:Fallback>
      <p:transition spd="slow" advTm="626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0</Words>
  <Application>Microsoft Office PowerPoint</Application>
  <PresentationFormat>Widescreen</PresentationFormat>
  <Paragraphs>0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3</cp:revision>
  <dcterms:created xsi:type="dcterms:W3CDTF">2021-01-27T19:25:42Z</dcterms:created>
  <dcterms:modified xsi:type="dcterms:W3CDTF">2021-01-30T10:02:20Z</dcterms:modified>
</cp:coreProperties>
</file>