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61" r:id="rId4"/>
    <p:sldId id="258" r:id="rId5"/>
    <p:sldId id="266" r:id="rId6"/>
    <p:sldId id="268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99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69" autoAdjust="0"/>
    <p:restoredTop sz="94660"/>
  </p:normalViewPr>
  <p:slideViewPr>
    <p:cSldViewPr snapToGrid="0">
      <p:cViewPr varScale="1">
        <p:scale>
          <a:sx n="93" d="100"/>
          <a:sy n="93" d="100"/>
        </p:scale>
        <p:origin x="86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25T15:03:28.290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21153">
    <iact:property name="dataType"/>
    <iact:actionData xml:id="d0">
      <inkml:trace xmlns:inkml="http://www.w3.org/2003/InkML" xml:id="stk0" contextRef="#ctx0" brushRef="#br0">5376 12570 215 0,'2'2'12'3,"0"0"20"1,1 0 0-1,-3-2 23 1,0 0 11 0,0 0-13 0,0 0 13 1,0 0-26-2,0 0-17 1,0 0-5 0,0 0-7 1,0 0 7-2,0 0-13 2,0 0 8-1,0 0-8-1,0 6-5 1,0-6 0 1,-5 5-2-1,3-2 2-1,-3 4 0 1,3-3-5 0,-2 2-11 0,1 0-7 0,-6 1-16 0,3 1 6 0,-1 0 2 0,-2 2 21 0,0-2 13 0,-2 2 9 0,2 1 1 0,-4-1-10 0,1-1 12 0,1 1-10 1,-2-1-3-2,0 2 4 1,-1-2-11 0,3-1 20 0,-3 3-2 2,3-1 2-3,-4-1-5 6,7 0-15-9,-5 1 5 4,5-2-5-1,-3 2 8 0,4-5 4 2,0 3-4-2,0-3-6 1,3 0 3 0,0 0-5 1,1-2 3-3,2 1 7 3,-2 2-8-1,-1-3 1 1,1 2 9-2,-1 1-7 0,1 0 0 2,2 0 6 2,-2 4-17-6,-1-3 16 3,-3 4-2 0,3-1 2 0,0 1 10 1,-3-1-12-1,0 3 5 1,3-1-8-3,-3 1 0 2,0-2 0 1,0 1 10 1,-1 1-2-4,-2-2-5 5,2 2 10-7,-1-2-8 5,0 1 5 3,2-1-5-7,-4-1-7 3,4 0-4 3,0 0 6-7,-1 0 11 5,3-1-4-1,-1 1-1-2,1-3-9 1,-1 1 6 3,3 0-8-3,-1-3 13 0,-1 0-3 2,1 1-8 1,-1 0 3-2,1 0-5-1,2-2 0-1,-1-1 0 3,1 3 5 0,-2-2-5-1,1-1 10-1,1 0-5 1,0-2 5 0,2 1-8 0,0-2-5 0,0 0 5-1,0 0 6 2,0 0 2-1,0 2 6-1,0-2 7 2,0 0-10 0,0 0 13-2,0 2-8 1,0-2-6 0,0 1-4 1,0 2-6-1,-5 2 1-1,3 0-4 10,-2 0 9-12,-3 5 0-1,-2 0 2 15,2 3 3-15,-4 0-8 0,0 3 7 0,0-1-7 8,-3 3 6-8,2-3-1 11,-2 1-11-11,3 0 6 0,-3-2-5 9,3-1 8-8,-3 0 2 9,6-4 0-9,-3 1 14-1,1-2-3 4,5 0 7 0,-5-4 1-2,6 2-19 2,0-2 11 0,1 0-14 1,-1-3-7-1,1-1-21 0,3 0-21 0,0 0-29 0,0 0-4-1,0 0 5 2,0-5-17 0,0 3-21-2</inkml:trace>
    </iact:actionData>
  </iact:action>
  <iact:action type="add" startTime="22377">
    <iact:property name="dataType"/>
    <iact:actionData xml:id="d1">
      <inkml:trace xmlns:inkml="http://www.w3.org/2003/InkML" xml:id="stk1" contextRef="#ctx0" brushRef="#br0">5543 13022 176 0,'0'0'17'4,"0"3"10"-3,0-3 0 3,0 0 5 0,0 0-22 1,0 0-10-1,0 0 12-1,0 0-12 1,0 0 10 1,0 0-7-1,0 0-6 0,4 0 1 0,-1 0-3 0,-2 0 12 0,2 0-14-1,1 0 14 1,-4 0 3 1,3 0-2-1,0 2 17 0,-2 1-10 0,-1-1 10 0,4 3-5 0,-4-5-2-1,3 5 7 2,-3-3-15-1,4 1-2 0,0 0-1 0,-1 1-1-1,0 0 4 1,-2-2 0 1,5 1-2-1,-2 0-1 1,3 1 1-2,-2-3-1 1,1 0-9-1,-2 0-1 1,4 2-2 0,-1-3-5 2,0 0 8-4,1 0-16 2,-1 0 5 0,0 0 16 0,3 0-6 1,-2 0 13-2,1 0-4 1,-3 0-1 1,4 0 2-1,-2 0 11 0,-1-4 7-1,0 2 11 2,2-2 11-1,-3 1-11-1,1 0 0 2,0-1-13-2,0 1-15 2,0-3 5-1,1 2-11-1,-1-2-2 4,0-1 6-3,2 2-4-2,-3-3 8 2,3-1-10 0,0 2 3 1,0-1-6-2,-2 1-12 1,2-3 4 0,-3 3-4 0,4-2-3 0,-2 1-3 0,-1 0-2 0,2-2-3 0,-3 0-2 1,4 3 5-2,-2-4 7 2,-1 0 6-2,0 1 8 2,1 0 7-2,-1-2-3 1,0 1-2 0,0-2-5 0,0 3 2 0,-3-1-2-1,3 1-13 1,0-3 11 2,-3 3-19-3,0 0 9 2,0 0-1-2,-1-1-15 1,0 0 5 0,-2 2-24 1,-1-1 17-2,0-1-3 2,0 0-21-3,0 1 9 2,0 0-11 2,-7-1 11 2,3-1 21-8</inkml:trace>
    </iact:actionData>
  </iact:action>
  <iact:action type="add" startTime="22795">
    <iact:property name="dataType"/>
    <iact:actionData xml:id="d2">
      <inkml:trace xmlns:inkml="http://www.w3.org/2003/InkML" xml:id="stk2" contextRef="#ctx0" brushRef="#br0">5955 12589 67 0,'-5'-8'0'1,"-1"1"5"3,-1 2 9 0,3-2 4-1,-3 3-1 1,1-2-15 0,1 5-4 0,-2-2-20 0,2 0-8 1</inkml:trace>
    </iact:actionData>
  </iact:action>
  <iact:action type="add" startTime="23028">
    <iact:property name="dataType"/>
    <iact:actionData xml:id="d3">
      <inkml:trace xmlns:inkml="http://www.w3.org/2003/InkML" xml:id="stk3" contextRef="#ctx0" brushRef="#br0">5626 12733 96 0,'-3'6'2'1,"3"1"6"0,0 0 9 3,0-1 13 1,0 2-1 0,0-3 6-1,0 3-5-1,4-3-15 2,-1 4 12-1,1-1-10 0,-1 3-2-1,1-2 8 0,0 0-15 3,0 3 12-2,-1-2-7-1,1 2 2 2,-1 1 2-2,1-3-7 1,0 1 0 0,-1-1-5 1,1 0 0-1,-1 0 0-1,-2-2 5 1,2 2-7 0,1-2 2 0,-1 0 0 2,1 2-5-4,0 0 15 2,-1-3 5 0,1 4-2 1,3-3 18-2,-3 2-11 1,1 0-7 0,-3-2 11 0,2 2 4 0,3-1-4 2,-2-1-1-4,-3 0-12 2,2 0-19 4,1-2 6-8,2 1-1 6,-3-1 3 1,1 1 6-7,-1-1-1 3,1 1-2 1,1-1-8 0,-1-1 3 0,1 2 7-1,-1-2 0 2,2 1 3-2,-1 1-7 2,-1-1-14-1,4 2 3 0,-3-1 5 6,1-1 2-9,0 1 9 0,0 0-9 4,-1-1 6-2,3 2-8 3,-5-3-3 0,3 0 9-6,-2 0-12 13,1-2 4-12,-1 1 2-1,1 2 0 14,-3-1 0-13,1 0 2-1,3-2 6 0,-3 1-10 4,-1-1 7 3,1 0-8-7,0 0-2 11,3-3 10-10,-4 3-15-1,1-3 7 5,-1 4 6 1,1-4-6-5,-1 0 14 3,1 0 2 0,0 0 3 1,0 0 13-1,-1 0 8 6,1 0 5-8,0 0-11-2,3 0 1 3,-3 0-13 2,3 0-3 0,0 0 8-3,1-4-16 2,-1 1 8 0,0 0-2 0,0 0-3 0,0 0 5 1,1 1-8 0,-1-1-3-3,0-2-10 2,1 3-3 1,-1-3 16-2,0 2-11 1,1-4 6 0,-1 4-1 1,0-2-15-2,3 0 21 1,-5-1-5 0,2-1 2 1,3 2 1-2,-3 0-9 0,-1-3 11 2,0 0-5-1,-1 2 7-1,1-3-15 2,0 1 0-2,0-1 7 2,0 0-7 0,-1-1 10 2,2 2-10-6,-1 0-3 2,-1-2 16 7,2 3-8-9,-1-2-3 1,-1 2 6 7,-3-3-14-9,2 4 19 8,1-1 3-8,2-1 0 7,-3 0 2-7,-2 3-16 6,1-2 22-5,-1 1-11 3,2 0 0 2,-1-2-5-4,1 2-16 2,-2-3 10 0,3 2-11 1,-3-3 17-2,0-1-8 1,3-1-11-1,1-1 13 4,-3 0-19 0,1 0-4-7,-2-3-7 12,0 0-15-12,1-1 3 0,1 1 5 7,-1-1-2-7,1 1 5 9,-4 0 16-9,4 1 13 7,-4 2 2-7,3 1 14 8,-3 1-3-7,0 4-7 5,0 1 18-5,0-1-6 5,0 5 4-3,0-4-4 0,0 1-15 1,0 2 5 0,-5 0 3 2,3-2-6 0,-2 1 19-6,1 1-19 4,-1 0 6 0,1-2 2 1,1 3-5 2,0-1 3-7,-2 0-6 4,4 2 16 1,-3-2-7-2,3 3 4 1,-2-4 3 0,0 4-13 0,0-2 19 0,-1 1-9 0,3 1-2 0,0 0 3 0,0 0-9 0,0 0 12 0,0 0-12 6,0 0 1-10,0 0 3 2,0 0-9 1,0 0 22 2,0 0-8 0,0 0-17-2,0 0 9 1,0 0-11 0,0 0 10 0,0 0-4 0,0 0-3 0,0 0-1 0,0 0-2 0,0 0 13 0,0 0 0 0,0 0-10 0,0 0 5 0,0 3-5 0,0 1 18 0,0 0-7 0,0 2 7 0,3-1 0 1,1 2 1 12,-2 0 29-17,1 2-8 0,1 2 19 0,-2 1-13 20,3-2-19-20,-1 3 5 0,1 0-19 0,-1 0 0 0,1 3 17 24,2-4-8-23,1 4 7-1,-4-2 1 0,3 0-16 0,4 2 7 0,-4-1 9 34,3 0 6-33,-4 1 7-1,0-1-7 0,1 1-17 0,0 0-3 0,0 1 9 0,-3-1-3 0,3 0 8 0,0-1 3 36,-3 2-17-36,0-1 15 0,-1-3 2 0,1 4 4 0,-1-1 19 0,-2-3-17 0,-1 0-5 0,3 0-3 0,-3 0-3 35,3-2 3-35,-2 0 3 0,2-1 0 0,-2-1-18 0,2 1 7 0,0-2-9 0,-2 0-9 0,-1-4 3 0,3 4 5 17,-2-3-5-17,-1 0 3 0,0-2 0 0,0 2-21 2,0-4 12 4,0 1 3-5,0 0 0 4,0-2 9-1,0 0-9-1,0 0-6 2,0 0 12-1,0 0-3 0,0 0 24 0,0 0-33 0,0 0 12 0,0 0 5 0,0 0-14 0,0-5 50 0,0 2-35 1,0 1 6-2,-4-3-18 1,3 2-6 0,-5-4 9 0,5 1-12 1,-2-1 6-2,2 2-6 10,-2-4-6-13,0 0 10 0,-1-4-1 16,1 4-3-16,-1-5 3 0,0 3 0 0,-3-2-6 23,3 1 1-22,-3 1 8-1,0 1-18 0,3-3 15 0,-3 3-5 0,3 0-4 31,0-3 4-31,1 3 14 0,-1-1-3 0,1 1 0 0,3 0 20 0,-1 1-32 0,-2-1 9 0,3 2 6 48,0-1-17-48,0-1 19 0,0 0-13 0,0 2-10 0,0-3 7 0,0 1-12 0,0 0 8 0,4 0 12 0,1-2-6 0,0 0 12 0,-1 1 0 0,3 1-11 64,-3-1 8-63,0 0 2-1,3 0-10 0,0-2 19 0,-3 3-8 0,0 0 47 0,-1-2-38 0,1 3 40 0,-1-1 7 0,1 0-121 0,-1 2 118 0,-2 2-53 0,-1-2-9 0,0 3 6 0,0 0 0 0,3 0-3 75,-3 1 6-74,3 0 61-1,-2 0-55 0,3 0-12 0,2-1 12 0,-2 0 0 0,0 0-18 0,4 0 21 0,-1-2-15 0,0 1 8 0,0 2 19 0,1-3-21 0,-2 0 21 0,-1 3-92 0,2-2-8 0,0 1 12 0,0 0-7 0,-3 0 80 0,3 2 3 64,0-1-15-63,0-2 0-1,0 3 9 0,-2 1-9 0,1-1 26 0,-2 0-17 0,3 3-3 0,-3-2 8 0,0 0-11 0,0 2 15 0,-1 0 2 0,4 0-5 0,-3 0 8 0,3 0-14 0,2 4 6 0,-3-1 0 30,4 1 0-30,-2 0 8 0,3-1 7 0,-1 1 8 0,-2 2-5 0,4-3 17 0,-3 1-26 1,-1-1 12 14,1 2 9-15,0-2-9 0,-2 2 6 0,2-2-12 12,-2 3-11-12,0-3-10 0,-1 1 6 9,-1 0-3-9,1 2 6 7,1-4-6-7,-2 1-6 4,-1-1 0 0,0 1-12-1,-1 0 9 2,1-1 0-1,0 0-3 0,-1 0 6 1,-1 1 6 2,0-2 0-7,2 1 3 3,-1-2-9 2,-3 2-6-1,3-2 0 0,-2 0-3 0,2 0 6-1,-3 0 3 2,0 0 9-1,0 0-12 0,0 0 12-1,0 0-2 3,0 0-7-3,0 0 3 1,0 0-12 0,0 0-18 0,0 0-16 0,0 0-21 0,0 0-29 0,0 0-26 0,0 0 59 0,0 0-34 0,0-2-22 0,0-1-47 1,-4 0-119-2,-2 3-16 1,5-2-57 0</inkml:trace>
    </iact:actionData>
  </iact:action>
  <iact:action type="add" startTime="28581">
    <iact:property name="dataType"/>
    <iact:actionData xml:id="d4">
      <inkml:trace xmlns:inkml="http://www.w3.org/2003/InkML" xml:id="stk4" contextRef="#ctx0" brushRef="#br0">13261 12618 235 0,'0'0'7'2,"0"0"10"3,0 0 18-1,0 0 13 1,0 0-1-3,0 0-7 2,0 0-7 1,-3 0-7-2,3 0 2 1,0 0 0 0,0 0 0 0,0 0 2 0,0 0-1 0,0 0-4 0,0 0-4 0,0 0 8 0,0 0-16 0,0 0 5 0,0 0 2 0,0 0-22 0,0 0 17 0,0 0-7 0,0 0-16 0,0 0 11 0,3 0-11 1,-3 0 8-1,0 0 5-1,0 0-5 1,0 0 8 0,0 0-16 0,0 0 3 0,0 0 10 1,0 0-7-1,0 0 10 0,0 0-6-1,0 0-2 1,0 0-5 1,0 0 5-2,0 0 5 1,0 0-2 0,0 0 2 0,0 0-5 0,0 0 5 0,0 0 3-1,0 0 2 1,0 0-5 0,0 0 0 1,0 0-5-2,0 0 3 1,0 0 2 1,0 0-7 1,0 0 2-4,0 0-5 2,0 0 5-1,-3 0-3 1,3 0-7 1,-4 5 10-2,4-5-6 1,0 0 9 1,0 3 0-1,-1-1-3 0,-2-1-3-1,3 0-2 2,0 0 7-1,0 1-7-1,-3 1 13 1,3-3-11 0,0 3-2 1,-1 1 11-2,-2-1-14 2,3 2 18-2,0 1 0 3,0-2-10-4,-2 3 11 2,2 0-11 0,-2-3 10 0,-2 2 14 1,1-1-6-2,0 2 11 1,-1-2-16 1,0 3-10-1,-3-2 8-1,0 2-8 5,3 1 15-4,0-1-5-3,-1-3-10 11,-1 4 5-11,-1-2-8-1,4 2 23 16,-1-1-20-16,-3-2 2 0,3 1 1 0,2-1-17 17,-3 2 29-17,3-3-10 0,0 0 3 0,-3 1-3 17,3-2-5-16,-2 1 13-1,1 0-16 0,1 0 8 0,0 0 3 14,0-1-8-14,-1-2 15 0,-1 1-10 14,2 2-2-13,-1-3-1-1,-1 1-2 0,4 1 16 8,-5-3-1-8,3 2-4 3,0-1 5 1,-2 3-14 0,1 0 14 2,-1 0 3-4,1-2-20 2,-1 3 12 0,0 0-14 1,-1 0 8 0,-1 0 3-4,1-2-11 3,0 2 8 2,-1-1-13-3,1 0 18 5,1 2-4-8,0-2-4 4,-1 1 9 5,-1 1-14-9,0 1 14 16,2-2-23-16,-3 1 9 0,1 0 3 0,1-2-6 12,1 3 20-12,1-3-17 0,-2 1 5 11,-1-1-5-11,2 1-8 1,3 1 22 7,-5-2-17-8,2 2 3 3,1-1 5 1,-1 2-13 0,0-2 16 0,0 2-5 0,1 0 5 4,-4-4-5-7,6 0-6 1,-5 3 16 4,5-1-15 1,-3-1-1-6,1 0 1 1,-1-2-9 4,1 3 16 6,-1-1 0-12,0 0 12 0,0 2-9 9,-2-2-11-9,-1 1 20 8,3 1-17-8,-3-1 0 8,3 2 5-8,-3-1-13 8,3-1 8-8,-3 1 5 2,0 0 7 2,3 1-15-1,-3 0 6 3,3 0 8 1,-3 3-17-7,0-4 15 4,3 3-15 0,-3-5-2 0,-1 3 19 0,1-2-6 0,0-2 1 1,0 4 0-1,1-3-9-1,0 3 3 1,-1-3 11 0,0 3-9 1,3 0 7-1,-3-1 2-1,0-1-3 1,3 2 6 0,1-4-8 0,-1 4 5 0,-3-3-6 1,3 2 6 1,1-2-5-5,-1-1-14 3,0 3 8 0,1 0-3 0,-1-1 8 0,2-1 3 1,-3 0 4-3,3 0-9 4,0 0 5-1,-1 1 6-3,-1-1-6 2,0 0-2 1,1 0 2-2,1 1-2 1,0 2 5 0,-3-4 3-1,3 4 8 2,-4-1-5-1,3 2 9 1,-1-2 16 4,-1 1-10-9,3 2 16 9,-2-3-14-8,-1 2-14-1,1-4 5 10,-1 2 1-10,3-1 0 15,0-1 3-15,-1 0-17 0,1-2-9 0,2-1 0 12,-4 3 0-12,4-5 5 0,-2 3 1 2,-1-1 11 2,3 0 6 1,-2-1 12 0,2 1-8-1,0-1-7-1,0-1-8 1,-2 2-9 1,2-2 11-2,0 0-11 1,0 0-6-1,-3 0-3 2,3 0 6-1,0 0 0 0,0 0 3 0,0 0 9 0,0 0-18 0,0 0 6 0,0 0 0 0,0 0 2 0,0 0 1 0,0 0-9-1,0 0 6 2,0 0-23 0,0 0-27-2,0 0-23 1,0 0-99 0,0 0-79 0,-1-3-51 0,-2 3-68 0</inkml:trace>
    </iact:actionData>
  </iact:action>
  <iact:action type="add" startTime="30336">
    <iact:property name="dataType"/>
    <iact:actionData xml:id="d5">
      <inkml:trace xmlns:inkml="http://www.w3.org/2003/InkML" xml:id="stk5" contextRef="#ctx0" brushRef="#br0">13351 13151 284 0,'-3'0'2'4,"3"0"36"1,0 0 25-1,0 0 18-2,0 0 15 2,0 0-34 0,0 0-11 1,0 0-7-2,0 0-10 1,-3 0 13 0,3 0-11 0,0 0-7 0,0 0 13 0,0 0-8 1,0 0 8-3,0 0-12 3,0 0-17-2,0 0-16 2,0 0-13-1,0 0 22 1,0 0-6-3,0 0 0 3,0 0 5-1,3 0-10 0,-3 0 7 0,4 0 12 0,-4 0-4-1,4 0 1 2,-1 0 3-1,1 0 15-1,3-3 3 1,0 3 6 1,0-5-11-1,1 3-22 0,3-2 14 0,0 2 3 0,-1-3 10 0,2 2 1 0,1-1-17-1,-2 0 6 2,1-1-11-1,2 0 2-1,0-1 6 1,-1-1-19 0,0-1 11 1,-2 3 0-2,5-2-8 4,-3-1 3-5,1 0-9 2,-1 1 11 0,1-2-8 0,-1 2 0 0,0-1 6-1,1 1-17 2,-1 0 22-1,0 0-2 0,1 0-7 1,-3 1 1-2,0-3-11 1,3 1 2-1,-3 2-3 1,0-3 9 1,0 1 0 0,0 0 0-1,0 1 6-1,0-2-14 2,-1 0-3-2,-2 1 3 0,2-1-12 1,-2-1 26 1,0 0-11-2,2 0-12 2,-2 0-2-1,2 0-16 0,-3 1 7 0,1-3 1 0,-1 2 8 0,-3-1 0-1,3 0-5 2,0 1 16-2,-3-2-8 2,0 3 5-2,3-3-10 2,-4 4-6-2,-2-4 5 2,2 2-2 0,0 1 19-1,-2 1 5-1,-1 0-9 0,0-1 12 2,0 1 0 0,0 3-11-3,0-2 16 2,0 3-5 0,0-3-3 2,0 1 5-3,0 1-10 1,0-2-14 0,-4 2-7 0,1 0 2 0,2-1-3 0,-2-1 9 0,-4 3-1 0,6 0-15 2,-5-1 5 1,2 2 3-7,0-3 10 3,-3 3 11 1,0-1 5 0,3 1 2 2,-4 2 4-4,2-2-1 2,-2 3-5 0,1-3 3 0,0 3 2 0,0-2-2 0,3 2-1-1,-4 0-10 2,1 0-10-1,0 0 0 2,0 0-1-4,0 0 4 2,-1 0-3 0,0 0 5 0,-2 0 8 0,2 5-11 1,-2-2-5-3,-1 1 1 4,0 1-11-2,3-2 5 0,-4 2 5-1,3 0 3 1,-5 1 0 0,6-1 8 0,-3 1 3 0,1 1-16 0,-1-2 8 0,0 0-11 1,3 2 1-2,-2-2 15 1,2-1 0 0,1 2 13 1,0-3-8-2,3 1 7 1,-3 0-2 1,2-1-5-2,3 0 10 1,0-1-10 0,0 3 5 1,-3-2-2-1,3 1 7-1,-2 1 0 1,4-1-5 0,-2 0-3 0,-3 0-5 0,0 4-5 1,3-1 11-2,-4 0-3 1,1 1 0 1,0-2 13 0,-1 1-21-4,1-1 18 4,-1 1-5 2,1 1-8-6,3-3 16 4,-3 4-1 3,-1-1 21-8,1 3 13 3,4-2 5 0,-5 0 10 4,2 1-8-1,-3 1-4-6,3 0-5 4,1 1-13 1,2-2 5-2,-2 0-18 2,-1 0 2-2,4-1-2 4,-3 1-13-6,3-2 19 3,0 1-17-1,0 0 1 2,0 0 5-1,0-2-11 0,0 3 16 1,0-3 3 2,6 1-8-7,-2 2 2 4,-3-3-7 0,2 0-5 5,1 3 4-8,3-5 1 9,-4 2-3-9,-2 3 5-1,5-2 5 12,-5 0-4-12,4 1 1 0,0 0 2 13,-4-2 1-13,4 4 6 0,-3-1 8 18,1-4-8-17,-1 4 7-1,3-1 9 0,-1 0 9 0,-2 1-1 17,0 1-11-17,2 1-10 0,1-2-16 0,-3 1 10 18,3 2-7-17,-1-1 4-1,1-2-4 0,-1 1-6 0,1-1 13 22,-1-2 6-21,1-2 3-1,-1 1 5 0,0 0-21 0,1-1 7 0,0-1-10 24,-1 3-3-23,-2-2 8-1,3 0-13 0,-1 2 21 0,1-5-10 0,-1 4 7 19,0-3-2-19,1 0 0 0,0-1 19 0,-1 2-22 1,3 0 12 19,-3-2-9-19,3 2-8-1,0-1 22 0,-3-2-6 0,3 0 0 19,-3 3-8-18,3 0-2-1,0-3-4 0,0 1 9 0,-1-1-6 32,0 1 4-31,1-3-10-1,0 3 4 0,1-3 19 0,-2 0-8 0,1 0 11 0,1 0-23 0,-1 0 1 2,0 0-3 19,1 0-3-20,-1 0 3-1,0 0-3 0,1-3-3 0,-1 0 3 10,0 0 8-9,1-1-5-1,-1 2 0 7,0-1 8-6,1-2 0 4,-1 2-5-4,0-2 16 3,3 0-10 1,-2-3 5-2,2 3 8 2,-2-1-10-1,0 1 16-1,2-2 0 1,-3 4-11 1,1-4 6-2,-1 1 0 0,-3 3-6 1,3-1 32 1,0-1-5-1,-3 2-21-1,3-2 0 2,0 0-21-1,-3 4-2 0,3-3 3 1,-3 1 6 0,6 0 0-3,-6 3 5 2,0-4-5 2,1 0-6-4,1-1-6 2,-1-3 3 0,1 1-6 0,-1-1 6-1,2-2-12 2,-1 0 0-1,1-3-2 2,2 0-4 1,-2 0 15-7,0 1-12 8,1 0 9-8,-1 0-11 12,0-1 2-12,2 1 3 0,-3 3-2 9,1-4 14-9,0 3-12 11,-3-1 6-11,3-1 0 0,-3 2-6 8,-1-3 6-8,4 3 1 5,-3 1-4-3,-2-1 6 2,0 0-3 0,1 0 3 0,-2-2 6 1,-1 2-9 1,3-1 6 3,-3 1-18-8,0-1 1-1,4-1-24 6,-4 1-5-5,0 1 0 7,3-1-8-7,-1-1 19 5,-2-1-22-5,2 0 12 7,-2 0-9-7,3 0 1 6,-3 1 11-7,0 0-17 9,1-3 9-9,-1 5 5 7,0-2 12-7,3-1 3 10,-3 2 10-10,0-1-2 7,0 1-2-6,0 1 10 8,0-1-6-8,0 1-10-1,0 1 0 8,0 0 8-8,0 1 3 4,0 0 11 0,0 1 10 0,0 0-13 0,-3-1 8 0,-1 3 8 0,4 2-11 0,-2-2 3 0,0 0-2-1,-1 4-9 2,3-3 16-1,0 3-8 0,-4-2-2 0,4 1 13 0,0 1-22 0,0 1 23 0,0 0-15 0,0 0-7 1,0 0 16-2,0 0-14 1,0-1 19 0,0 1-13 0,0 0-3 0,0 0 2 0,0 0 3-1,0 0 9 2,0 0-12-1,0 0 14 0,0 4-16 0,0-1 6 0,0 0 10 1,0 0-21-2,9 2 2 1,-4 0 8 0,-1 0-8 13,0 0 19-17,0 2-2 0,3 2-9 0,-2-1 0 24,0 2-2-24,2-2 18 0,-2 4 3 0,1 0 3 0,-1 1-3 0,2-1 6 25,-1 0 5-25,-1 3 5 0,2-4 15 0,-3 4-9 0,3-2 0 0,-3 1 1 30,3 0-26-29,-1-1-1-1,-2-1-15 0,0 0 3 0,0 2 13 0,3-2-7 0,-4-1 2 0,1 0-2 32,-1 3 2-32,1-4-3 0,0 3 6 0,-1-1-11 0,1-2 0 0,-3 4 6 0,5-2-9 0,-2 1 3 32,0-1-5-32,-1 0-4 0,-2 0 9 0,5-2 3 0,-5 3-3 0,3 0 3 0,-1 0 5 0,1 0-2 20,-4 0 8-20,4 0-3 0,-4 2-14 0,3-2 20 0,-3 0-23 13,3 2 18-13,-2-3-1 0,2 1-14 10,0-4 14-9,-3 4-9-1,1-3 1 7,-1-3-5-7,0 1-1 9,0-3-3-9,0 1 0 7,4-3 9-7,-4 1-3 4,0-4-3 0,0 0 3-1,0 0 6 1,0 0-9 1,0 0 1-1,0 0-1 0,0 0-6 0,0 0 9 0,0 0 0 0,0 0-2 0,0 0-1 0,0 0 3 0,0 0 0 0,0 0 14 0,0 0-9 0,0 0 1 0,0 0 8 0,0 0-9 1,0 0 1-2,0 0 0 1,0 0-6-1,0 0 0 2,0 0 8-1,0 0-2 0,0-4 5 0,-5 1-11 0,-1-3 0 0,2 1 5 0,0-3-5 9,-3-1 3-12,0-2 0-1,3 1-9 22,0-3 3-21,-3 0 6-1,0 0 0 0,3 1 8 0,0 0-5 0,-3 0-6 38,3-1-3-37,-2 0-5-1,2 1-4 0,1-2 7 0,-1 2-6 0,0 2 5 0,1-1 6 0,2-1-5 0,-2 1 8 0,2 1-6 35,-5 1 0-34,6-1 6-1,-4 0-3 1,4 0 8-1,-3 0-2 0,3 3-4 0,0-1-2 0,0-3 6 0,0 4-6 43,0-2 0-43,0-1 6 0,0 0-23 0,0 0 14 0,3-1 6 0,1 0-11 0,2-3 16 0,-6 2-11 0,1 0-2 0,3 0 13 0,-1 1 3 51,0 1 12-50,-2-1-9-1,3 1-3 0,-1 3-11 0,1 2-11 0,-1-1 13 0,0 2 4 0,-3-2-6 0,1 4 3 0,-1-1-3 0,4 2-9 0,-1 0 15 0,-3 0-3 70,3-1-9-69,-2-1 15-1,-1 3-15 0,4 0 6 0,-1-3 3 0,0 1-12 0,1-1 4 0,3-1-1 0,0-2 3 0,-2 2 3 0,2-4 15 0,0 4-4 0,3-1 3 0,-2-3 6 0,0 3-1 0,-1-2-2 0,3 2 17 56,-3-2-3-55,1 3 6-1,1 0 21 0,-2-2 2 0,2 2 4 0,-2 0-18 0,-3 0-2 0,0 1-24 0,5 0-14 0,-4 0 3 0,-1 2-12 0,1-2 8 0,-1 3 7 0,-2 0-9 0,3 0 3 42,-3 0-21-42,0 0 15 0,0 0 9 0,3 0 3 0,-1 0 8 0,-1 0-20 0,1 0 9 0,1 0-3 0,1 0 6 0,1 4-3 24,0-1-9-24,0 3 6 0,1-4-74 0,1 1 25 0,0 2 16 0,0-2-5 11,0 3 81-11,2-3-11 0,0 4-17 16,0-3 2-15,-1 1 1-1,-2 0-4 0,3 1 7 14,-1-2-15-13,-2 1-6-1,-1 0 12 0,1-1-4 12,-1 1 19-12,0 0-6 1,3-2-18 9,-5 4 3-9,1-4-12-1,1 1 0 9,-2-1 9-9,1 2-3 2,-5-3-3 2,2-1 6 2,-2 0-12-4,5 1 9 1,-5 0 0 2,-1-2-6-1,0 0 12 0,0 0-12 0,3 0-6 0,-3 0 9 0,0 0-3 0,0 0-9-1,0 0 0 1,0 0-42 1,0 0-32-1,0 0 39 0,0 0-42 0,0 0-47-1,0 0-86 1,0-4-206 1</inkml:trace>
    </iact:actionData>
  </iact:action>
  <iact:action type="add" startTime="41812">
    <iact:property name="dataType"/>
    <iact:actionData xml:id="d6">
      <inkml:trace xmlns:inkml="http://www.w3.org/2003/InkML" xml:id="stk6" contextRef="#ctx0" brushRef="#br0">20716 13390 215 0,'7'0'10'3,"-3"0"5"1,0 0 4 0,3-6 11 0,1 3 7 0,-1-1 21 0,0 1-2-1,4 1 9 2,-1-3 4 0,-2 1-17-2,1 0 20 1,-3-1-5 0,6-1-10-1,-3 1 9 3,2-2-16-3,-2 1-2 0,2-1 8 2,0-1-8-1,1 0 5-1,-1 1-7 2,2-1-3-1,-2 3-8 0,3-3-13 0,-1 0 0 0,0 1-6 0,3-2 14 0,-3-1-2 0,3 0 5 0,-3-2 0 0,5 0-14 0,-4 1 17 0,1-3-5 0,0 4-6 0,-2-3 5 1,-1 1-13-2,-1 1-6 1,3-2 12-1,-6 3 11 6,3 2 0-9,-1-2 25 3,-3 3-16 1,0-1-1 1,-6 0 1-2,3 3-20 2,2-3-3-1,-1-1-26 1,-2 0 4 0,4 1 7-3,-3-4 1 2,6 4 6 0,-2-4-10 0,0 2-7 0,5 1 8 0,-8-4-6 0,6 2 11 1,-4 1-8 0,0 2 6 1,3-2 8-6,-6-2-2 8,3 1 0-7,-1 1-9 6,-1-1 11-6,2 0-2 4,-1 1 14 1,-1-4-6-6,1 2-17 5,-1 2 3 1,-3 1-12-4,4-2 12 1,-1 2 11 1,-3 0 4 0,1 1-1 1,-1 1-14-2,-2-2 3 1,0 3-9 0,0-2-9 0,0 2 6-1,0-2-9 2,-5 1 4-2,3 0-1 3,-3 2-9 1,3-1 4-6,-4 0-6 2,1 1-1 3,0-2 4 4,4 2-23-10,-9-3-7 0,6 3 10 16,-3 1-6-15,3-3 20-1,0 0-5 0,-3 2-29 16,3 0 6-16,-2 2-5 0,2-2 22 0,0 2 23 19,1-1-3-19,-1 1-6 0,0 0-24 0,0 0 8 0,-2 1 11 19,2 0-11-18,-3-1 9-1,3 3-6 0,-3 0-20 0,0-3 23 20,2 2 14-19,-1 0 10-1,1 1 12 0,-1-3 2 0,2 3 0 15,0 0-13-14,0 0 13-1,-2 0-16 0,2 0 0 9,0 0-1-9,-3 0 1 3,0 0-3 2,0 0 11-4,2 0-2 4,-5 5 2-1,3-2 16 1,-4 3-21-1,3-2 18 3,-2-1-16-6,-1 2-2 3,4 0 13 5,-4-2-2-9,6 2-1 16,-5 0 3-16,3 0 3 0,0 0-19 0,1 1 5 7,-3-2 6-6,5 2-14 1,-3 1 22 2,0-2-5 6,5 0-9-9,-3 1 17 0,1-1-17 3,0 3 19 0,1-1-16 1,-1 1-8-2,1 2 8 0,-1-3-5 2,2 2 16-2,2 1-3 2,-2 1 3-1,-1 0-11 0,3 1 3-1,0-2 5 3,0 3-8 0,0-1 5-5,0 0 6 7,0 4-6-8,0-4 14 8,0 2-8-8,0-1-8 9,0 0 5-8,0 0-13 7,0 0 13-8,0-1-2 8,3-1-6-8,-1-1 14 11,0 1 2-11,-2 1 15 0,4-1 2 9,-4 0-8-9,3 1-20 8,-3-4 1-8,4 3 2 19,-1-1-11-18,-1 0 17-1,0 0-11 0,1 3-3 0,-2-3 12 21,4 1-12-19,-3-1 0-2,5 2 5 0,-3-1-5 0,1 0 6 1,1 1 10 27,1-2 1-28,-3 1-9 0,3 1 6 0,0-2-14 0,3-1-11 0,-5 1 17 0,2-3 0 20,3 1 16-19,-2-3 4-1,2 1-7 0,-2 1-2 0,0-4-6 21,-1 0-5-20,0 1 8-1,4 2 9 0,-4-4-12 0,0 4 15 0,0-1-3 22,0-1-9-22,-6-1 26 0,6 2 0 0,0-1-5 0,-3 0 0 21,0-1-32-21,3 0 2 0,0-1 4 0,0 2 3 0,0-3 17 0,1-1-15 18,2 1 12-18,1-1-2 0,-6 0-50 0,5 0 11 13,1 0-5-13,-2 0-7 1,2 0 45-1,-2 0 2 7,2-4-11-6,-2 0-3 7,2 0 20-8,1 0-17 7,-1-2 8-6,-2 0 10 6,0 0-27-6,2 1 9 4,0 2-3-2,-2-2-1 0,0 0 4 2,2 4 0 0,-5-3 6 0,1 4-9 2,0-3 11-7,2 3-14 4,-4-3-3-1,1 3 9 1,0-4-12 1,0 1 15 0,0-2-21-3,0-1 6 3,-1 1 0 2,0-3-3-6,2 0 9 2,-1-1-8 1,0 1 5 1,1 0-6-1,3-2 14 3,-6 2-11-7,3-1-6 11,0-1 9-9,-2-2-8-2,1 2 5 11,-1 2 3-11,2-5 0 0,-3 5-3 11,-1-2 3-10,1 0-6-1,2-1 6 12,-5-1 3-12,3 4-6 0,-1-4 3 9,0 1-9-9,-2 0-6 11,3 2 21-10,-1-3-3-1,-3 0 0 8,4 1 12-7,-1 1-21 7,0-4 3-7,-3 3 0 18,1 1-9-18,-1-3 10-1,3 2-1 0,-2-1 8 0,-1 2-5 3,3-4 12 4,0 2-3-7,-3 1-6 10,0-1-15-10,1-2-9 9,-1 2-8-9,3 1 3 0,-2-1 14 12,-1 1 6-11,0 0 9-1,0-1-3 11,0 0 3-11,0 3-9 0,0-1 9 10,0 0-18-10,0 0 12 11,0 4-2-11,0-4-16 0,0 2 77 9,0 1-18-8,0 1-2 8,-4 2 13-9,4-3-69 0,-1 1 20 5,1 3-3-1,0 1-9-1,-3-1 3 1,3 2 3 0,0-1 3 0,0 2-3 0,0 0 9-1,-3 0-12 2,3 0 1-1,-1 0 5 0,1 0-15-1,0 0-17 1,-3 0-12 1,3 0-16-1,0 0-4 0,0 0 13 0,0 3 11 0,-1 1 20-1,1-1 14 2,0-2 4-1,0 5 5 0,0 1 0 0,-3-3-6 0,0 2 6-1,3 3 0 3,0 1 5-3,0-1 1 1,-1 4-3 12,1-1 6-15,0 2 5-1,0-1 3 0,0 2 14 25,0 0-11-24,-3 3-3-1,3-2 1 0,0 1-13 0,0 0 7 0,0 1-3 34,0 0 2-34,0 1-8 0,-3-3-3 0,3 2 0 0,0 0-6 0,0-2 18 0,0 1-9 0,0-1-3 0,0 2 3 45,0-5-12-45,6 3 21 0,-2-1-15 0,-1 0 15 0,-2 0-7 0,-1-1-13 0,4-2 13 0,-4-1-2 0,3 2-6 0,0-2 6 0,-3 0-3 54,0-1-6-53,1-1 15-1,-1 1-3 0,0-2-6 0,0 0 3 0,0 0-3 0,0-3-3 0,0-1 12 0,0 2-18 0,0-2 15 0,0 0-6 0,0-2 2 0,0 0 1 0,0-1-5 44,0-1 16-44,0 0-11 0,0 0 26 0,0 0-12 0,0 0 4 0,0 0 5 0,0-3-5 0,0 0-1 0,0-4-11 0,0 1-12 0,0-3-2 35,0 1-1-34,0-5-3-1,0 2 12 0,-1-1-12 0,-5-4 9 0,6 4 6 0,-1 0 0 0,-2 0 8 0,3-1-2 47,0 0 0-46,-1 1-3-1,1 2-3 0,0-2-6 0,0-2-3 0,0 2 0 0,0 0-3 0,0 0 6 0,0 0 0 0,0-1 3 0,0 3 0 0,0-2-9 80,1 1 0-80,3-1 3 0,-1-1 0 0,0 0 0 0,-2 1-3 0,2 1-6 0,1-1 12 0,-1-2 0 0,-2 2 3 0,3 0-6 0,-1 1-8 0,4-3 2 0,0 2 0 0,0 1 18 0,-2-1-9 0,2 1 3 0,0 0 6 0,3-1-18 0,1 0 9 0,-5 3 6 125,6-3-9-125,-4 2 9 0,1-2-6 0,2 0 0 0,-2 2 0 0,2-1-9 0,-2 3 12 0,3-2-9 0,-1 0 12 0,-3 2-12 0,1 1 6 0,0-1 3 0,0 0-9 0,0 1 29 0,0 2-17 0,2-1 9 0,-2 3-64 0,0-2 8 0,0 1-3 0,0 1 0 0,0 0 76 0,0 3-18 0,-1-2 24 0,2 2-12 0,-2 0-5 0,-1 0 0 0,4 0-4 0,0 0 7 0,0 0 0 0,-1 0 5 0,1 5-20 147,-3-1 0-147,3 2 3 0,2-3-9 0,-2 1 12 0,-3 0-3 0,0 1-9 0,2 1 17 0,-3-2 1 0,1 2 3 0,-1 1 0 0,0-3-12 0,0 2 6 0,0-1-9 0,-3-2-9 0,0 2 3 0,0-2-12 0,0 3 15 0,-1-3 9 0,-3 1-12 0,3-4-33 0,-3 0-62 0,0 3-23 0,0-3-106 0,0 0-89 0,0 0-94 0</inkml:trace>
    </iact:actionData>
  </iact:action>
  <iact:action type="add" startTime="45688">
    <iact:property name="dataType"/>
    <iact:actionData xml:id="d7">
      <inkml:trace xmlns:inkml="http://www.w3.org/2003/InkML" xml:id="stk7" contextRef="#ctx0" brushRef="#br0">20903 12710 107 0,'-2'-3'12'4,"-3"0"7"-1,5 1 11 2,-4 0 2-1,2 1 7 0,2 0 14-1,-3 0 12 3,1-1 23-4,2 1-12 6,-2 1-15-8,-1-2-13 4,3 2-11 0,0 0-1 0,0 0 11 0,0 0-14 0,0 0 4 0,0 0-6 0,0 0-7 0,0 0-3 0,-1 0-14 0,1 0-4-1,0 0-3 2,-3 0 3-1,3 0-6-1,-2 0 6 2,2 0-6 0,-5 0 3-2,5 0 5 1,0 0-2 0,-2 0-3 0,2 0 0 0,0 0-8 0,0 0 0-1,-2 5 8 1,0-3-3 1,2 1 9-2,-2 2-1 1,-3-2-5 0,0 0 5 0,-1 4-2 1,1-1 0-1,-2 1 2 0,3-1-5 0,-4 1 6-1,1 2-1 2,-3 1 5-2,4 0 4 2,-3 0 1-2,1 0-4 4,-3 3-1-5,-2 1-4 8,5 0-4-10,-3 1 6 8,1-1 3-7,-2 2 10 8,2 1 1-8,-1-4 7-1,0 3 1 4,0-2 2 4,0 4-5-7,0-4-6 8,3 1-13-4,-3 2 0-3,-2 0 3-2,2-2-8 7,0 4 13-6,-4 1-13 10,4-3-6-10,-4 3 3-1,-2 1-11 11,2 0 9-10,-3 0-1-1,0 2 6 7,0-2-3-7,3-1-3 4,-3 1-2 0,2-1-1-1,-2-4 6 0,3 2-13 2,1-3 18 0,1 0-10-2,0-1-9 1,-1-2 20-1,6-2-20 2,-2-1 22-1,2-2 3 0,1-1-11 0,0 1 14 0,4-4-12 1,-1-1 6-2,4-1 8 2,0 1-8-2,0-2-10 2,0 0-12-1,0 0-2-1,0 0-3 1,0 0 0 0,3 0 9 0,-2-3-17 1,2 3 3-2,-3-2-16 1,3 0-11 0,-2 1-7 0,2 1-42 0,-2-3-15 0,2 1-49 0,0 1-29 0</inkml:trace>
    </iact:actionData>
  </iact:action>
  <iact:action type="add" startTime="47464">
    <iact:property name="dataType"/>
    <iact:actionData xml:id="d8">
      <inkml:trace xmlns:inkml="http://www.w3.org/2003/InkML" xml:id="stk8" contextRef="#ctx0" brushRef="#br0">26341 12636 294 0,'0'0'32'3,"0"0"34"2,0 0 17-1,0 0 45-1,0 0-7 1,0 0-6 0,0 0 8 0,0 0-14-1,0 0-4 2,0 0 1 1,0 0-11-4,0 0-21 2,0 0-13 1,0 0-19-1,0 0-15-1,0 0-1 1,0 0 2 1,0 0-9-1,-4 0-7-1,4 0 4 1,0 0-16 0,0 0-3 1,0 0 15-2,0 0-12 1,0 0 0 1,-2 0 8-2,0 0-13 2,2 0-4-2,-3 0 6 2,2 0 0-2,-4 3 0 1,-1 1 9 0,-1 2-9 0,-3-1 3 0,2 3 0 0,-3 5-2 0,0-3 10 1,-3 2 1-2,0 3 16 1,-1-1 3 0,0 3-16 0,-2 2-7 3,1-1-2-5,-1 0-9 4,2 2 20-1,0-2-5-4,-2 1-6 3,2 1-3 1,1-2 6-3,-1 0 11 2,-3 1 0 0,5 0 11 1,-3 1-13 0,3-1 2-3,-3 1 0 3,1-3-3 1,-1 3 3-5,5-1-17 3,-5 1 6 0,5 2-3 5,0-3 3-9,-2-1 11 4,3 2-8 0,2-2 8-1,-3 0 4 1,1-2-4 0,-1-3-3 0,4 0 1 0,-1-1-21 0,1-1 3 0,0-1 12 0,-1 0-9 0,2 0 14 0,2-2-8 0,0 0-3 0,0 2 3 0,0-4 12 0,1 0-4 0,0-3-20 1,-1 0 0-2,4 0 0 3,-1-1 1-4,-2 0 10 2,0-1 1 0,3-1-35 1,0 0 21-2,0 0-24 2,0 0-21-2,0 0-24 1,0-3-71 0,0 1-60 0,0-1-58 0,0 3-66 0</inkml:trace>
    </iact:actionData>
  </iact:action>
  <iact:action type="add" startTime="48764">
    <iact:property name="dataType"/>
    <iact:actionData xml:id="d9">
      <inkml:trace xmlns:inkml="http://www.w3.org/2003/InkML" xml:id="stk9" contextRef="#ctx0" brushRef="#br0">26611 13130 264 0,'-1'0'12'4,"-2"0"26"-1,3 0 20 2,-1 0 15 0,1 0 8-3,0 0-20 2,0 0-10 1,0 0 4-2,0 0 2 1,1 0 8 0,3 0 5 0,-4 0 4 0,3 0-26 0,0 0 10 0,-3-3-7 0,1 3-5 0,-1-2 27 0,3 0-13 1,-2 1 0-2,6-1-6 1,-1 1-12-1,-5-1-4 1,6 0 1 2,1 1-8-3,-1 0-6 1,3 0-19-1,2 0-12 2,-1-1 3-1,3-1-13 0,1-2 10 1,2 0 6-2,-2 2-3 1,3-4 9 0,-3 2 2 0,3 0-8 0,-2 0 9 0,2-2 2 0,0 1-11 1,0-2 8 3,-3 2 1-8,3-1 13 2,0-1 20 3,-3 0 15-1,3 1-7 0,-4-2-4 0,1 2-12 0,-4-1-11 1,0 1 3-1,-4 0-9-1,3 1 6 1,-3-2-12-1,-2 1-8 3,1 1 3-3,-2-2-12 2,0-1 6-2,-1-1-3 2,-2 1-11-2,5-1-6 2,-5-2-3-2,3 1-8 2,-1 0-1-2,0-5 15 1,-2 2 6-1,3 1 8 3,2-2 11-3,-5-1 4 1,3 1-9 0,2 0 5 2,-5-4-11-5,5 6-5 4,-5-4 2 1,2 3-5-4,-2-1 8 3,2 3-11 2,-3-4 2-6,0 3 12 6,0 3-5-6,0 0 10 7,0-1-5-8,0 4-6 7,-7 0-22-6,3 3-11 5,0-4-12-5,-2 3-19 4,1-3 22-2,-2 4 12 1,0-4 3 0,-1 4 11 0,1-4 5 0,-3 4-13 0,-1-2 0 4,4 2-8-8,-4-1-17 9,3 2 6-9,-3-2-2 7,1 3-11-6,2-1 4 11,-3 0-33-12,-1 1 7 0,1 2 24 8,-5-2-16-8,5 1 22 6,-2 1 7-3,0 0 1 13,-1 0 25-13,-2 0 6-2,3 0 7-1,0 0-5 0,-3 5-4 12,3 1 12-11,-3-1-13-1,0 0 10 3,1 2 3 5,0 1 5-8,-2 0 8 5,5 0-21-4,-2-1 3 4,0-2-5 0,6 6-5-3,-3-4 17 1,1-1-2 2,3 1 0 0,-1 1 0-2,1 0 5 1,0 0-3 0,0 1 6 0,2 0 10 1,-1 1-13-2,2 0 15 1,0 0-5 0,1-2 5 0,2 4 5 0,1 1-5 0,-3-1 3 0,3 2-15 1,0 1 2-2,0 1 10 2,0 0 3-2,4 1 7 2,2 2 6-2,-2-1-12 1,0-2 6 0,0 4 9 0,3-4 7 1,0 1-4 1,0-1-3 1,0 1 5-7,-2 0-5 7,2-2 3-7,3 0-6 9,-3 0-4-8,-2 0 2 9,2-1 6-10,3 1 2 0,-6-2 4 11,3 3-9-10,1-6 0-1,2 3-8 13,-5 0 6-13,5 0-3 0,-2-3-2 15,2-1 13-15,-2 2-24 0,2-2 2 0,-2-1 14 13,3 0-8-12,1-4 11-1,-3 1 9 2,2 0-12 10,-2 0 9-11,2-2 20-1,0-1-14 12,3-2 3-12,-3 0-14 0,2 0-12 9,0 0 12-8,1 0-5-1,1-4 11 9,-1 1-9-9,1 0-5 7,2 1-6-7,-2-1-17 7,-1-2 0-5,4 2-3 6,-6-2 5-8,5 0 13 8,-2 0-4-8,3-1-5 8,-6-1-6-8,5 2-3 9,-5-6-6-9,2 4 6 8,1-1 9-8,-1-2-6 8,0 0-1-8,-2 0-7 10,-1-1-10-9,1-2 6-1,1 0 4 7,-3 1-7-6,1-2-2 6,-3 0-12-6,2 0-5 3,-2 1 2 0,1-2-16 3,-2 0 2-6,2-2-3 2,-2 0 12 1,-3 1 15 4,5-2 10-7,-5 0 12 2,3-1-11 3,-2 2 13 2,-1 2-13-7,1-2 2 2,-3 0 3 17,0 5 9-19,2-1 2 0,-4 2 6 0,3-1 9-1,-1 1-9 0,-2 1-6 9,0 2 1-9,0-3-1 16,0 4-5-16,0-3 6 0,0 3-20 0,0 1 11 8,0-2 0-7,0 4 8 6,0-2 1-7,0 1-15 2,0 2 3 2,0-1-8 0,0 1 8 1,0 0 6-2,0 0-6 1,0 1 6 0,0 0-9 0,0-1-3-1,0 3 4 2,-5 0-1-1,5-3 9 4,-4 2-9-8,4 1 3 4,0-1 3 1,0 1-14 4,0 0 12-9,0 0-12 2,0 0 0 2,0 0 11 0,-2 0-11 0,2 0 5 0,0 0-8-1,0 0-5 2,0 5 8-1,0-2-5 1,0 1 13-2,-2 2 12 0,2 1-12 2,0 3 20-1,0-1-11-1,0 7-9 2,-3-2 15 0,3 4-9 11,0-2 8-16,0 4-5 0,0-1 2 0,0 1-2 18,0 1-8-17,-2-1 16-1,2 3 0 0,0-3-6 0,0 2 15 21,0 0 8-21,-2-1-11 0,2 3 11 0,0-2-14 0,0-1-11 25,0-1 3-25,0 1-3 0,0-3-1 0,0 3 4 0,0-3 0 0,0-2-3 23,0 1 3-23,0-1-6 0,0 0 0 0,0-4 2 0,0 4 1 0,0-4 0 17,0-1-3-17,0-3 0 0,0 0 0 0,0-3 0 12,0 0 0-12,0-1-6 0,0-4 6 11,0 0 0-10,0 0 14-1,0 0-2 2,0 0 11 2,0 0-9 0,0 0 0 0,0 0 18 0,0-2-35 1,0-3-17-2,0 2-43 1,0-4-5 0,0-1 14 2,0-1 29-4,0-3 22 2,0-3 6 0,0 2-11 5,-5-3-1-8,3-2 4 10,0 3-12-11,-3-1 9 0,3-2 2 13,0 1 1-13,0 0-1 0,-1 0 3 23,1-1 0-22,0 2-2-1,0-1-1 0,2 1-2 0,0 0-18 0,0 2 4 31,0-2-2-31,0 3 4 0,0 1 26 0,4-2-9 0,1-1 1 0,-3 2-12 0,0-1-25 0,3 2 12 42,-3-3-1-42,2 1 1 0,1-1 13 1,-1 0 3-1,1 0 3 1,1-1 13-1,-1 3-5 0,2-2 3 0,-3 1 5 0,3 0-13 0,-1 0-1 61,1 1 1-60,0-2-6-1,2 2 11 0,-3-2 3 0,1 4-3 0,3-2 5 0,-5 3-2 0,2 0 2 0,3 1-7 0,-3 1 7 0,-2 2 12 0,5 0 4 0,-3-1 7 0,0 4-1 0,4-1-5 67,-6-1 3-67,2 2 8 0,0 2-11 0,3-1 6 0,-6 0 0 0,3 2-1 0,0-2-4 0,-2 2-4 0,2 0 9 0,0 0 21 0,0 0 10 0,1 6 3 0,-1-2-16 0,3 3-18 0,1-2 1 0,-6 2-3 0,8-1-3 59,-8 2-3-59,5-2-5 0,-2 2-12 0,2-2 2 0,-3 2-8 0,1-1 6 0,-1 1 6 0,1 0-9 0,-1-3 3 0,-2 1-14 0,1-1 2 0,-1 0-51 0,0-3-74 0,-3 1-112 0,0 0-159 15</inkml:trace>
    </iact:actionData>
  </iact:action>
  <iact:action type="add" startTime="51673">
    <iact:property name="dataType"/>
    <iact:actionData xml:id="d10">
      <inkml:trace xmlns:inkml="http://www.w3.org/2003/InkML" xml:id="stk10" contextRef="#ctx0" brushRef="#br0">32701 12461 146 0,'0'0'22'3,"0"0"18"0,0 0 19 1,0 0 21-1,0 0-18 1,0 0-1 0,0 0-16 1,0 0-4-1,0 0-3 0,0 0-9 0,0 0 4 0,0 0-14 0,0 0-4 0,0 0-2 0,0 0 3 0,0 0-11 0,0 0-5 0,0 0-6 0,0 0-9 0,-1 0 15 1,1 3 8-1,-6 1 7 0,5 2 3-1,-2-4 8 1,-1 3 3 0,1 0-1 0,2 2-7 0,-3 2-10 0,-2-1 15 0,5 1 1 0,-6 0 15 6,3 1 14-10,-2 0-3 2,5 2 8 2,-6 0 18 0,-1 3-9 5,1-2-2-9,0 2 4 6,-3 3-20-5,2 0 1 9,-3 2 11-6,0-1-6-4,0 1-1 20,0-2 5-18,0 3-20-2,0-1 9 1,-3-2-5-1,3 5-12 0,-3-2 7 16,0-2-9-15,2 1 2-1,-2 1-16 0,-1-1 2 9,1 1-17-9,-2-1-9 5,1 4 27-4,4-2-33 4,-5-2 32-1,3-1-17-2,1 4-3 2,-1-2 15 2,2-1-12-4,0 1 17 2,0-2-17 0,0 0 3 1,1 1-12-2,2-1 9 1,-2-3 15-1,2 0-9 3,-2-2 0-3,3-1-12 2,3 0 3-2,0-5 0 0,0 0 3 2,0 0-3-1,1 1-9 1,0-1 0-2,2 0-3 1,1-2 30 0,-3 0-6 1,2-3-7-1,1 0 1-1,-3 0-18 1,3-3 4 0,0 2 19 0,0-2-8 0,0 0-20 1,0 0-4-2,0 0-31 1,0 0-67 0,0 0-54 0,0 0-89 0,0 0-109 0</inkml:trace>
    </iact:actionData>
  </iact:action>
  <iact:action type="add" startTime="53041">
    <iact:property name="dataType"/>
    <iact:actionData xml:id="d11">
      <inkml:trace xmlns:inkml="http://www.w3.org/2003/InkML" xml:id="stk11" contextRef="#ctx0" brushRef="#br0">32816 13030 176 0,'0'2'9'2,"0"-2"18"2,0 0 13 0,0 0 15 1,0 0-8-2,0 0 1 1,0 0-11 0,0 0-1 0,0 0-8 0,0 0 5 0,0 0 16-1,4 0 5 2,-2 0 13-1,3-2-18 2,-1-1 5-4,3 1-4 3,-1 2 0-2,3-3 13 2,3 0-15-2,-4 1 0 1,6-1-2 0,-3 0-1-1,3 0 18 2,-1-2 21-1,0 1 6 0,-2 0-13 0,0-1-13 0,3 1-25 0,-3-2-11 0,3 2 8 0,-3 0-5 0,0-2 3 0,0 2 8 0,3-3-19 0,-6 2 8 1,6 0-23-2,-3-3-2 1,0 2 8 0,0-1-14 0,3 1 12 0,-3-1-6 0,0-1-3 2,0 3 2-3,-3-5-5 1,3 2 3 0,0 0-9 0,-1-1 1 0,-2 1 10-1,2-1-13 2,1-1 14-2,-4 0 11 1,-1 0-14 0,1 2 25 0,-2-3 1 0,1 1-6 1,-1 2 17-1,1-2-8 0,-1 3-9-1,-3-3 1 2,2 1-22-1,-1 2 4 0,-1-3 9 0,0 0-10-1,0 2 4 2,-2-2-6-2,3 2-6 1,-3-3-2 0,0 3 16 3,0-1-11-6,0 1 6 5,0 3-6-4,0-3-6 3,0 0 6-2,-7 1-9 1,5 0-8 0,-1 0-15 0,-1 2-23 0,2-3-17 5,-1 0-16-9,-1 4-4 9,0-2 19-8,-1-1 14 0,3 4 3 2,-2 0 4 2,-1-1-15-1,-2 1 7-1,2 2 18 2,-1 0-1-1,1 0 21 12,-3 1-3-15,1 0 12-1,0 0 13 0,-1 0-6 14,1 0 6-13,-4 0 0-1,1 3 0 0,-1-3 3 15,3 3-3-14,-3 1 0-1,0-2 3 0,1 2-3 13,-1-2-8-12,3 1-6-1,-3 0-18 11,0-1 0-11,1 3-1 0,2-3 1 4,-2 1 5 0,2 1-2-1,-2-2 2 2,3 0 6-2,2 3 3 1,-5 0 7 0,2-4 6 0,1 4-3 0,-3 0 6 0,5-2 2-1,-2 1 2 3,-4 2 6-3,4-1 0 1,0 0-8 0,-2 3 2 0,0-1 6 0,0 1-5 0,0 1 18 0,2 0-13 2,-4 1 3-4,4 1-1 1,1-1-10 2,-1 1 11-1,0 1-14 1,3-1 8-1,-3-1-2-1,3 3-3 1,-1-3 13 1,1 2 4-2,2-1 7 2,-1-1 14 3,1 3-3-7,2-1-9 6,-2 0 7-7,2-2-4 5,0 3 9-3,0-3 23 3,0 3-9 0,0-1 3-3,0-1-5 5,0 2-12-6,0-3 7 5,0 3-6-4,0 0 3 6,0 0 3-8,0-1-19 17,0-1-12-17,0 2 3 0,0-1 3 0,7 1 2 16,-3 0 24-16,-2-2-9 0,1-1-14 0,1 2 12 19,0-2-9-19,1 1-3 0,-3 0 6 0,3-1-3 0,-1-1-3 15,3 2-8-14,-1-2-4-1,1-1 7 0,2 2-38 17,-2-3 14-17,-1 4 9 0,4-2 5 0,-2-3 27 17,3 2 1-17,-1 0-7 0,-2-1-5 0,3-2 5 18,-1 0 4-17,1 0-1-1,-3-3-11 0,3 1 0 0,0 0 0 16,0-1-6-16,2-1 0 0,-2-1 3 0,0 0-18 13,1 0 3-13,2 0 0 0,0 0-3 6,-2 0 3-6,-1-3-3 4,0 0 9 1,3-2-15 0,-3 0 12-1,6 2-3-1,-6-4-12 2,0 4 15-3,0-1-12 2,2-2 3-1,-2 1 12 3,1 0-9-2,-1 0-3-1,0-3-6 1,0 3 12 1,0-3-9 1,-2 1 12-5,0-2 9 3,0 2-21 0,0-4 15 0,0 0-36 0,-1 1-6 0,-1-1-3 0,2-1 6 1,-4-3 13-1,2 2-19-1,-1-2 9 0,-1 0-17 2,-1-1 20-1,0 0 15 2,1 0-11 3,0 1 5-7,-4 1-14-2,2-2-6 16,-1 3 32-16,0 0-6 0,-2 0 6 0,3 3 3 20,-2-2-17-20,-1 3 5 0,0-1 7 0,0 0 5 0,0 2-9 11,0 1 6-10,0-2-8-1,0 2 2 8,-4 1 12-8,4-1-15 8,0 2 0-8,-2-3-8 8,-3 3-20-8,5-1 6 3,0 1 11 3,0 0 3-4,0-2 0 2,-1 4-3 0,1 0-3 9,0-1 1-13,0 0 5 0,0 2 14 3,0 2-5 1,0 0 5 0,0 0 12 0,0 0-14 0,0 0 5 0,0 0-2 1,0 0-10-2,0 0 7 1,0 0-3 0,0 0-9 0,0 0 14 0,0 0 6-1,0 3-2 2,0 2 18-1,0-2-21-1,0 2-1 2,0 2 3 1,0 2-14-4,1 0 20 2,4 2 3 10,-3-1-3-14,-2 2 2 0,3 2-5 20,-2 2 0-20,2-1 12 0,-3 2 13 0,3-1 3 0,-3 3-11 28,0-4-6-28,0 3-11 0,0 0 12 0,0 0-4 0,0 0 1 0,0-1 5 0,0-1-26 30,0 0 15-30,0-4-6 0,0 3-2 1,0-3 10-1,0 0-2 0,0-2-3 0,0-3-3 0,0 2 0 32,0-2 9-32,0-1 0 0,0-2 2 0,0-2-2 0,0 2-6 0,0-4-6 0,0 0-8 0,0 0 3 32,0 0-17-32,0 0 5 0,0 0 1 0,0 0 10 0,0 0 15 0,0 0 0 0,0 0 11 0,0 0-14 3,0 0-11 2,0 0-3-2,0-3-9 1,0 0-8 0,0-1 9 0,0-1 8 0,0-1 6 9,-10-1 10-13,8 0 4 0,-3-2-3 28,4 0-3-28,-2-1 0 0,1-1 0 0,-4 1 3 0,3-1 11 0,0 0-3 0,3-3 14 47,-1 3 0-47,-2 0-8 0,3 2 17 0,0-3-9 0,0 0 18 0,0 1 2 0,0 1-8 0,0-1-8 0,0 0-18 0,4 0 1 0,2-2-7 0,0 1 7 73,-1 1 2-73,-4-1-8 0,4-2 2 0,1 4-8 0,1-3 3 0,0 1-3 0,0-2-3 0,1 4-2 0,-1-2 5 0,0 2 12 0,3 0-1 0,-5 1 6 0,2-1-5 0,3 2-6 0,-6 0 0 0,3 1-6 0,0 1 0 0,-2-2 11 103,1 1 7-102,-1 0-1-1,2-1 3 0,0 2-26 0,0 0-20 0,0 1 29 0,0 0-23 0,-2-2 17 0,2 2 23 0,-1 2-23 0,-1-1 18 0,5 0-15 0,-3 0-6 0,0-1 21 0,4 4-15 0,-6-2 14 0,2-1-14 0,3 4-17 0,-6-1 23 0,3-1-6 0,-6 0 14 0,9 2 6 0,-6-3-20 0,0 3 12 0,3 0-9 0,3 0 0 104,-4 0 6-103,1 0 2-1,2 0 16 0,-2 0 5 0,-1 0 12 0,3 0-5 0,-2 7 5 0,-3-3-5 0,3 0-3 0,0-1 0 0,-1 4-18 0,1-3-12 0,-3 0-6 0,1 2 6 0,2-1 15 0,-3-1-12 0,1 0 24 0,1 2-15 0,-4-2-27 0,3 0 30 0,1-3-18 0,-1 2-9 0,-3 1 13 0,3 0-13 0,-3-4 3 0,1 2 9 46,-2-2-13-46,4 0-26 0,-5 0-60 0,0 2-34 0,0-2-92 0,0 0-85 0,0 0-112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5T15:03:28.290"/>
    </inkml:context>
    <inkml:brush xml:id="br0">
      <inkml:brushProperty name="width" value="0.08819" units="cm"/>
      <inkml:brushProperty name="height" value="0.35278" units="cm"/>
      <inkml:brushProperty name="color" value="#FFC000"/>
      <inkml:brushProperty name="tip" value="rectangle"/>
      <inkml:brushProperty name="rasterOp" value="maskPen"/>
    </inkml:brush>
  </inkml:definitions>
  <iact:action type="add" startTime="12505">
    <iact:property name="dataType"/>
    <iact:actionData xml:id="d0">
      <inkml:trace xmlns:inkml="http://www.w3.org/2003/InkML" xml:id="stk0" contextRef="#ctx0" brushRef="#br0">25748 9607 0,'24'0'176,"0"0"-169,-1 0 0,48 0 1,-47 0 0,23 0 1,0 0-4,24-23 4,0 23-1,-24 0 0,0 0-1,24 0 1,-48 0 0,25 0-1,-1 0 2,-24 0-2,1 0 0,0 0 1,46 0 0,-22 0-2,-25 0 3,48 0-2,0 0 0,-48 0 2,48 0-1,0 0-2,0 0 3,-24 0-1,24 0-1,-47 0 1,23 0-1,-24 0 2,25 0-3,-25 0 4,1 0-3,-1 0 2,1 0-3,0 0 2,23 0-1,-24 0 9,1 0-9,0 0 1,-1 0 8,1 0-9,-1 0 9,1 0 22,0 0 50</inkml:trace>
    </iact:actionData>
  </iact:action>
  <iact:action type="add" startTime="14139">
    <iact:property name="dataType"/>
    <iact:actionData xml:id="d1">
      <inkml:trace xmlns:inkml="http://www.w3.org/2003/InkML" xml:id="stk1" contextRef="#ctx0" brushRef="#br0">26433 11354 0,'23'0'130,"1"0"-100,0 0-23,-1 0 8,24 0-7,-23 24 0,23-24-1,0 0 1,1 0 0,22 0 0,1 0-1,-47 0 1,23 0 0,-23 0-1,-1 0 0,25 0 2,-25 0 6,1 0-6,-1 0-3,1 0 3,0 0-2,-1 0 2,24 0-2,-23 0 0,23 0 1,24 0 0,-47 0-1,46 0 2,1 0-1,-47 0 0,23 0-3,-23 0 4,46 0-3,-46 0 3,0 0-2,-1 23 2,1-23-2,-1 0 0,-23 24 2,24-24-2,0 0 0,23 0 17,-24 0-17,1 0 9,0 24-9,-1-24 1,1 0 0,-1 0 0,1 0 1,23 0-3,-23 0 10,-1 0-9,1 0 1,0 0 23,-1 0 15</inkml:trace>
    </iact:actionData>
  </iact:action>
  <iact:action type="add" startTime="16329">
    <iact:property name="dataType"/>
    <iact:actionData xml:id="d2">
      <inkml:trace xmlns:inkml="http://www.w3.org/2003/InkML" xml:id="stk2" contextRef="#ctx0" brushRef="#br0">25512 13290 0,'0'-24'20,"24"1"50,0 23-62,-1 0-1,24-24 1,24 24-1,-24 0 0,24-23 1,24 23 0,-48-24 0,118 24 0,-94 0-1,70-24 1,1 24-2,0 0 2,-24 0 0,-48 0 0,1 0-1,0 0 1,-24 0-1,1 0 1,22 0 0,-46 0 0,23 0-1,0 0 1,1 24 0,-1-24 0,0 24-1,-23-24 1,-1 0-1,24 23 1,1-23 9,-25 0-10,24 0 0,1 0 2,-25 0-3,24 24 3,-23-24-2,23 0 0,-23 23 1,-1-23 2,1 0-5,0 0 4,-1 24 6,1-24 0,-1 0 1</inkml:trace>
    </iact:actionData>
  </iact:action>
  <iact:action type="add" startTime="18308">
    <iact:property name="dataType"/>
    <iact:actionData xml:id="d3">
      <inkml:trace xmlns:inkml="http://www.w3.org/2003/InkML" xml:id="stk3" contextRef="#ctx0" brushRef="#br0">25748 15344 0,'0'-24'106,"24"24"-60,-24-24-38,24 24-1,-1 0 1,1-23-1,23 23 1,-23 0 0,23 0 2,0-24-5,-23 24 3,23 0 0,-24-23-1,1 23 10,0 0-11,-1 0 18,1-24-10,-1 24-4,1 0 4,23 0-6,-23 0 7,-1 0-7,1 0 0,0 0 1,-1 0-3,1 0 1,23 0 2,-23 0 7,23 0-10,-24 0 2,1 0 0,0 0 0,-1 0-1,1 0 2,-1 0-2,1 0 1,0 0 0,-1 0 0,1 0-2,-1 0 4,1-24-4,0 24 1,-1 0 1,24 0-1,1-23 2,-25 23-2,1 0 1,0 0 0,-1 0-1,1 0 1,-1 0 7,1 0 25,0 0 6</inkml:trace>
    </iact:actionData>
  </iact:action>
  <iact:action type="add" startTime="20542">
    <iact:property name="dataType"/>
    <iact:actionData xml:id="d4">
      <inkml:trace xmlns:inkml="http://www.w3.org/2003/InkML" xml:id="stk4" contextRef="#ctx0" brushRef="#br0">25017 17067 0,'23'0'123,"1"0"-116,0 0 1,-1 0 0,1 0-2,23 0 2,0 0 1,0 0 6,-23 0-7,23 0-1,0 0 0,-23 0 2,23 0-3,0 0 10,1 0-9,-25 0 10,1 0-9,-1 24-1,1-24 2,23 0-2,-23 0 0,-1 0 0,1 0 1,0 0-1,-1 0 1,1 0-1,-1 0 2,1 0-2,0 0 24,-1 0-15,1 0-1,-1 0 8,1 0-14,23 0 6,24 0-8,-24 0 8,-23 23-7,-1-23 0,1 0 0,0 0 0,-1 0 14,1 0-6,-1 0 22,1 0 1,0 0-5</inkml:trace>
    </iact:actionData>
  </iact:action>
  <iact:action type="add" startTime="23000">
    <iact:property name="dataType"/>
    <iact:actionData xml:id="d5">
      <inkml:trace xmlns:inkml="http://www.w3.org/2003/InkML" xml:id="stk5" contextRef="#ctx0" brushRef="#br0">25725 18885 0,'23'0'161,"1"0"-146,0 0-8,-1 0 1,1 0 2,23 0-4,0-24 9,0 24-8,1 0 9,-25 0-8,1 0-1,-1 0 12,25 0-12,-25 0-1,-23-24 2,24 24-1,-1 0 10,1 0-11,0 0 9,-1 0 0,1 0-6,-1 0-2,1 0 1,0 0 6,23 0-6,0 0 8,0 0 0,0 0-10,-23 0 2,0 0 0,-1 0 0,24-23 0,1 23-1,-25 0 9,1 0-9,-1 0 1,25 0 16,-48-24-18,23 24 2,1 0 16,-1 0-16,1 0 8,23 0-2,-23 0 9,0 0-15,-1 0 16,1 0-17,-1 0 8,1 0 16,0 0-7,-1 0 23,1 0-40,-1 0 0,1 0 2,0 0-1,-1 0-1,1 0 1,-1 0 0,1 0-1,0 0 0,-1 0 2,1 0 7,-1 0-3,1 0 26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055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898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7538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93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604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0607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531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3126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38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63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074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1526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2563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59613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50706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83601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7267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0CE4B15-9567-40A9-8EA7-EDB44596B0C5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F718596-4794-4300-9EED-824482943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710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4" Type="http://schemas.microsoft.com/office/2011/relationships/inkAction" Target="../ink/inkAction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microsoft.com/office/2011/relationships/inkAction" Target="../ink/inkAction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3EFADC-9DB5-42D2-8748-1815869CE01A}"/>
              </a:ext>
            </a:extLst>
          </p:cNvPr>
          <p:cNvSpPr txBox="1"/>
          <p:nvPr/>
        </p:nvSpPr>
        <p:spPr>
          <a:xfrm>
            <a:off x="2530722" y="1641865"/>
            <a:ext cx="6958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LO: To add the suffix –</a:t>
            </a:r>
            <a:r>
              <a:rPr lang="en-GB" sz="3600" dirty="0" err="1">
                <a:latin typeface="Comic Sans MS" panose="030F0702030302020204" pitchFamily="66" charset="0"/>
              </a:rPr>
              <a:t>er</a:t>
            </a:r>
            <a:r>
              <a:rPr lang="en-GB" sz="3600" dirty="0">
                <a:latin typeface="Comic Sans MS" panose="030F0702030302020204" pitchFamily="66" charset="0"/>
              </a:rPr>
              <a:t> to lists of words ending in ‘y’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96DFAF6-7B88-498F-BBAD-349CA4D4E884}"/>
              </a:ext>
            </a:extLst>
          </p:cNvPr>
          <p:cNvSpPr txBox="1"/>
          <p:nvPr/>
        </p:nvSpPr>
        <p:spPr>
          <a:xfrm>
            <a:off x="2056737" y="3842468"/>
            <a:ext cx="8078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Can you remember yesterday’s </a:t>
            </a:r>
          </a:p>
          <a:p>
            <a:pPr algn="ctr"/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</a:rPr>
              <a:t>rule?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8C0759-1273-4052-8AFA-75B4476567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68697">
            <a:off x="10123192" y="396968"/>
            <a:ext cx="1809750" cy="1257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521512-DDFB-4771-911F-947F676BF6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06639">
            <a:off x="341075" y="5185744"/>
            <a:ext cx="1809750" cy="1257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B6D886D-69D7-495D-B62B-5D08030710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06639">
            <a:off x="341076" y="414956"/>
            <a:ext cx="1809750" cy="1257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813ECA-DBBC-44E7-BF2E-3A7D463861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239386">
            <a:off x="10126843" y="5180796"/>
            <a:ext cx="1809750" cy="1257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F5F8C6E-5C66-47A6-80C4-4CC4051346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5606" y="61777"/>
            <a:ext cx="1809750" cy="1257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18C16A9-2744-43F5-900F-F64F1A8D7F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295" y="5538923"/>
            <a:ext cx="1809750" cy="1257300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9B8AB221-99B6-4076-85D6-E3FE37F0C1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70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65"/>
    </mc:Choice>
    <mc:Fallback xmlns="">
      <p:transition spd="slow" advTm="25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5D293FF-C022-4D6F-94B8-46EFE506F6A5}"/>
              </a:ext>
            </a:extLst>
          </p:cNvPr>
          <p:cNvSpPr/>
          <p:nvPr/>
        </p:nvSpPr>
        <p:spPr>
          <a:xfrm>
            <a:off x="1222033" y="267454"/>
            <a:ext cx="48189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Rules for adding </a:t>
            </a:r>
            <a:r>
              <a:rPr lang="en-GB" sz="4000" b="1" dirty="0">
                <a:solidFill>
                  <a:srgbClr val="FF0000"/>
                </a:solidFill>
                <a:latin typeface="SassoonPrimaryInfant" pitchFamily="2" charset="0"/>
              </a:rPr>
              <a:t>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C8E1F97-1C4A-4F39-8463-A51FAD37E18D}"/>
              </a:ext>
            </a:extLst>
          </p:cNvPr>
          <p:cNvSpPr/>
          <p:nvPr/>
        </p:nvSpPr>
        <p:spPr>
          <a:xfrm>
            <a:off x="1222034" y="1181854"/>
            <a:ext cx="1011323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rgbClr val="4B0082"/>
                </a:solidFill>
                <a:latin typeface="SassoonPrimaryInfant" pitchFamily="2" charset="0"/>
              </a:rPr>
              <a:t>3. If the word ends in an 'e' drop the 'e' and add</a:t>
            </a:r>
            <a:r>
              <a:rPr lang="en-GB" sz="48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8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800" dirty="0">
              <a:solidFill>
                <a:srgbClr val="000000"/>
              </a:solidFill>
              <a:latin typeface="SassoonPrimaryInfant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A7F4BC5-8E80-44D7-AC45-E5DC2BA0F7EC}"/>
              </a:ext>
            </a:extLst>
          </p:cNvPr>
          <p:cNvSpPr/>
          <p:nvPr/>
        </p:nvSpPr>
        <p:spPr>
          <a:xfrm>
            <a:off x="730772" y="4198819"/>
            <a:ext cx="112598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solidFill>
                  <a:srgbClr val="00B0F0"/>
                </a:solidFill>
                <a:latin typeface="Comic Sans MS" panose="030F0702030302020204" pitchFamily="66" charset="0"/>
              </a:rPr>
              <a:t>late</a:t>
            </a:r>
            <a:r>
              <a:rPr lang="en-GB" sz="4800" dirty="0">
                <a:latin typeface="Comic Sans MS" panose="030F0702030302020204" pitchFamily="66" charset="0"/>
              </a:rPr>
              <a:t>       </a:t>
            </a:r>
            <a:r>
              <a:rPr lang="en-GB" sz="4800" dirty="0">
                <a:solidFill>
                  <a:srgbClr val="FFC000"/>
                </a:solidFill>
                <a:latin typeface="Comic Sans MS" panose="030F0702030302020204" pitchFamily="66" charset="0"/>
              </a:rPr>
              <a:t>brave</a:t>
            </a:r>
            <a:r>
              <a:rPr lang="en-GB" sz="4800" dirty="0">
                <a:latin typeface="Comic Sans MS" panose="030F0702030302020204" pitchFamily="66" charset="0"/>
              </a:rPr>
              <a:t>       </a:t>
            </a:r>
            <a:r>
              <a:rPr lang="en-GB" sz="4800" dirty="0">
                <a:solidFill>
                  <a:srgbClr val="FF0000"/>
                </a:solidFill>
                <a:latin typeface="Comic Sans MS" panose="030F0702030302020204" pitchFamily="66" charset="0"/>
              </a:rPr>
              <a:t>close</a:t>
            </a:r>
            <a:r>
              <a:rPr lang="en-GB" sz="4800" dirty="0">
                <a:latin typeface="Comic Sans MS" panose="030F0702030302020204" pitchFamily="66" charset="0"/>
              </a:rPr>
              <a:t>     </a:t>
            </a:r>
            <a:r>
              <a:rPr lang="en-GB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nice</a:t>
            </a:r>
            <a:r>
              <a:rPr lang="en-GB" sz="4800" dirty="0">
                <a:latin typeface="Comic Sans MS" panose="030F0702030302020204" pitchFamily="66" charset="0"/>
              </a:rPr>
              <a:t>    </a:t>
            </a:r>
            <a:r>
              <a:rPr lang="en-GB" sz="4800" dirty="0">
                <a:solidFill>
                  <a:srgbClr val="0070C0"/>
                </a:solidFill>
                <a:latin typeface="Comic Sans MS" panose="030F0702030302020204" pitchFamily="66" charset="0"/>
              </a:rPr>
              <a:t>write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BC3EF619-F01C-4D04-93B8-8D835F07C3D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75800" y="4485960"/>
              <a:ext cx="10502640" cy="3967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BC3EF619-F01C-4D04-93B8-8D835F07C3D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59960" y="4422600"/>
                <a:ext cx="10533960" cy="52344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7D18D901-4754-4AE9-A500-4D704A4E94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7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430"/>
    </mc:Choice>
    <mc:Fallback xmlns="">
      <p:transition spd="slow" advTm="59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5B6BED-40E6-429E-AC6B-CDF1B70844BB}"/>
              </a:ext>
            </a:extLst>
          </p:cNvPr>
          <p:cNvSpPr/>
          <p:nvPr/>
        </p:nvSpPr>
        <p:spPr>
          <a:xfrm>
            <a:off x="381663" y="1406850"/>
            <a:ext cx="1125109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rgbClr val="0000FF"/>
                </a:solidFill>
                <a:latin typeface="SassoonPrimaryInfant" pitchFamily="2" charset="0"/>
              </a:rPr>
              <a:t>1. Just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dirty="0">
              <a:solidFill>
                <a:srgbClr val="000000"/>
              </a:solidFill>
              <a:latin typeface="SassoonPrimaryInfant" pitchFamily="2" charset="0"/>
            </a:endParaRPr>
          </a:p>
          <a:p>
            <a:r>
              <a:rPr lang="en-GB" sz="4000" b="1" dirty="0">
                <a:solidFill>
                  <a:srgbClr val="009300"/>
                </a:solidFill>
                <a:latin typeface="SassoonPrimaryInfant" pitchFamily="2" charset="0"/>
              </a:rPr>
              <a:t>2. If the word ends in a consonant with a short vowel before it, double the final consonant and then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dirty="0">
              <a:solidFill>
                <a:srgbClr val="000000"/>
              </a:solidFill>
              <a:latin typeface="SassoonPrimaryInfant" pitchFamily="2" charset="0"/>
            </a:endParaRPr>
          </a:p>
          <a:p>
            <a:r>
              <a:rPr lang="en-GB" sz="4000" b="1" dirty="0">
                <a:solidFill>
                  <a:srgbClr val="4B0082"/>
                </a:solidFill>
                <a:latin typeface="SassoonPrimaryInfant" pitchFamily="2" charset="0"/>
              </a:rPr>
              <a:t>3. If the word ends in an 'e' drop the 'e' and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dirty="0">
              <a:solidFill>
                <a:srgbClr val="000000"/>
              </a:solidFill>
              <a:latin typeface="SassoonPrimaryInfant" pitchFamily="2" charset="0"/>
            </a:endParaRPr>
          </a:p>
          <a:p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4. If the word ends in a 'y' change the 'y' to an '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i</a:t>
            </a:r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' and add</a:t>
            </a:r>
            <a:r>
              <a:rPr lang="en-GB" sz="40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985C9-30AE-417C-8FA3-C520275318A4}"/>
              </a:ext>
            </a:extLst>
          </p:cNvPr>
          <p:cNvSpPr/>
          <p:nvPr/>
        </p:nvSpPr>
        <p:spPr>
          <a:xfrm>
            <a:off x="3322633" y="238741"/>
            <a:ext cx="48189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000000"/>
                </a:solidFill>
                <a:latin typeface="SassoonPrimaryInfant" pitchFamily="2" charset="0"/>
              </a:rPr>
              <a:t>Rules for adding </a:t>
            </a:r>
            <a:r>
              <a:rPr lang="en-GB" sz="4000" b="1" dirty="0">
                <a:solidFill>
                  <a:srgbClr val="FF0000"/>
                </a:solidFill>
                <a:latin typeface="SassoonPrimaryInfant" pitchFamily="2" charset="0"/>
              </a:rPr>
              <a:t>-</a:t>
            </a:r>
            <a:r>
              <a:rPr lang="en-GB" sz="40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40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F7076C0-BB62-418B-B8FA-D49D7E425A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15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58"/>
    </mc:Choice>
    <mc:Fallback xmlns="">
      <p:transition spd="slow" advTm="11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2" y="238741"/>
            <a:ext cx="1177904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SassoonPrimaryInfant" pitchFamily="2" charset="0"/>
              </a:rPr>
              <a:t>4. If the word ends in a 'y' change the 'y' to an '</a:t>
            </a:r>
            <a:r>
              <a:rPr lang="en-GB" sz="2800" b="1" dirty="0" err="1">
                <a:solidFill>
                  <a:srgbClr val="FF0000"/>
                </a:solidFill>
                <a:latin typeface="SassoonPrimaryInfant" pitchFamily="2" charset="0"/>
              </a:rPr>
              <a:t>i</a:t>
            </a:r>
            <a:r>
              <a:rPr lang="en-GB" sz="2800" b="1" dirty="0">
                <a:solidFill>
                  <a:srgbClr val="000000"/>
                </a:solidFill>
                <a:latin typeface="SassoonPrimaryInfant" pitchFamily="2" charset="0"/>
              </a:rPr>
              <a:t>' and add</a:t>
            </a:r>
            <a:r>
              <a:rPr lang="en-GB" sz="28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28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28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41867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2064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39455" y="3243716"/>
            <a:ext cx="770268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lucky                    luck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ier</a:t>
            </a:r>
          </a:p>
          <a:p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r>
              <a:rPr lang="en-GB" sz="4400" dirty="0">
                <a:latin typeface="Comic Sans MS" panose="030F0702030302020204" pitchFamily="66" charset="0"/>
              </a:rPr>
              <a:t>sunny                   sunn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ier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2BE93EE-744C-4C72-BCF8-7BE0A01531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2623" y="1984300"/>
            <a:ext cx="3742488" cy="26598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7878F3C-8DE7-4A9D-A0F3-F94C7ADF41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8080" y="1731386"/>
            <a:ext cx="3979237" cy="295109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87D0826-AF44-43F4-98C8-5BFAD74D93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74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2"/>
    </mc:Choice>
    <mc:Fallback xmlns="">
      <p:transition spd="slow" advTm="47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3" y="238741"/>
            <a:ext cx="23404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33336B71-25BB-439C-B25B-89DB035C5EE3}"/>
              </a:ext>
            </a:extLst>
          </p:cNvPr>
          <p:cNvSpPr/>
          <p:nvPr/>
        </p:nvSpPr>
        <p:spPr>
          <a:xfrm>
            <a:off x="5158936" y="5085348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69375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4175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1C72F74-1B63-41F3-91D5-D87623C1774E}"/>
              </a:ext>
            </a:extLst>
          </p:cNvPr>
          <p:cNvSpPr/>
          <p:nvPr/>
        </p:nvSpPr>
        <p:spPr>
          <a:xfrm>
            <a:off x="5168084" y="4396870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0851233B-DF35-46CC-B1D5-47DDA5B49FD7}"/>
              </a:ext>
            </a:extLst>
          </p:cNvPr>
          <p:cNvSpPr/>
          <p:nvPr/>
        </p:nvSpPr>
        <p:spPr>
          <a:xfrm>
            <a:off x="5158936" y="378846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5732262A-0393-44BF-8E29-610C8B1F610C}"/>
              </a:ext>
            </a:extLst>
          </p:cNvPr>
          <p:cNvSpPr/>
          <p:nvPr/>
        </p:nvSpPr>
        <p:spPr>
          <a:xfrm>
            <a:off x="5168084" y="309504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93867" y="2784886"/>
            <a:ext cx="761654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angry  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bumpy  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dirty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early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silly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hairy                   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          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8AF90D5-2993-4EC9-B5DD-DEA670650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3309" y="344353"/>
            <a:ext cx="3076345" cy="21863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E11C15-4738-408C-A396-B5F7CD35D1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7132" y="338861"/>
            <a:ext cx="3370425" cy="249958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DA2396B-FD39-48ED-9025-C302A9A8D490}"/>
              </a:ext>
            </a:extLst>
          </p:cNvPr>
          <p:cNvSpPr/>
          <p:nvPr/>
        </p:nvSpPr>
        <p:spPr>
          <a:xfrm>
            <a:off x="214274" y="2087134"/>
            <a:ext cx="282849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0000"/>
                </a:solidFill>
                <a:latin typeface="SassoonPrimaryInfant" pitchFamily="2" charset="0"/>
              </a:rPr>
              <a:t>4. If the word ends in a 'y' change the 'y' to an '</a:t>
            </a:r>
            <a:r>
              <a:rPr lang="en-GB" sz="3200" b="1" dirty="0" err="1">
                <a:solidFill>
                  <a:srgbClr val="FF0000"/>
                </a:solidFill>
                <a:latin typeface="SassoonPrimaryInfant" pitchFamily="2" charset="0"/>
              </a:rPr>
              <a:t>i</a:t>
            </a:r>
            <a:r>
              <a:rPr lang="en-GB" sz="3200" b="1" dirty="0">
                <a:solidFill>
                  <a:srgbClr val="000000"/>
                </a:solidFill>
                <a:latin typeface="SassoonPrimaryInfant" pitchFamily="2" charset="0"/>
              </a:rPr>
              <a:t>' and add</a:t>
            </a:r>
            <a:r>
              <a:rPr lang="en-GB" sz="32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32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32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9550CF0-BB7D-42EE-8A6F-0E09DF3210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49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25"/>
    </mc:Choice>
    <mc:Fallback xmlns="">
      <p:transition spd="slow" advTm="608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D1B2DA-1BD7-4606-9404-A7B95AE07BA4}"/>
              </a:ext>
            </a:extLst>
          </p:cNvPr>
          <p:cNvSpPr/>
          <p:nvPr/>
        </p:nvSpPr>
        <p:spPr>
          <a:xfrm>
            <a:off x="341833" y="238741"/>
            <a:ext cx="23404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PrimaryInfant" pitchFamily="2" charset="0"/>
              </a:rPr>
              <a:t>Today we are going to focus on: </a:t>
            </a:r>
          </a:p>
          <a:p>
            <a:endParaRPr lang="en-GB" sz="2800" b="1" dirty="0">
              <a:solidFill>
                <a:srgbClr val="0000FF"/>
              </a:solidFill>
              <a:latin typeface="SassoonPrimaryInfant" pitchFamily="2" charset="0"/>
            </a:endParaRP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33336B71-25BB-439C-B25B-89DB035C5EE3}"/>
              </a:ext>
            </a:extLst>
          </p:cNvPr>
          <p:cNvSpPr/>
          <p:nvPr/>
        </p:nvSpPr>
        <p:spPr>
          <a:xfrm>
            <a:off x="5158936" y="5085348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16BFE5B0-82E7-4BA7-A7EB-08C8B59256C0}"/>
              </a:ext>
            </a:extLst>
          </p:cNvPr>
          <p:cNvSpPr/>
          <p:nvPr/>
        </p:nvSpPr>
        <p:spPr>
          <a:xfrm>
            <a:off x="5143033" y="569375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C86E3A8-B589-47EE-8EE7-710E9407F8B3}"/>
              </a:ext>
            </a:extLst>
          </p:cNvPr>
          <p:cNvSpPr/>
          <p:nvPr/>
        </p:nvSpPr>
        <p:spPr>
          <a:xfrm>
            <a:off x="5143033" y="6417523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1C72F74-1B63-41F3-91D5-D87623C1774E}"/>
              </a:ext>
            </a:extLst>
          </p:cNvPr>
          <p:cNvSpPr/>
          <p:nvPr/>
        </p:nvSpPr>
        <p:spPr>
          <a:xfrm>
            <a:off x="5168084" y="4396870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0851233B-DF35-46CC-B1D5-47DDA5B49FD7}"/>
              </a:ext>
            </a:extLst>
          </p:cNvPr>
          <p:cNvSpPr/>
          <p:nvPr/>
        </p:nvSpPr>
        <p:spPr>
          <a:xfrm>
            <a:off x="5158936" y="378846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5732262A-0393-44BF-8E29-610C8B1F610C}"/>
              </a:ext>
            </a:extLst>
          </p:cNvPr>
          <p:cNvSpPr/>
          <p:nvPr/>
        </p:nvSpPr>
        <p:spPr>
          <a:xfrm>
            <a:off x="5168084" y="3095045"/>
            <a:ext cx="2441309" cy="3339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8A1E522-C67F-4F31-BAD0-29BD3C0F4BE9}"/>
              </a:ext>
            </a:extLst>
          </p:cNvPr>
          <p:cNvSpPr/>
          <p:nvPr/>
        </p:nvSpPr>
        <p:spPr>
          <a:xfrm>
            <a:off x="3093867" y="2784886"/>
            <a:ext cx="761654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angry                     angr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ier</a:t>
            </a:r>
            <a:r>
              <a:rPr lang="en-GB" sz="4400" dirty="0">
                <a:latin typeface="Comic Sans MS" panose="030F0702030302020204" pitchFamily="66" charset="0"/>
              </a:rPr>
              <a:t>        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bumpy                    bump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ier</a:t>
            </a:r>
            <a:r>
              <a:rPr lang="en-GB" sz="4400" dirty="0">
                <a:latin typeface="Comic Sans MS" panose="030F0702030302020204" pitchFamily="66" charset="0"/>
              </a:rPr>
              <a:t>              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dirty                      dirt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ier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early                      earl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ier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silly                        sill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ier</a:t>
            </a:r>
          </a:p>
          <a:p>
            <a:r>
              <a:rPr lang="en-GB" sz="4400" dirty="0">
                <a:latin typeface="Comic Sans MS" panose="030F0702030302020204" pitchFamily="66" charset="0"/>
              </a:rPr>
              <a:t>hairy                      hair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ier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           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8AF90D5-2993-4EC9-B5DD-DEA6706509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3309" y="344353"/>
            <a:ext cx="3076345" cy="218637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E11C15-4738-408C-A396-B5F7CD35D1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7132" y="338861"/>
            <a:ext cx="3370425" cy="249958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DA2396B-FD39-48ED-9025-C302A9A8D490}"/>
              </a:ext>
            </a:extLst>
          </p:cNvPr>
          <p:cNvSpPr/>
          <p:nvPr/>
        </p:nvSpPr>
        <p:spPr>
          <a:xfrm>
            <a:off x="214274" y="2087134"/>
            <a:ext cx="282849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0000"/>
                </a:solidFill>
                <a:latin typeface="SassoonPrimaryInfant" pitchFamily="2" charset="0"/>
              </a:rPr>
              <a:t>4. If the word ends in a 'y' change the 'y' to an '</a:t>
            </a:r>
            <a:r>
              <a:rPr lang="en-GB" sz="3200" b="1" dirty="0" err="1">
                <a:solidFill>
                  <a:srgbClr val="FF0000"/>
                </a:solidFill>
                <a:latin typeface="SassoonPrimaryInfant" pitchFamily="2" charset="0"/>
              </a:rPr>
              <a:t>i</a:t>
            </a:r>
            <a:r>
              <a:rPr lang="en-GB" sz="3200" b="1" dirty="0">
                <a:solidFill>
                  <a:srgbClr val="000000"/>
                </a:solidFill>
                <a:latin typeface="SassoonPrimaryInfant" pitchFamily="2" charset="0"/>
              </a:rPr>
              <a:t>' and add</a:t>
            </a:r>
            <a:r>
              <a:rPr lang="en-GB" sz="3200" dirty="0">
                <a:solidFill>
                  <a:srgbClr val="000000"/>
                </a:solidFill>
                <a:latin typeface="SassoonPrimaryInfant" pitchFamily="2" charset="0"/>
              </a:rPr>
              <a:t> -</a:t>
            </a:r>
            <a:r>
              <a:rPr lang="en-GB" sz="3200" b="1" dirty="0" err="1">
                <a:solidFill>
                  <a:srgbClr val="FF0000"/>
                </a:solidFill>
                <a:latin typeface="SassoonPrimaryInfant" pitchFamily="2" charset="0"/>
              </a:rPr>
              <a:t>er</a:t>
            </a:r>
            <a:endParaRPr lang="en-GB" sz="3200" b="1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7667AEA0-E50E-426D-BECE-381767CF935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006120" y="3450240"/>
              <a:ext cx="1164240" cy="33487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7667AEA0-E50E-426D-BECE-381767CF935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990280" y="3386880"/>
                <a:ext cx="1195560" cy="34754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1497B32-701D-410D-9D8E-162063DDF1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85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55"/>
    </mc:Choice>
    <mc:Fallback xmlns="">
      <p:transition spd="slow" advTm="277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E47F69F4-DDBA-4411-9C16-FA653046809C}"/>
              </a:ext>
            </a:extLst>
          </p:cNvPr>
          <p:cNvSpPr txBox="1"/>
          <p:nvPr/>
        </p:nvSpPr>
        <p:spPr>
          <a:xfrm>
            <a:off x="452284" y="432619"/>
            <a:ext cx="11500819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Use your English book - Add the suffix 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–</a:t>
            </a:r>
            <a:r>
              <a:rPr lang="en-GB" sz="24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er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to these words.  Remember to </a:t>
            </a:r>
            <a:r>
              <a:rPr lang="en-GB" sz="2400" b="1" dirty="0">
                <a:latin typeface="Comic Sans MS" panose="030F0702030302020204" pitchFamily="66" charset="0"/>
              </a:rPr>
              <a:t>change the ‘y’ to an ‘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2400" b="1" dirty="0">
                <a:latin typeface="Comic Sans MS" panose="030F0702030302020204" pitchFamily="66" charset="0"/>
              </a:rPr>
              <a:t>’ and add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-</a:t>
            </a:r>
            <a:r>
              <a:rPr lang="en-GB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endParaRPr lang="en-GB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Then choose at least six words from the list and write them into sentences.  Try to include a question and an exclamation and use 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?</a:t>
            </a:r>
            <a:r>
              <a:rPr lang="en-GB" sz="2400" dirty="0">
                <a:latin typeface="Comic Sans MS" panose="030F0702030302020204" pitchFamily="66" charset="0"/>
              </a:rPr>
              <a:t> and</a:t>
            </a:r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 ! </a:t>
            </a:r>
            <a:r>
              <a:rPr lang="en-GB" sz="2400" dirty="0">
                <a:latin typeface="Comic Sans MS" panose="030F0702030302020204" pitchFamily="66" charset="0"/>
              </a:rPr>
              <a:t>in your sentences. 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00B0F0"/>
                </a:solidFill>
                <a:latin typeface="Comic Sans MS" panose="030F0702030302020204" pitchFamily="66" charset="0"/>
              </a:rPr>
              <a:t>lumpy</a:t>
            </a:r>
            <a:r>
              <a:rPr lang="en-GB" sz="4400" dirty="0">
                <a:latin typeface="Comic Sans MS" panose="030F0702030302020204" pitchFamily="66" charset="0"/>
              </a:rPr>
              <a:t>        </a:t>
            </a:r>
            <a:r>
              <a:rPr lang="en-GB" sz="4400" dirty="0">
                <a:solidFill>
                  <a:srgbClr val="FF66CC"/>
                </a:solidFill>
                <a:latin typeface="Comic Sans MS" panose="030F0702030302020204" pitchFamily="66" charset="0"/>
              </a:rPr>
              <a:t>crazy</a:t>
            </a:r>
            <a:r>
              <a:rPr lang="en-GB" sz="4400" dirty="0">
                <a:latin typeface="Comic Sans MS" panose="030F0702030302020204" pitchFamily="66" charset="0"/>
              </a:rPr>
              <a:t>      </a:t>
            </a:r>
            <a:r>
              <a:rPr lang="en-GB" sz="4400" dirty="0">
                <a:solidFill>
                  <a:srgbClr val="92D050"/>
                </a:solidFill>
                <a:latin typeface="Comic Sans MS" panose="030F0702030302020204" pitchFamily="66" charset="0"/>
              </a:rPr>
              <a:t>heavy   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  sunny    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messy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  rainy       </a:t>
            </a:r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lucky</a:t>
            </a:r>
            <a:r>
              <a:rPr lang="en-GB" sz="4400" dirty="0">
                <a:latin typeface="Comic Sans MS" panose="030F0702030302020204" pitchFamily="66" charset="0"/>
              </a:rPr>
              <a:t>       </a:t>
            </a:r>
            <a:r>
              <a:rPr lang="en-GB" sz="4400" dirty="0">
                <a:solidFill>
                  <a:srgbClr val="FF99FF"/>
                </a:solidFill>
                <a:latin typeface="Comic Sans MS" panose="030F0702030302020204" pitchFamily="66" charset="0"/>
              </a:rPr>
              <a:t>easy</a:t>
            </a:r>
            <a:r>
              <a:rPr lang="en-GB" sz="4400" dirty="0">
                <a:latin typeface="Comic Sans MS" panose="030F0702030302020204" pitchFamily="66" charset="0"/>
              </a:rPr>
              <a:t>      </a:t>
            </a:r>
            <a:r>
              <a:rPr lang="en-GB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happy</a:t>
            </a:r>
            <a:r>
              <a:rPr lang="en-GB" sz="4400" dirty="0">
                <a:latin typeface="Comic Sans MS" panose="030F0702030302020204" pitchFamily="66" charset="0"/>
              </a:rPr>
              <a:t>     </a:t>
            </a:r>
            <a:r>
              <a:rPr lang="en-GB" sz="4400" dirty="0">
                <a:solidFill>
                  <a:srgbClr val="FFFF00"/>
                </a:solidFill>
                <a:latin typeface="Comic Sans MS" panose="030F0702030302020204" pitchFamily="66" charset="0"/>
              </a:rPr>
              <a:t>funny</a:t>
            </a:r>
            <a:r>
              <a:rPr lang="en-GB" sz="4400" dirty="0"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6146F4E8-A5D8-4FEF-918A-81A32B199A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83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930"/>
    </mc:Choice>
    <mc:Fallback xmlns="">
      <p:transition spd="slow" advTm="709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205</TotalTime>
  <Words>316</Words>
  <Application>Microsoft Office PowerPoint</Application>
  <PresentationFormat>Widescreen</PresentationFormat>
  <Paragraphs>52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Comic Sans MS</vt:lpstr>
      <vt:lpstr>Garamond</vt:lpstr>
      <vt:lpstr>SassoonPrimaryInfant</vt:lpstr>
      <vt:lpstr>Organic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Edwards</dc:creator>
  <cp:lastModifiedBy>Michelle Edwards</cp:lastModifiedBy>
  <cp:revision>24</cp:revision>
  <dcterms:created xsi:type="dcterms:W3CDTF">2021-02-24T08:54:08Z</dcterms:created>
  <dcterms:modified xsi:type="dcterms:W3CDTF">2021-02-25T19:44:35Z</dcterms:modified>
</cp:coreProperties>
</file>