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48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1F84C4-FF35-4325-AF95-0542993346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421D35C-F09C-4EC1-8322-E63324BDBF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A7409B-2E46-40E3-876A-D14C56F82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961DD1-D662-4EFD-A537-05D34409C5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B84B10-C380-4E49-8CBC-00A5A89EB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166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BC00C3-BDAF-4378-BEC3-78F2977B7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A46BA7-6216-4C6D-A4DF-67B0B0B7BE4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0E3F36-1C7B-404B-A430-DC3CF873D2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9E70C-3132-4DE3-8FFB-C564D0B1E0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90D399-4C76-4379-8EB2-7A0D610B8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33404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72AB0-AFAF-4D26-8EC3-33E2A0CF6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2E585-7770-454D-A66E-3BC130DB32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E751E0-C153-4BEC-A471-2E2CDDF5F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43762-5398-49C6-A860-117E7161A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9DD209-7F5D-4D6C-A8D6-9C2A7185F9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5140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2DAA38-68FF-4B41-A820-9B9EEE3EF4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A85823C-79C0-4B9C-B8A8-A1B99B7D98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948D7D-F3BE-4DFF-BFD0-24CB06110F6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935364-EE74-45C6-8D8E-3F3B2CA2CB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940DAEA-58BB-456C-ADAD-415E005B85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A8028E-D0D9-495C-A2B7-BC6482ACF8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37398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68635-6908-4BE8-A4E6-A500DB2E0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5E63A3-3D4D-4713-99D6-F4DF71174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EC20F5-A6C8-47EA-9E31-8565DC244E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B1721AE-F285-458E-B900-43B96E6DD4D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E6D3BC-4674-4A9A-AB76-0DD2FC7DE34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38C7D4-8F20-4C21-85DF-A0923268B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1D29A6-CAAA-4711-81C5-7955CB5763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8B8894-E91C-4BF3-AB0E-8DD4729847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73356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00AF7-6EF6-4ABD-8105-0424850C6E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8B5118-ACD3-44BA-9911-01DE3BFE4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28AD87C-6468-4DCC-AFF8-9BC354C04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802599-2D71-406E-9EAC-3ED81A08A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507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E77331-093A-4874-AA11-14114C4F28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B7D42F0-5C0D-4652-B7AD-83646A7898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F16C13-B0E7-460A-B3C5-6A2838D47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30315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9CB67-F96D-492D-ABD0-90FCCD8EF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43875C-E9B5-48F2-92FB-F70859660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0475B9-12A2-4A11-9991-1A2B86E571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733D46-86CF-40BF-98A5-6422C42595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83BEA6-E6A0-4844-A0B8-271593B67A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1879F9A-7CBF-4E55-B63A-FDF1B6E9E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128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AB61C-5036-4507-B8B0-F736DE1655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D8F6EC1-3E2C-4338-8876-50915E0E88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94C8632-38BE-4EF1-A836-FE0778648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A51DC7-EC4E-4701-9ADB-744B5DFE0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D0826-969F-4BD7-BFB4-0A65A4288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DE16DB-DFDF-48DA-8CAC-A6D5CF270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403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D788A-4D12-474C-BBC1-4500584B1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F658AB-3ED8-403A-B92D-72261BC922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F6E54A-D053-47A6-BC2C-CD4F076EB6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D79DCD-304A-4A74-8148-45B37794A9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73D103-5269-456E-AB45-29D453D213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839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D17F779-F652-4F2A-AE3B-A287952ADA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B8178AE-C6BD-4548-A1EA-47B23F6C0E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7E10F-C4A7-4DE0-BE58-745DF5F90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BE4A8E-9543-4699-92AC-3D5E056B2E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5D2672-1260-48D3-9D65-2006D9C8F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9CB8CC-9BED-40B1-9786-E26514167E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696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0F4832-DCE4-4CB7-9D6F-1E242C4033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E4E6CE-A1E1-4BEA-B3A1-D1A1537AA8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0D69DD-F7EA-4A94-A1E7-0A2688B33D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BE4A8E-9543-4699-92AC-3D5E056B2E54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20853-DF24-4955-8BF9-277BC9016B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F44457-8DE1-4261-A3DA-3F47C0C5CB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983DC-C098-4D93-B843-D37FF15965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8909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04825"/>
            <a:ext cx="9144000" cy="1154112"/>
          </a:xfrm>
        </p:spPr>
        <p:txBody>
          <a:bodyPr>
            <a:normAutofit/>
          </a:bodyPr>
          <a:lstStyle/>
          <a:p>
            <a:r>
              <a:rPr lang="en-GB" sz="7200" dirty="0">
                <a:solidFill>
                  <a:schemeClr val="bg1"/>
                </a:solidFill>
              </a:rPr>
              <a:t>English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327B56-C40D-4131-87B9-14747B2045E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5076" y="1898013"/>
            <a:ext cx="4881848" cy="428371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4F35ED8-94D6-4DE0-984B-B0BC115CA53F}"/>
              </a:ext>
            </a:extLst>
          </p:cNvPr>
          <p:cNvSpPr/>
          <p:nvPr/>
        </p:nvSpPr>
        <p:spPr>
          <a:xfrm>
            <a:off x="3648075" y="1876425"/>
            <a:ext cx="4905375" cy="4324350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Audio 14">
            <a:hlinkClick r:id="" action="ppaction://media"/>
            <a:extLst>
              <a:ext uri="{FF2B5EF4-FFF2-40B4-BE49-F238E27FC236}">
                <a16:creationId xmlns:a16="http://schemas.microsoft.com/office/drawing/2014/main" id="{781D16F5-F794-46F6-85E3-853AFC764E6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4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512"/>
    </mc:Choice>
    <mc:Fallback>
      <p:transition spd="slow" advTm="17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9250" y="1095375"/>
            <a:ext cx="9726412" cy="1154112"/>
          </a:xfrm>
        </p:spPr>
        <p:txBody>
          <a:bodyPr>
            <a:normAutofit fontScale="90000"/>
          </a:bodyPr>
          <a:lstStyle/>
          <a:p>
            <a:r>
              <a:rPr lang="en-GB" sz="7200" dirty="0">
                <a:solidFill>
                  <a:srgbClr val="0070C0"/>
                </a:solidFill>
              </a:rPr>
              <a:t>Learning Objective: </a:t>
            </a:r>
            <a:r>
              <a:rPr lang="en-GB" sz="7200" dirty="0"/>
              <a:t>To read and answer questions.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C5397CD-F823-4B88-A6BC-2EF0651BC035}"/>
              </a:ext>
            </a:extLst>
          </p:cNvPr>
          <p:cNvSpPr/>
          <p:nvPr/>
        </p:nvSpPr>
        <p:spPr>
          <a:xfrm>
            <a:off x="2121763" y="2609849"/>
            <a:ext cx="8478174" cy="3571875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2" descr="Y6 – Reading Comprehension – Wickersley St Alban's CE Primary">
            <a:extLst>
              <a:ext uri="{FF2B5EF4-FFF2-40B4-BE49-F238E27FC236}">
                <a16:creationId xmlns:a16="http://schemas.microsoft.com/office/drawing/2014/main" id="{8B9B4C94-33DE-43DA-9B2B-C418D16416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1763" y="2843443"/>
            <a:ext cx="8478174" cy="3338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E1395F0C-81B2-4913-83A1-77C60017E6C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293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79"/>
    </mc:Choice>
    <mc:Fallback>
      <p:transition spd="slow" advTm="181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47674" y="295275"/>
            <a:ext cx="11401425" cy="1154112"/>
          </a:xfrm>
        </p:spPr>
        <p:txBody>
          <a:bodyPr>
            <a:normAutofit fontScale="90000"/>
          </a:bodyPr>
          <a:lstStyle/>
          <a:p>
            <a:pPr algn="l"/>
            <a:r>
              <a:rPr lang="en-GB" sz="7200" dirty="0"/>
              <a:t>What is Reading Comprehension?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E8EEF10-C7AA-4972-96D7-9B67CCDCD380}"/>
              </a:ext>
            </a:extLst>
          </p:cNvPr>
          <p:cNvSpPr txBox="1">
            <a:spLocks/>
          </p:cNvSpPr>
          <p:nvPr/>
        </p:nvSpPr>
        <p:spPr>
          <a:xfrm>
            <a:off x="447674" y="1905000"/>
            <a:ext cx="10658475" cy="2141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/>
              <a:t>When you read words in a book it helps you to understand the story or facts within the pages.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C24E01FF-0D6F-4B32-844B-BCE589A0AB65}"/>
              </a:ext>
            </a:extLst>
          </p:cNvPr>
          <p:cNvSpPr txBox="1">
            <a:spLocks/>
          </p:cNvSpPr>
          <p:nvPr/>
        </p:nvSpPr>
        <p:spPr>
          <a:xfrm>
            <a:off x="447673" y="4267200"/>
            <a:ext cx="10658475" cy="160972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7200" dirty="0"/>
              <a:t>Reading Comprehension is where you answer questions about the story .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6A8F456-B010-41E4-84BB-2F44B213891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6941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016"/>
    </mc:Choice>
    <mc:Fallback>
      <p:transition spd="slow" advTm="250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2CD46-E291-47D6-A9EB-9115B35A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4349" y="329408"/>
            <a:ext cx="11401425" cy="1154112"/>
          </a:xfrm>
        </p:spPr>
        <p:txBody>
          <a:bodyPr>
            <a:normAutofit/>
          </a:bodyPr>
          <a:lstStyle/>
          <a:p>
            <a:pPr algn="l"/>
            <a:r>
              <a:rPr lang="en-GB" sz="7200" dirty="0"/>
              <a:t>Answering questions…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E8EEF10-C7AA-4972-96D7-9B67CCDCD380}"/>
              </a:ext>
            </a:extLst>
          </p:cNvPr>
          <p:cNvSpPr txBox="1">
            <a:spLocks/>
          </p:cNvSpPr>
          <p:nvPr/>
        </p:nvSpPr>
        <p:spPr>
          <a:xfrm>
            <a:off x="447671" y="4117975"/>
            <a:ext cx="10658475" cy="13795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/>
              <a:t>If you can’t remember the answer, then read the text again.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18ECFBB-8E60-4277-9D03-502CABEAB6F9}"/>
              </a:ext>
            </a:extLst>
          </p:cNvPr>
          <p:cNvSpPr txBox="1">
            <a:spLocks/>
          </p:cNvSpPr>
          <p:nvPr/>
        </p:nvSpPr>
        <p:spPr>
          <a:xfrm>
            <a:off x="447673" y="2455863"/>
            <a:ext cx="10658475" cy="1379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/>
              <a:t>Read the questions.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5EACDA-880A-47A5-8B8A-34A91E7E66EA}"/>
              </a:ext>
            </a:extLst>
          </p:cNvPr>
          <p:cNvSpPr txBox="1">
            <a:spLocks/>
          </p:cNvSpPr>
          <p:nvPr/>
        </p:nvSpPr>
        <p:spPr>
          <a:xfrm>
            <a:off x="447672" y="1550193"/>
            <a:ext cx="10658475" cy="137953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5400" dirty="0"/>
              <a:t>Read the text.</a:t>
            </a:r>
          </a:p>
        </p:txBody>
      </p:sp>
      <p:pic>
        <p:nvPicPr>
          <p:cNvPr id="2050" name="Picture 2" descr="Let's Read - Home">
            <a:extLst>
              <a:ext uri="{FF2B5EF4-FFF2-40B4-BE49-F238E27FC236}">
                <a16:creationId xmlns:a16="http://schemas.microsoft.com/office/drawing/2014/main" id="{15402BAB-1113-4A41-A97C-9107787D5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9950" y="-84933"/>
            <a:ext cx="6029327" cy="3014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B7671205-D597-453D-B7D3-866EF99866A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152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865"/>
    </mc:Choice>
    <mc:Fallback>
      <p:transition spd="slow" advTm="638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9E8EEF10-C7AA-4972-96D7-9B67CCDCD380}"/>
              </a:ext>
            </a:extLst>
          </p:cNvPr>
          <p:cNvSpPr txBox="1">
            <a:spLocks/>
          </p:cNvSpPr>
          <p:nvPr/>
        </p:nvSpPr>
        <p:spPr>
          <a:xfrm>
            <a:off x="1085850" y="5069146"/>
            <a:ext cx="11534775" cy="13795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400" dirty="0"/>
              <a:t>Read the story and the questions out loud.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16E066-3C65-4C34-AC45-E671C71D5D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57973" y="168273"/>
            <a:ext cx="3795127" cy="533902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9CA9DA2-64A7-4AF7-8D88-4DF7359ADF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6000" y="192087"/>
            <a:ext cx="3699052" cy="5315209"/>
          </a:xfrm>
          <a:prstGeom prst="rect">
            <a:avLst/>
          </a:prstGeom>
        </p:spPr>
      </p:pic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B5598540-3C32-4DC5-882F-DD83B638B1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63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866"/>
    </mc:Choice>
    <mc:Fallback>
      <p:transition spd="slow" advTm="518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1434</TotalTime>
  <Words>79</Words>
  <Application>Microsoft Office PowerPoint</Application>
  <PresentationFormat>Widescreen</PresentationFormat>
  <Paragraphs>10</Paragraphs>
  <Slides>5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English</vt:lpstr>
      <vt:lpstr>Learning Objective: To read and answer questions.</vt:lpstr>
      <vt:lpstr>What is Reading Comprehension?</vt:lpstr>
      <vt:lpstr>Answering questions…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</dc:title>
  <dc:creator>J. West</dc:creator>
  <cp:lastModifiedBy>J. West</cp:lastModifiedBy>
  <cp:revision>12</cp:revision>
  <dcterms:created xsi:type="dcterms:W3CDTF">2021-01-17T00:09:15Z</dcterms:created>
  <dcterms:modified xsi:type="dcterms:W3CDTF">2021-01-18T00:37:42Z</dcterms:modified>
</cp:coreProperties>
</file>