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 snapToObjects="1">
      <p:cViewPr varScale="1">
        <p:scale>
          <a:sx n="120" d="100"/>
          <a:sy n="120" d="100"/>
        </p:scale>
        <p:origin x="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80578-CB3A-324A-8A1D-9D7DC1986F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6F4477-F821-D049-8B8D-3D82C7790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3EF5F-7111-7A47-94DA-20A4C503F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6BE09-22BC-0B4D-9E3E-37ED804DB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BD6F4-6D52-FD48-9A54-E896E897E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447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C5190-1EFE-F045-BC64-9A2B222E6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EEEF9-FE8A-BA4D-BE03-05AC74CBC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1521CB-63F7-1142-84F7-50C9747ED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DACCD-D3D6-CF48-85E3-5E76234CF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92575-20CE-4E4E-A0D2-2DBBD49FE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69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F4D1-66D8-4440-9D6C-C2C5E5B77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18910B-6D68-6D45-9F74-3A6E2197B4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9014E7-D02A-C946-8AE8-A05825B38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D7EEE-92D6-8544-B3FC-39E2BD014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79F46-A101-D74D-8FBA-D42F86EB1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334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AB31D-0831-E344-B8A1-B5EA9CD32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74806-C1E3-E140-8B47-B57DFB9210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83AF92-CF80-2641-B581-B316DC806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DA429D-8C8E-E246-B20B-4D8B34726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BD0226-E196-4F43-A53D-7A19BE82E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FC629D-B520-B345-B0BF-B6A33ACB4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69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7A096-F5F2-8C41-BD7B-FB167FA82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10D018-0CB6-C042-8985-7F0FE2ED7B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B3289B-C605-2A4C-B567-C7D7D820E4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7FDB96-E5D2-6944-B097-0C57E3AD5A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2DC2F1-11DE-D047-830F-53682C2936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5236D-0A43-EF49-BAE5-A3817B4C8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CC031D-B3C9-F74D-BD9D-14980012F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6475F5-84E9-1A4C-A9D5-160641B0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44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4077B-E618-E24E-B5EF-B886BD08F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9F2A1C-9DEF-0F42-8DEB-9A21856AE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6DDD71-71D3-E74A-9090-6EAB3327D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C5B39B-EE71-AA47-A04D-50805FD6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007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BB2D78-8260-224E-8E62-50634C417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C74588-037B-A646-BC37-C041990A8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EA6D80-E644-D14A-90FC-C65ABF38A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140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16AF5-AE9B-ED41-812D-1D4235D7E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0220C7-5F4A-8C4C-8FB8-333D7B5A3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6A45D8-FEEE-DD40-94D0-F62D3C7C51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2C1055-D91C-8246-9677-81955104C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F359E3-E28D-0440-9326-973B97435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19C1DB-B314-154D-8764-777E4C8EE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05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796D5-09D2-DB49-B285-FD57F4A01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9527EE-1992-DB41-A73E-916DD0F7AB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BF4AC4-6B74-9D4D-B90D-9D64684FD1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3F3FF7-BFE5-2841-87D9-3EF891B13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93115D-C55A-214D-81D2-75C95201B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1BE7C3-5065-874F-A340-AB027D10E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52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69597-B61F-974D-8131-FB2853608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8EEE70-51AA-F34F-A0D5-9D7ADA37D4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53E68-AB9C-D04F-95EF-7BFD27BB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69037-2E58-6246-8B01-F2C088782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4CF992-D5A0-3540-8A5B-C51D15E0F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51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15612C-9D54-B440-AB02-CDF8E37B55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A184F1-9EBA-7C47-8571-BBC04AF560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F2DB4-2355-1E41-91C8-3DC2317EA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9B8ACA-3926-6A4F-BA27-3010522A1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B1AD3-6194-FF4E-BE3B-C26A3F36B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54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3991FA-1B89-8A4F-820C-596B6DD4B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74816-0865-3D41-8729-106C3EFFC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1DBB6-EA0A-D245-9666-0756C5F74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D4FCF-70E8-A447-B397-861F54652D08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0C0B2-A7B2-1B42-93AE-E37F3C3CAB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1AC713-9B2A-F24F-8DB2-D50080AC90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4AB95-F8B9-DE42-98D9-F6EF85651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050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5B507A-50F8-C14F-91E4-702D25F82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209" y="414669"/>
            <a:ext cx="9367777" cy="593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92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C9E180-EEAD-6A4F-99B2-FFF71D79BA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847" y="0"/>
            <a:ext cx="7729870" cy="67886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B34174-BECA-C04F-9FA7-FAFB194E3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7777" y="34654"/>
            <a:ext cx="7729870" cy="678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860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20A3A8D-BD4C-A849-93A8-7120E4A8AC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158" y="242605"/>
            <a:ext cx="8759603" cy="637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702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EAA1C72-935A-6944-B811-4D2EDFE0D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473" y="229612"/>
            <a:ext cx="8398392" cy="639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557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1F489B-FCAC-E543-AA5B-0B09E0FE1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853" y="162130"/>
            <a:ext cx="8819559" cy="669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695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942AEC-D23A-E44B-8647-168F6CE4F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5508" y="516270"/>
            <a:ext cx="9075644" cy="603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438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C8BB66-C94A-1345-A972-56970BDCE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252" y="285602"/>
            <a:ext cx="9241613" cy="647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965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5AA7D7F-EC83-7542-BB29-6F5BB7B7D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241" y="241975"/>
            <a:ext cx="8632014" cy="637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588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0CD236-F1A1-6A48-9200-16E7651F0C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136" y="275117"/>
            <a:ext cx="8387021" cy="612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14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2</cp:revision>
  <dcterms:created xsi:type="dcterms:W3CDTF">2020-06-04T11:05:01Z</dcterms:created>
  <dcterms:modified xsi:type="dcterms:W3CDTF">2020-06-04T11:13:41Z</dcterms:modified>
</cp:coreProperties>
</file>