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A955E-EB1F-4413-8E84-4AAAA0408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433FD-BCA9-40BA-A244-0BCBB16D51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FF8BF-96A6-4D3C-BCCC-93E19F99F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0FA9-A38C-4A73-B802-6DE43E8E3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A70C6-477E-496C-B894-A980CA04D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650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4CEA3-6827-476B-8CD4-EF027D21C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F4479-11C9-4057-914E-75753EC02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78593-0A69-460D-83D4-382F267DA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321993-7D87-429F-943D-A61D0422B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30F43-5FDE-42EE-9889-F0229191A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89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D4DCB-AF06-4D9D-AF82-FC1C19189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DE70-170E-4AFA-9AD9-F0E74D8CB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3433F-C014-486C-9C1E-91B5D10A0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7499D7-E518-4DA9-8672-B84ABD524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2B0C55-0648-4E75-A940-C14DAEBB2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382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6249F-9F1B-48F6-A5E0-C1FBB8D46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E23F5-1224-424C-AF7A-40100000C8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EE669-D007-47E9-9F29-15504A73C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E7F565-85D4-416F-88F0-F4C7F33F2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BEB0A2-AF17-4728-A18F-7F49D8D8A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EDB25D-DA1F-4964-9783-4433462B9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155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090018-6AC7-4B50-9FA2-A984EE042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B3C7D-4EE3-4F5C-87D5-0228602D0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EB4669-9D79-4F7C-AADF-7DB90AF567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6AA23C-5F5D-4244-941D-7A6ABD9F27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708888-87A2-42A5-A1E0-F20143253A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A7BA1A-9C03-4B91-849A-D02DDF349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842152-9087-4BA3-B579-C553C3875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034176-8095-4930-B5DD-FF8147EEF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825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0A758-A5C5-4788-9566-E831995EE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FCA137-0A95-43DF-A68C-462F3CD4E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1522AC-2125-4A10-923A-ABCA6BE16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6E7B54-0BBE-455A-BE05-A053FB753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64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1B236B-AC0B-43EE-984A-5FB7C41AB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718915-D9A7-4D6D-8951-A181B40E9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F1C0D-AE4A-4AB6-AA1C-A51DD2E7A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178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75F59-7408-4A2B-ABFF-B7E1924C2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172EF-19E7-4078-95C7-A71059691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0D1A55-3B9D-465E-9FAA-9836F63383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775E17-AD0A-4A4B-B0A3-96198B9AA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93BA76-1B28-4C6C-A9E7-A3D19775A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8D085C-62EC-43CB-B82A-252D3CFC2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809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C2A17-BB05-470A-B77D-D57E93D13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CB8072-7B43-4B49-BF32-9F4871C1F0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79B0B2-8148-4863-8C26-8EEAEAC91C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4276B-2B95-4CFF-AC45-1B20FFDE5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4CFB0E-70A4-4441-A288-33003790C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FA47BE-9A19-4A2A-A546-70B2F93D3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034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87230-DE78-4EE8-BC86-C73BB186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C7509E-7830-47B0-82BC-5FC768D3A6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31C73-EF8E-4971-AABE-77690C416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CB7A0-2E56-4739-A81D-661027430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CDF0B-EE61-40EC-A8A0-BA5E80D8B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7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968956-308E-4609-BDC0-EF8621FB73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E637A2-A322-4DAA-A5E4-085E1F4257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15860B-6922-4BF4-AFB8-769627FFF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F1B59-D8D7-425E-AA00-4952CEA91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5E9DD-7899-4A6E-A570-88164D06C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027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90841C-832A-44A1-99D3-93ACD6218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27467-F39D-496E-B8B3-7711106E3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0595C-BBE3-444C-9C88-768F75B567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9D566-DF12-488B-AD7F-74652717B89F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E203C-7F67-488A-8872-D17912E4F0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1557A9-2BFC-4294-8CE5-C701B547E3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0181B-C1D4-4F6C-A594-BDF3E7E541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248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0931CE-1AFB-447A-BCA4-7207D2EC0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64" y="381571"/>
            <a:ext cx="10236071" cy="11766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ECD4E5-F816-4D29-9E32-AF161EC2B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54617"/>
            <a:ext cx="12192000" cy="491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99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70931CE-1AFB-447A-BCA4-7207D2EC0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64" y="381571"/>
            <a:ext cx="10236071" cy="117663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E5EA571-ACB4-47AC-8515-630CFD4987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4733"/>
            <a:ext cx="12192000" cy="6266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84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92473E-C141-4D49-8F28-4200EC3B9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63963"/>
            <a:ext cx="12192000" cy="35645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5FDA57-4A6F-4E90-BA97-EE5FF9200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379" y="479589"/>
            <a:ext cx="10565284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081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5FDA57-4A6F-4E90-BA97-EE5FF9200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379" y="479589"/>
            <a:ext cx="10565284" cy="7498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E8B4D5-E971-46AB-B5F2-CCF30D33E5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35339"/>
            <a:ext cx="12192000" cy="416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2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3</cp:revision>
  <dcterms:created xsi:type="dcterms:W3CDTF">2020-11-05T20:29:09Z</dcterms:created>
  <dcterms:modified xsi:type="dcterms:W3CDTF">2020-11-05T21:06:33Z</dcterms:modified>
</cp:coreProperties>
</file>