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notesMasterIdLst>
    <p:notesMasterId r:id="rId29"/>
  </p:notesMasterIdLst>
  <p:sldIdLst>
    <p:sldId id="645" r:id="rId2"/>
    <p:sldId id="674" r:id="rId3"/>
    <p:sldId id="644" r:id="rId4"/>
    <p:sldId id="256" r:id="rId5"/>
    <p:sldId id="264" r:id="rId6"/>
    <p:sldId id="689" r:id="rId7"/>
    <p:sldId id="282" r:id="rId8"/>
    <p:sldId id="675" r:id="rId9"/>
    <p:sldId id="683" r:id="rId10"/>
    <p:sldId id="677" r:id="rId11"/>
    <p:sldId id="270" r:id="rId12"/>
    <p:sldId id="261" r:id="rId13"/>
    <p:sldId id="684" r:id="rId14"/>
    <p:sldId id="678" r:id="rId15"/>
    <p:sldId id="685" r:id="rId16"/>
    <p:sldId id="679" r:id="rId17"/>
    <p:sldId id="686" r:id="rId18"/>
    <p:sldId id="267" r:id="rId19"/>
    <p:sldId id="687" r:id="rId20"/>
    <p:sldId id="277" r:id="rId21"/>
    <p:sldId id="688" r:id="rId22"/>
    <p:sldId id="280" r:id="rId23"/>
    <p:sldId id="671" r:id="rId24"/>
    <p:sldId id="680" r:id="rId25"/>
    <p:sldId id="681" r:id="rId26"/>
    <p:sldId id="690" r:id="rId27"/>
    <p:sldId id="673" r:id="rId28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855" autoAdjust="0"/>
    <p:restoredTop sz="95261" autoAdjust="0"/>
  </p:normalViewPr>
  <p:slideViewPr>
    <p:cSldViewPr snapToGrid="0">
      <p:cViewPr varScale="1">
        <p:scale>
          <a:sx n="96" d="100"/>
          <a:sy n="96" d="100"/>
        </p:scale>
        <p:origin x="176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47D4C9-FE2E-754F-9097-D7ADFAD6BF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6FBB32-675F-F542-AAB2-B58367A32F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2C6230A-CE22-A243-80D0-A3801EBE364A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E64AA3C-BE31-884E-88AB-4D75FFFB45C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B0F44C9-0920-CD49-9588-88337F74B9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D4FA81-B7C8-9C4E-B459-AC0289EB95B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FAA652-5F0E-6441-91B4-8926E1D71C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D8F8F03-E383-FD40-8487-ECB61B92CEF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6FB992D0-2001-6A47-8F3A-7D35CB855A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7DBF499A-825C-CC46-9245-02D2E72ED8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EFD0EA49-7226-BD43-AA5C-8E03624509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3D6E7E-62DB-6D48-80D6-7EDAE90A6F73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>
            <a:extLst>
              <a:ext uri="{FF2B5EF4-FFF2-40B4-BE49-F238E27FC236}">
                <a16:creationId xmlns:a16="http://schemas.microsoft.com/office/drawing/2014/main" id="{ACB72109-E4B7-F748-8F8E-9D89272A5E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Notes Placeholder 2">
            <a:extLst>
              <a:ext uri="{FF2B5EF4-FFF2-40B4-BE49-F238E27FC236}">
                <a16:creationId xmlns:a16="http://schemas.microsoft.com/office/drawing/2014/main" id="{43CAC54B-B0AF-884A-9D34-11D1DEF624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D20BBB04-4C63-7743-BC48-7F27B4D76A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B269DE-2F99-4C4B-9688-5125518A16FB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>
            <a:extLst>
              <a:ext uri="{FF2B5EF4-FFF2-40B4-BE49-F238E27FC236}">
                <a16:creationId xmlns:a16="http://schemas.microsoft.com/office/drawing/2014/main" id="{DF67518C-94BE-F445-A9B2-343F19D24D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2" name="Notes Placeholder 2">
            <a:extLst>
              <a:ext uri="{FF2B5EF4-FFF2-40B4-BE49-F238E27FC236}">
                <a16:creationId xmlns:a16="http://schemas.microsoft.com/office/drawing/2014/main" id="{84E1BB90-69AE-AA44-B63F-8CD9BD17A3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6083" name="Slide Number Placeholder 3">
            <a:extLst>
              <a:ext uri="{FF2B5EF4-FFF2-40B4-BE49-F238E27FC236}">
                <a16:creationId xmlns:a16="http://schemas.microsoft.com/office/drawing/2014/main" id="{87F31D02-F3D3-F142-BBBC-621B79F582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C7BB1E5-27D4-C74A-8A6B-64CBA356EB88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>
            <a:extLst>
              <a:ext uri="{FF2B5EF4-FFF2-40B4-BE49-F238E27FC236}">
                <a16:creationId xmlns:a16="http://schemas.microsoft.com/office/drawing/2014/main" id="{D95FCE54-A491-914B-995A-D9D2B92D84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0" name="Notes Placeholder 2">
            <a:extLst>
              <a:ext uri="{FF2B5EF4-FFF2-40B4-BE49-F238E27FC236}">
                <a16:creationId xmlns:a16="http://schemas.microsoft.com/office/drawing/2014/main" id="{21C3D231-9E61-3E47-A3FC-FAC3E4B8BC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48131" name="Slide Number Placeholder 3">
            <a:extLst>
              <a:ext uri="{FF2B5EF4-FFF2-40B4-BE49-F238E27FC236}">
                <a16:creationId xmlns:a16="http://schemas.microsoft.com/office/drawing/2014/main" id="{46C9185C-B78C-DA43-813F-D9D56F37A8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4B8C07-2506-884B-B9FB-31C3F0196605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>
            <a:extLst>
              <a:ext uri="{FF2B5EF4-FFF2-40B4-BE49-F238E27FC236}">
                <a16:creationId xmlns:a16="http://schemas.microsoft.com/office/drawing/2014/main" id="{0B754E8A-8EC6-2C4F-B0D1-BE22F953F32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Notes Placeholder 2">
            <a:extLst>
              <a:ext uri="{FF2B5EF4-FFF2-40B4-BE49-F238E27FC236}">
                <a16:creationId xmlns:a16="http://schemas.microsoft.com/office/drawing/2014/main" id="{276A9BB0-BDA8-8646-AD5B-868577E896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7891" name="Slide Number Placeholder 3">
            <a:extLst>
              <a:ext uri="{FF2B5EF4-FFF2-40B4-BE49-F238E27FC236}">
                <a16:creationId xmlns:a16="http://schemas.microsoft.com/office/drawing/2014/main" id="{6F1F6DE0-8848-1C45-ACE1-60083EF79F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94B0F06-8A42-8A4C-98D3-0F6E00433C08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850E6-FEB3-2649-9B24-B7A4922A2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603F7-A7E6-F641-888A-2305CC3A8DE2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0B4B5-1733-8945-9D9A-99A157C16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9456E9-CEBB-454F-A3F2-B5F1532F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1A4F1-7FAC-B248-8950-5FC1F9F33D2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960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CD975F-D63D-9D45-A794-8D1A5F26C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3EF88-4B75-B34A-B3F1-722453D70A0E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85E4D-9C3E-0B49-AF6E-1307E9CC9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4847E-5615-C541-AC8F-4F351CBC2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3AC2C-9081-E748-B024-4A9B54AED82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972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F2FD8-DB1B-F840-9884-2C6D47F46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75583-0A7C-4542-8AD0-7FC739D7FBFC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94CD0-1E9A-5B4E-BF6E-528E857A3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7DDA0-7ECA-6147-9FB3-720F7919C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11C9F-7131-B444-85C9-6C11A00CF7A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465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C100BEF-A313-324D-B7D9-6AC4DF39C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2FB51-3F70-7B48-B0F4-F052ADC9568E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9FAEFC-99F5-FE49-A82C-1C236BB96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01FC119-EA4F-5344-A574-86808AD52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FC882-C6A8-2B4B-9063-42E5FBCB50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748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2F0CE94-4BE5-B145-AB89-953EFF017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764BF-BBB9-7B4B-91ED-5CEB1A08949B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C47516F-B43A-6A46-9F61-9C5E4D7B3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FD34AD2-567A-194A-8163-EA103E8EE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C3AA5-ACD2-7140-A1C6-CB8D664568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839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E9CE99A-97BD-D547-8A32-9654FF4B3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31FD1-980C-F645-9DEE-9EF594AA5EAB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1B4ABA7-C1FC-0C48-BAE5-63770F729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793F66B-DF43-1C4D-A900-F9F194CB0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F7727-AB13-9B47-97EB-1B765BD66E0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9974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7C01406-B1EB-384C-A5DB-FAEFBE755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AF85C-7DE3-A247-81F3-53F86AAF6935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65E0884-91A4-2B47-9002-F5DC752DD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1E8D6EF-3B6E-D54D-AEED-46CF45170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75478-8C04-D146-980D-7EFD580780C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0228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3EEA929-976F-1E4E-89DE-92A4BBF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EAF34-A26F-D64A-9620-87F447FC49C6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C665832-CFF3-2245-8043-6CE8BCDD8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48B111C-A549-4748-8ABD-52F3C1BF6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25882-13B0-4B4D-9855-8A5D477989A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61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306F894-67B3-E84F-9358-3430E4DDD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3D5DC-4A8A-4149-A6DE-518909872770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FE13D1B-1E8C-BD43-BEFE-ED854E5EB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40BBD5C-15A8-364D-8461-6E4377713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B6CD8-8C4E-124E-B8C9-D8F0D2207F9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5632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5B28E-CB81-8E4D-9C9D-274D22A1E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4E030-D6AC-E84B-8C9C-14C63C0009BC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C2960-69AE-874B-BA96-F95C62370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690BAD-2B12-5249-9AA3-B6E48F2D0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A60F9-942F-3E4D-B1A6-5759DB3195A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147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D5A78-5D0D-0B47-8D5B-6D8176039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E54CE-573D-894C-822D-073E38C438EB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13D26-19B1-3E4F-A5A0-93CA242A7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AB598-26B5-EA4F-9B92-5CC8B335B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3D009-F55C-534D-8EC0-1A2E1ACD753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7200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F350FB9-3242-F04A-B30A-99667B893F6A}"/>
              </a:ext>
            </a:extLst>
          </p:cNvPr>
          <p:cNvSpPr/>
          <p:nvPr userDrawn="1"/>
        </p:nvSpPr>
        <p:spPr bwMode="auto">
          <a:xfrm>
            <a:off x="609600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3026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F4BD5C3-2AFF-F541-9173-91C743E1AD31}"/>
              </a:ext>
            </a:extLst>
          </p:cNvPr>
          <p:cNvSpPr/>
          <p:nvPr userDrawn="1"/>
        </p:nvSpPr>
        <p:spPr bwMode="auto">
          <a:xfrm>
            <a:off x="609600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75190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5DB5481-A795-B340-88DD-98E535EF2F71}"/>
              </a:ext>
            </a:extLst>
          </p:cNvPr>
          <p:cNvSpPr/>
          <p:nvPr userDrawn="1"/>
        </p:nvSpPr>
        <p:spPr bwMode="auto">
          <a:xfrm>
            <a:off x="609600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9321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1104607-984F-7441-B9AD-FEE0B65099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4571E95-4208-7A47-A538-B5372D3323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0E3B7-6E57-794D-B698-B722CD2122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E15D24-5BCC-404A-A79C-B7F2A1DD7F31}" type="datetimeFigureOut">
              <a:rPr lang="en-GB"/>
              <a:pPr>
                <a:defRPr/>
              </a:pPr>
              <a:t>17/01/2021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55762-557A-E74C-AC01-1BC786AA32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0292D-839C-CA46-8C2D-708CECA3A7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0A4B75B-3944-0E4D-9705-1B0DF752B23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bbc.co.uk/bitesize/topics/zjv39j6/articles/ztpwdmn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8.wav"/><Relationship Id="rId7" Type="http://schemas.openxmlformats.org/officeDocument/2006/relationships/image" Target="../media/image7.png"/><Relationship Id="rId2" Type="http://schemas.microsoft.com/office/2007/relationships/media" Target="../media/media18.wav"/><Relationship Id="rId1" Type="http://schemas.openxmlformats.org/officeDocument/2006/relationships/tags" Target="../tags/tag8.x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media19.m4a"/><Relationship Id="rId4" Type="http://schemas.microsoft.com/office/2007/relationships/media" Target="../media/media19.m4a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21.wav"/><Relationship Id="rId7" Type="http://schemas.openxmlformats.org/officeDocument/2006/relationships/image" Target="../media/image7.png"/><Relationship Id="rId2" Type="http://schemas.microsoft.com/office/2007/relationships/media" Target="../media/media21.wav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media22.m4a"/><Relationship Id="rId10" Type="http://schemas.openxmlformats.org/officeDocument/2006/relationships/image" Target="../media/image2.png"/><Relationship Id="rId4" Type="http://schemas.microsoft.com/office/2007/relationships/media" Target="../media/media22.m4a"/><Relationship Id="rId9" Type="http://schemas.openxmlformats.org/officeDocument/2006/relationships/hyperlink" Target="https://pixabay.com/en/girl-face-head-ponytail-pigtails-306765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4.m4a"/><Relationship Id="rId2" Type="http://schemas.microsoft.com/office/2007/relationships/media" Target="../media/media24.m4a"/><Relationship Id="rId1" Type="http://schemas.openxmlformats.org/officeDocument/2006/relationships/tags" Target="../tags/tag10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5.m4a"/><Relationship Id="rId7" Type="http://schemas.openxmlformats.org/officeDocument/2006/relationships/image" Target="../media/image10.tiff"/><Relationship Id="rId2" Type="http://schemas.microsoft.com/office/2007/relationships/media" Target="../media/media25.m4a"/><Relationship Id="rId1" Type="http://schemas.openxmlformats.org/officeDocument/2006/relationships/tags" Target="../tags/tag11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6.m4a"/><Relationship Id="rId7" Type="http://schemas.openxmlformats.org/officeDocument/2006/relationships/image" Target="../media/image11.tiff"/><Relationship Id="rId2" Type="http://schemas.microsoft.com/office/2007/relationships/media" Target="../media/media26.m4a"/><Relationship Id="rId1" Type="http://schemas.openxmlformats.org/officeDocument/2006/relationships/tags" Target="../tags/tag12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7.m4a"/><Relationship Id="rId7" Type="http://schemas.openxmlformats.org/officeDocument/2006/relationships/image" Target="../media/image12.tiff"/><Relationship Id="rId2" Type="http://schemas.microsoft.com/office/2007/relationships/media" Target="../media/media27.m4a"/><Relationship Id="rId1" Type="http://schemas.openxmlformats.org/officeDocument/2006/relationships/tags" Target="../tags/tag13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8.m4a"/><Relationship Id="rId2" Type="http://schemas.microsoft.com/office/2007/relationships/media" Target="../media/media28.m4a"/><Relationship Id="rId1" Type="http://schemas.openxmlformats.org/officeDocument/2006/relationships/tags" Target="../tags/tag1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9.m4a"/><Relationship Id="rId7" Type="http://schemas.openxmlformats.org/officeDocument/2006/relationships/image" Target="../media/image13.tiff"/><Relationship Id="rId2" Type="http://schemas.microsoft.com/office/2007/relationships/media" Target="../media/media29.m4a"/><Relationship Id="rId1" Type="http://schemas.openxmlformats.org/officeDocument/2006/relationships/tags" Target="../tags/tag15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8D499D5-D7F1-C442-91C4-36DAC5D129CB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5363C914-5FC1-5840-9CBF-9D5C9FA33A9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>
                <a:latin typeface="Comic Sans MS" panose="030F0902030302020204" pitchFamily="66" charset="0"/>
              </a:rPr>
              <a:t>Monday</a:t>
            </a:r>
            <a:br>
              <a:rPr lang="en-US" altLang="en-US" sz="6600">
                <a:latin typeface="Comic Sans MS" panose="030F0902030302020204" pitchFamily="66" charset="0"/>
              </a:rPr>
            </a:br>
            <a:r>
              <a:rPr lang="en-US" altLang="en-US" sz="6600">
                <a:latin typeface="Comic Sans MS" panose="030F0902030302020204" pitchFamily="66" charset="0"/>
              </a:rPr>
              <a:t>18</a:t>
            </a:r>
            <a:r>
              <a:rPr lang="en-US" altLang="en-US" sz="6600" baseline="30000">
                <a:latin typeface="Comic Sans MS" panose="030F0902030302020204" pitchFamily="66" charset="0"/>
              </a:rPr>
              <a:t>th</a:t>
            </a:r>
            <a:r>
              <a:rPr lang="en-US" altLang="en-US" sz="6600">
                <a:latin typeface="Comic Sans MS" panose="030F0902030302020204" pitchFamily="66" charset="0"/>
              </a:rPr>
              <a:t> January 2021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8EA1C04-B6F5-2741-9E28-BBEB1BBE18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92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555FC3C-795C-EB4A-9F45-ADD97A35AB50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C464858D-8CC5-FE4B-B89D-8D9AAF51266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866775"/>
            <a:ext cx="8991600" cy="2387600"/>
          </a:xfrm>
        </p:spPr>
        <p:txBody>
          <a:bodyPr/>
          <a:lstStyle/>
          <a:p>
            <a:pPr eaLnBrk="1" hangingPunct="1"/>
            <a:r>
              <a:rPr lang="en-US" altLang="en-US" sz="5400">
                <a:latin typeface="Comic Sans MS" panose="030F0902030302020204" pitchFamily="66" charset="0"/>
              </a:rPr>
              <a:t>L.O: To name 2D shapes and know their properties.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EC8617C-D33C-5C43-AF68-60A1E59484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46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7CF2479D-216B-C646-A0D6-E185DA8F5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169C103A-EC73-A64B-853D-98D75F7A3FF7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DC362A1-CF72-0048-8C26-E17EE71A1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16388" name="TextBox 1">
            <a:extLst>
              <a:ext uri="{FF2B5EF4-FFF2-40B4-BE49-F238E27FC236}">
                <a16:creationId xmlns:a16="http://schemas.microsoft.com/office/drawing/2014/main" id="{FB65C528-7A5A-FB4F-AE12-0381AB136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6400" y="2392363"/>
            <a:ext cx="8994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>
                <a:hlinkClick r:id="rId6"/>
              </a:rPr>
              <a:t>https://www.bbc.co.uk/bitesize/topics/zjv39j6/articles/ztpwdmn</a:t>
            </a:r>
            <a:endParaRPr lang="en-US" altLang="en-US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F20249-07CB-5449-9EB4-CE91496177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93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3B8461F-B6F0-A340-8CBA-03B1C01D4613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434" name="WordArt 6">
            <a:extLst>
              <a:ext uri="{FF2B5EF4-FFF2-40B4-BE49-F238E27FC236}">
                <a16:creationId xmlns:a16="http://schemas.microsoft.com/office/drawing/2014/main" id="{87E8DB6F-2849-F14B-A329-609BA0F572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67050" y="1884363"/>
            <a:ext cx="5854700" cy="2128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2D Shapes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6611958-E116-B14A-B028-510A6C8EA0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33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7D7AA852-95E7-2645-93B1-A0AC8665A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9425"/>
            <a:ext cx="10960100" cy="993775"/>
          </a:xfrm>
        </p:spPr>
        <p:txBody>
          <a:bodyPr/>
          <a:lstStyle/>
          <a:p>
            <a:pPr>
              <a:defRPr/>
            </a:pPr>
            <a:r>
              <a:rPr lang="en-GB" dirty="0">
                <a:latin typeface="+mn-lt"/>
              </a:rPr>
              <a:t>circle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0C40EF-EAA0-7141-86F3-A3D024D9E318}"/>
              </a:ext>
            </a:extLst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647703" y="1473202"/>
            <a:ext cx="6896595" cy="4598551"/>
          </a:xfrm>
          <a:prstGeom prst="roundRect">
            <a:avLst>
              <a:gd name="adj" fmla="val 4042"/>
            </a:avLst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8185935B-419A-6140-B266-AE49A3E50783}"/>
              </a:ext>
            </a:extLst>
          </p:cNvPr>
          <p:cNvSpPr/>
          <p:nvPr/>
        </p:nvSpPr>
        <p:spPr>
          <a:xfrm>
            <a:off x="5054600" y="2735263"/>
            <a:ext cx="2073275" cy="2071687"/>
          </a:xfrm>
          <a:prstGeom prst="ellipse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0FEBF47-BF2C-6B4F-8443-79285B88B2C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30"/>
    </mc:Choice>
    <mc:Fallback>
      <p:transition spd="slow" advTm="7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EDA35607-6814-6342-9D49-803F7CB7F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9425"/>
            <a:ext cx="10960100" cy="993775"/>
          </a:xfrm>
        </p:spPr>
        <p:txBody>
          <a:bodyPr/>
          <a:lstStyle/>
          <a:p>
            <a:pPr>
              <a:defRPr/>
            </a:pPr>
            <a:r>
              <a:rPr lang="en-GB" dirty="0">
                <a:latin typeface="+mn-lt"/>
              </a:rPr>
              <a:t>hexagon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9B50A5-61DD-274C-AAC2-963ED2A7AA8A}"/>
              </a:ext>
            </a:extLst>
          </p:cNvPr>
          <p:cNvPicPr>
            <a:picLocks noChangeAspect="1"/>
          </p:cNvPicPr>
          <p:nvPr/>
        </p:nvPicPr>
        <p:blipFill>
          <a:blip r:embed="rId5" cstate="email"/>
          <a:srcRect/>
          <a:stretch/>
        </p:blipFill>
        <p:spPr>
          <a:xfrm>
            <a:off x="2796167" y="1616712"/>
            <a:ext cx="6465442" cy="4245961"/>
          </a:xfrm>
          <a:prstGeom prst="roundRect">
            <a:avLst>
              <a:gd name="adj" fmla="val 4042"/>
            </a:avLst>
          </a:prstGeom>
        </p:spPr>
      </p:pic>
      <p:sp>
        <p:nvSpPr>
          <p:cNvPr id="5" name="Hexagon 4">
            <a:extLst>
              <a:ext uri="{FF2B5EF4-FFF2-40B4-BE49-F238E27FC236}">
                <a16:creationId xmlns:a16="http://schemas.microsoft.com/office/drawing/2014/main" id="{96DAE5C2-9447-8442-ABB8-ED59C4E005FB}"/>
              </a:ext>
            </a:extLst>
          </p:cNvPr>
          <p:cNvSpPr/>
          <p:nvPr/>
        </p:nvSpPr>
        <p:spPr>
          <a:xfrm>
            <a:off x="4522788" y="2701925"/>
            <a:ext cx="993775" cy="606425"/>
          </a:xfrm>
          <a:prstGeom prst="hexagon">
            <a:avLst>
              <a:gd name="adj" fmla="val 44333"/>
              <a:gd name="vf" fmla="val 115470"/>
            </a:avLst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771DD90-0294-DA44-BB60-1B62BBB713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44"/>
    </mc:Choice>
    <mc:Fallback>
      <p:transition spd="slow" advTm="7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3BA0D7FF-B98B-A44D-8640-58C6F30DC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9425"/>
            <a:ext cx="10960100" cy="993775"/>
          </a:xfrm>
        </p:spPr>
        <p:txBody>
          <a:bodyPr/>
          <a:lstStyle/>
          <a:p>
            <a:pPr>
              <a:defRPr/>
            </a:pPr>
            <a:r>
              <a:rPr lang="en-GB" dirty="0">
                <a:latin typeface="+mn-lt"/>
              </a:rPr>
              <a:t>square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648673-CE00-4142-9344-4BDBA800CE1D}"/>
              </a:ext>
            </a:extLst>
          </p:cNvPr>
          <p:cNvPicPr>
            <a:picLocks noChangeAspect="1"/>
          </p:cNvPicPr>
          <p:nvPr/>
        </p:nvPicPr>
        <p:blipFill>
          <a:blip r:embed="rId5" cstate="email"/>
          <a:srcRect/>
          <a:stretch/>
        </p:blipFill>
        <p:spPr>
          <a:xfrm>
            <a:off x="2867724" y="1611572"/>
            <a:ext cx="6456552" cy="4294279"/>
          </a:xfrm>
          <a:prstGeom prst="roundRect">
            <a:avLst>
              <a:gd name="adj" fmla="val 4491"/>
            </a:avLst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EA66A5-0C9F-264C-A922-AD0390775D2F}"/>
              </a:ext>
            </a:extLst>
          </p:cNvPr>
          <p:cNvSpPr/>
          <p:nvPr/>
        </p:nvSpPr>
        <p:spPr>
          <a:xfrm>
            <a:off x="5081588" y="3224213"/>
            <a:ext cx="411162" cy="4095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B556EDD-6276-1B4E-9259-7BEBE1C16C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01"/>
    </mc:Choice>
    <mc:Fallback>
      <p:transition spd="slow" advTm="91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C885A36-62C2-4E42-BA05-1ABACAF8547E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458" name="WordArt 5">
            <a:extLst>
              <a:ext uri="{FF2B5EF4-FFF2-40B4-BE49-F238E27FC236}">
                <a16:creationId xmlns:a16="http://schemas.microsoft.com/office/drawing/2014/main" id="{5F980CD7-EE40-0343-93DD-42BB5CCC87D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79650" y="2276475"/>
            <a:ext cx="7777163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604020202020204" pitchFamily="34" charset="0"/>
                <a:cs typeface="Arial Black" panose="020B0604020202020204" pitchFamily="34" charset="0"/>
              </a:rPr>
              <a:t>Guess the 2D shape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DEAD2CE-4320-ED4E-AEFA-8384290C4E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91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1ED26BF-38C5-FC44-8284-5505E8287702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482" name="Text Box 2">
            <a:extLst>
              <a:ext uri="{FF2B5EF4-FFF2-40B4-BE49-F238E27FC236}">
                <a16:creationId xmlns:a16="http://schemas.microsoft.com/office/drawing/2014/main" id="{695ACE82-B839-2B4A-A8A7-E5B450176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655638"/>
            <a:ext cx="184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7604AF18-A2AA-5A43-8778-C293817C2964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452269" y="4802981"/>
            <a:ext cx="1697038" cy="968375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0484" name="AutoShape 4">
            <a:extLst>
              <a:ext uri="{FF2B5EF4-FFF2-40B4-BE49-F238E27FC236}">
                <a16:creationId xmlns:a16="http://schemas.microsoft.com/office/drawing/2014/main" id="{BFD5DA1B-E835-EA46-8FA4-891584820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2368550"/>
            <a:ext cx="1368425" cy="13684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19A9FF06-D596-954E-96F0-03CF976B5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387600"/>
            <a:ext cx="1439863" cy="13684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0486" name="Oval 6">
            <a:extLst>
              <a:ext uri="{FF2B5EF4-FFF2-40B4-BE49-F238E27FC236}">
                <a16:creationId xmlns:a16="http://schemas.microsoft.com/office/drawing/2014/main" id="{1FAD5A9F-08F6-C142-88DF-10A2EDEC7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6238" y="4438650"/>
            <a:ext cx="1582737" cy="1655763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0487" name="AutoShape 7">
            <a:extLst>
              <a:ext uri="{FF2B5EF4-FFF2-40B4-BE49-F238E27FC236}">
                <a16:creationId xmlns:a16="http://schemas.microsoft.com/office/drawing/2014/main" id="{2BBC4C28-777C-FA43-9A7E-7BD225E56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276475"/>
            <a:ext cx="1439862" cy="14414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0488" name="AutoShape 8">
            <a:extLst>
              <a:ext uri="{FF2B5EF4-FFF2-40B4-BE49-F238E27FC236}">
                <a16:creationId xmlns:a16="http://schemas.microsoft.com/office/drawing/2014/main" id="{FF730601-1CB9-3E42-9421-137C7A0DAE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4530725"/>
            <a:ext cx="1728788" cy="1512888"/>
          </a:xfrm>
          <a:prstGeom prst="hexagon">
            <a:avLst>
              <a:gd name="adj" fmla="val 28568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0489" name="AutoShape 10">
            <a:extLst>
              <a:ext uri="{FF2B5EF4-FFF2-40B4-BE49-F238E27FC236}">
                <a16:creationId xmlns:a16="http://schemas.microsoft.com/office/drawing/2014/main" id="{3797D680-883A-4E4A-AD8C-68331DB16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25" y="2251075"/>
            <a:ext cx="1511300" cy="1584325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0490" name="Text Box 4">
            <a:extLst>
              <a:ext uri="{FF2B5EF4-FFF2-40B4-BE49-F238E27FC236}">
                <a16:creationId xmlns:a16="http://schemas.microsoft.com/office/drawing/2014/main" id="{DEFDBE7B-5CBC-874B-91A7-2383D18F7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0725" y="396875"/>
            <a:ext cx="81089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This shape has four straight sides and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four corners.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All the sides are the same length.</a:t>
            </a:r>
            <a:endParaRPr lang="en-US" altLang="en-US" sz="3600">
              <a:latin typeface="Arial" panose="020B0604020202020204" pitchFamily="34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C1C1431-A12C-9442-BD87-39BC4C1359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44"/>
    </mc:Choice>
    <mc:Fallback>
      <p:transition spd="slow" advTm="25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B55BC1A1-37ED-7F47-8249-9D51E1276576}"/>
              </a:ext>
            </a:extLst>
          </p:cNvPr>
          <p:cNvSpPr/>
          <p:nvPr/>
        </p:nvSpPr>
        <p:spPr>
          <a:xfrm>
            <a:off x="366713" y="334963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22" name="Rectangle 4">
            <a:extLst>
              <a:ext uri="{FF2B5EF4-FFF2-40B4-BE49-F238E27FC236}">
                <a16:creationId xmlns:a16="http://schemas.microsoft.com/office/drawing/2014/main" id="{9358FFE3-DE74-BD48-94A2-AB01E8EDA5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9388" y="1609725"/>
            <a:ext cx="4608512" cy="4535488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5123" name="Text Box 5">
            <a:extLst>
              <a:ext uri="{FF2B5EF4-FFF2-40B4-BE49-F238E27FC236}">
                <a16:creationId xmlns:a16="http://schemas.microsoft.com/office/drawing/2014/main" id="{6A6D6D7E-30DB-5E42-AC01-31DDA26DA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0138" y="1189038"/>
            <a:ext cx="311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1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5124" name="Text Box 6">
            <a:extLst>
              <a:ext uri="{FF2B5EF4-FFF2-40B4-BE49-F238E27FC236}">
                <a16:creationId xmlns:a16="http://schemas.microsoft.com/office/drawing/2014/main" id="{5366C25C-278F-1746-A6DA-B7C6B1921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6950" y="3949700"/>
            <a:ext cx="3952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2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5125" name="Text Box 7">
            <a:extLst>
              <a:ext uri="{FF2B5EF4-FFF2-40B4-BE49-F238E27FC236}">
                <a16:creationId xmlns:a16="http://schemas.microsoft.com/office/drawing/2014/main" id="{C68FAB7E-75EC-4C4B-A74F-15D4F7077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6161088"/>
            <a:ext cx="3952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3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5126" name="Text Box 8">
            <a:extLst>
              <a:ext uri="{FF2B5EF4-FFF2-40B4-BE49-F238E27FC236}">
                <a16:creationId xmlns:a16="http://schemas.microsoft.com/office/drawing/2014/main" id="{062C3405-02FA-C44F-9EEE-D93BAC788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50" y="3933825"/>
            <a:ext cx="311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4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5127" name="Text Box 9">
            <a:extLst>
              <a:ext uri="{FF2B5EF4-FFF2-40B4-BE49-F238E27FC236}">
                <a16:creationId xmlns:a16="http://schemas.microsoft.com/office/drawing/2014/main" id="{9E334975-DED2-A44C-8CEB-05DC2F035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3" y="162877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4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5128" name="Text Box 10">
            <a:extLst>
              <a:ext uri="{FF2B5EF4-FFF2-40B4-BE49-F238E27FC236}">
                <a16:creationId xmlns:a16="http://schemas.microsoft.com/office/drawing/2014/main" id="{4C355AFE-F161-F241-8BD0-5173229AE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538" y="6237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3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5129" name="Text Box 11">
            <a:extLst>
              <a:ext uri="{FF2B5EF4-FFF2-40B4-BE49-F238E27FC236}">
                <a16:creationId xmlns:a16="http://schemas.microsoft.com/office/drawing/2014/main" id="{4B014684-521C-C34D-A385-56B4FA9BA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3925" y="62372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2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5130" name="Text Box 12">
            <a:extLst>
              <a:ext uri="{FF2B5EF4-FFF2-40B4-BE49-F238E27FC236}">
                <a16:creationId xmlns:a16="http://schemas.microsoft.com/office/drawing/2014/main" id="{CCBD24FC-CB49-D940-A703-BE1A443AB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3925" y="162877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1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21515" name="Text Box 13">
            <a:extLst>
              <a:ext uri="{FF2B5EF4-FFF2-40B4-BE49-F238E27FC236}">
                <a16:creationId xmlns:a16="http://schemas.microsoft.com/office/drawing/2014/main" id="{2EC40094-A272-7346-9124-891F45B97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2013" y="334963"/>
            <a:ext cx="32416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>
                <a:latin typeface="Comic Sans MS" panose="030F0902030302020204" pitchFamily="66" charset="0"/>
              </a:rPr>
              <a:t>Square</a:t>
            </a:r>
            <a:endParaRPr lang="en-US" altLang="en-US" sz="600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F42F449-A76D-BE41-A429-C6639C4FD7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74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122" grpId="0" animBg="1"/>
      <p:bldP spid="5123" grpId="0"/>
      <p:bldP spid="5124" grpId="0"/>
      <p:bldP spid="5127" grpId="0"/>
      <p:bldP spid="51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AAC1565-E58B-8247-A0B7-D345F64DE874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530" name="Text Box 2">
            <a:extLst>
              <a:ext uri="{FF2B5EF4-FFF2-40B4-BE49-F238E27FC236}">
                <a16:creationId xmlns:a16="http://schemas.microsoft.com/office/drawing/2014/main" id="{F7D0C030-5AD9-7847-9D94-1862B155A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655638"/>
            <a:ext cx="828675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This shape has three straight sides and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three corners.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4D8D9EE7-A2BD-D748-9071-F08F49EFF571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452269" y="4802981"/>
            <a:ext cx="1697038" cy="968375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2" name="AutoShape 4">
            <a:extLst>
              <a:ext uri="{FF2B5EF4-FFF2-40B4-BE49-F238E27FC236}">
                <a16:creationId xmlns:a16="http://schemas.microsoft.com/office/drawing/2014/main" id="{14C16F52-C2D9-844B-B7AF-954BA1160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2368550"/>
            <a:ext cx="1368425" cy="13684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E3C2F642-7DC3-9843-995E-8A499B1AF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387600"/>
            <a:ext cx="1439863" cy="13684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4" name="Oval 6">
            <a:extLst>
              <a:ext uri="{FF2B5EF4-FFF2-40B4-BE49-F238E27FC236}">
                <a16:creationId xmlns:a16="http://schemas.microsoft.com/office/drawing/2014/main" id="{87E5A95A-5C77-5247-8170-F2CCC33D2C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6238" y="4438650"/>
            <a:ext cx="1582737" cy="1655763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5" name="AutoShape 7">
            <a:extLst>
              <a:ext uri="{FF2B5EF4-FFF2-40B4-BE49-F238E27FC236}">
                <a16:creationId xmlns:a16="http://schemas.microsoft.com/office/drawing/2014/main" id="{B711F5B6-11D9-D547-A214-E962D9FF9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276475"/>
            <a:ext cx="1439862" cy="14414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6" name="AutoShape 8">
            <a:extLst>
              <a:ext uri="{FF2B5EF4-FFF2-40B4-BE49-F238E27FC236}">
                <a16:creationId xmlns:a16="http://schemas.microsoft.com/office/drawing/2014/main" id="{595B9589-F68F-B24F-9EEB-40FEA32A24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4530725"/>
            <a:ext cx="1728788" cy="1512888"/>
          </a:xfrm>
          <a:prstGeom prst="hexagon">
            <a:avLst>
              <a:gd name="adj" fmla="val 28568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7" name="AutoShape 10">
            <a:extLst>
              <a:ext uri="{FF2B5EF4-FFF2-40B4-BE49-F238E27FC236}">
                <a16:creationId xmlns:a16="http://schemas.microsoft.com/office/drawing/2014/main" id="{CF3A134F-4442-BB4A-8849-F9A09B1835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25" y="2251075"/>
            <a:ext cx="1511300" cy="1584325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07B0CC8-5AD3-7D46-B602-0318E0CE75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19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0F849CE-B20E-C24D-86EB-561136B96B22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170" name="AutoShape 4">
            <a:extLst>
              <a:ext uri="{FF2B5EF4-FFF2-40B4-BE49-F238E27FC236}">
                <a16:creationId xmlns:a16="http://schemas.microsoft.com/office/drawing/2014/main" id="{CCF7B3A5-A960-D849-AD99-0E86EE587D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5913" y="1563688"/>
            <a:ext cx="4392612" cy="4319587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3555" name="Rectangle 5">
            <a:extLst>
              <a:ext uri="{FF2B5EF4-FFF2-40B4-BE49-F238E27FC236}">
                <a16:creationId xmlns:a16="http://schemas.microsoft.com/office/drawing/2014/main" id="{E797A3C8-E64A-9843-B160-D8B89AE42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25" y="284163"/>
            <a:ext cx="3130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>
                <a:latin typeface="Comic Sans MS" panose="030F0902030302020204" pitchFamily="66" charset="0"/>
              </a:rPr>
              <a:t>Triangle</a:t>
            </a:r>
            <a:endParaRPr lang="en-US" altLang="en-US" sz="6000">
              <a:latin typeface="Comic Sans MS" panose="030F0902030302020204" pitchFamily="66" charset="0"/>
            </a:endParaRPr>
          </a:p>
        </p:txBody>
      </p:sp>
      <p:sp>
        <p:nvSpPr>
          <p:cNvPr id="7172" name="Text Box 6">
            <a:extLst>
              <a:ext uri="{FF2B5EF4-FFF2-40B4-BE49-F238E27FC236}">
                <a16:creationId xmlns:a16="http://schemas.microsoft.com/office/drawing/2014/main" id="{035850F7-2CBE-A64F-A898-8F6EA4FC0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8825" y="3530600"/>
            <a:ext cx="482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1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7173" name="Text Box 7">
            <a:extLst>
              <a:ext uri="{FF2B5EF4-FFF2-40B4-BE49-F238E27FC236}">
                <a16:creationId xmlns:a16="http://schemas.microsoft.com/office/drawing/2014/main" id="{41601ABD-DB09-6043-B3BA-5094228C45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7638" y="3533775"/>
            <a:ext cx="460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2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7174" name="Text Box 8">
            <a:extLst>
              <a:ext uri="{FF2B5EF4-FFF2-40B4-BE49-F238E27FC236}">
                <a16:creationId xmlns:a16="http://schemas.microsoft.com/office/drawing/2014/main" id="{C2F38F34-47CE-9C4F-93E9-6E0F116306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4575" y="6018213"/>
            <a:ext cx="3952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3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7175" name="Text Box 9">
            <a:extLst>
              <a:ext uri="{FF2B5EF4-FFF2-40B4-BE49-F238E27FC236}">
                <a16:creationId xmlns:a16="http://schemas.microsoft.com/office/drawing/2014/main" id="{2D58140D-CFF0-1443-9D48-88FCCCCB1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2663" y="120015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1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7176" name="Text Box 10">
            <a:extLst>
              <a:ext uri="{FF2B5EF4-FFF2-40B4-BE49-F238E27FC236}">
                <a16:creationId xmlns:a16="http://schemas.microsoft.com/office/drawing/2014/main" id="{51259551-D5BC-4A47-9652-DA290EBDC8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3113" y="606425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2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7177" name="Text Box 11">
            <a:extLst>
              <a:ext uri="{FF2B5EF4-FFF2-40B4-BE49-F238E27FC236}">
                <a16:creationId xmlns:a16="http://schemas.microsoft.com/office/drawing/2014/main" id="{7C7B831F-520A-9A45-9C72-D708C3244D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975" y="6018213"/>
            <a:ext cx="166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3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CCD840-D487-9B41-BED6-57B5BF54E1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59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170" grpId="0" animBg="1"/>
      <p:bldP spid="7172" grpId="0"/>
      <p:bldP spid="7174" grpId="0"/>
      <p:bldP spid="7175" grpId="0"/>
      <p:bldP spid="7176" grpId="0"/>
      <p:bldP spid="71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D790D3-0E8A-5649-97BE-DB1644B9ACE7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578" name="Text Box 2">
            <a:extLst>
              <a:ext uri="{FF2B5EF4-FFF2-40B4-BE49-F238E27FC236}">
                <a16:creationId xmlns:a16="http://schemas.microsoft.com/office/drawing/2014/main" id="{AF940F80-1FEC-D145-BCE5-E8522B987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655638"/>
            <a:ext cx="184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1CA37DB5-9053-3341-B75D-145533F3A871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452269" y="4802981"/>
            <a:ext cx="1697038" cy="968375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80" name="AutoShape 4">
            <a:extLst>
              <a:ext uri="{FF2B5EF4-FFF2-40B4-BE49-F238E27FC236}">
                <a16:creationId xmlns:a16="http://schemas.microsoft.com/office/drawing/2014/main" id="{676B9B9E-2885-7745-9221-F97F1C88AD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2368550"/>
            <a:ext cx="1368425" cy="13684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2891533B-6B89-9D49-A12E-FBD22DE24D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387600"/>
            <a:ext cx="1439863" cy="13684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82" name="Oval 6">
            <a:extLst>
              <a:ext uri="{FF2B5EF4-FFF2-40B4-BE49-F238E27FC236}">
                <a16:creationId xmlns:a16="http://schemas.microsoft.com/office/drawing/2014/main" id="{DAABA6A2-CBC6-7B44-965F-190812143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6238" y="4438650"/>
            <a:ext cx="1582737" cy="1655763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83" name="AutoShape 7">
            <a:extLst>
              <a:ext uri="{FF2B5EF4-FFF2-40B4-BE49-F238E27FC236}">
                <a16:creationId xmlns:a16="http://schemas.microsoft.com/office/drawing/2014/main" id="{4A916566-DB13-0543-9DA3-E0C0FC388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276475"/>
            <a:ext cx="1439862" cy="14414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84" name="AutoShape 8">
            <a:extLst>
              <a:ext uri="{FF2B5EF4-FFF2-40B4-BE49-F238E27FC236}">
                <a16:creationId xmlns:a16="http://schemas.microsoft.com/office/drawing/2014/main" id="{EF0B67AA-B649-374B-857C-FF0E0EE77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4530725"/>
            <a:ext cx="1728788" cy="1512888"/>
          </a:xfrm>
          <a:prstGeom prst="hexagon">
            <a:avLst>
              <a:gd name="adj" fmla="val 28568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85" name="AutoShape 10">
            <a:extLst>
              <a:ext uri="{FF2B5EF4-FFF2-40B4-BE49-F238E27FC236}">
                <a16:creationId xmlns:a16="http://schemas.microsoft.com/office/drawing/2014/main" id="{B0548F38-2994-3944-A054-88B05292A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25" y="2251075"/>
            <a:ext cx="1511300" cy="1584325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86" name="Text Box 2">
            <a:extLst>
              <a:ext uri="{FF2B5EF4-FFF2-40B4-BE49-F238E27FC236}">
                <a16:creationId xmlns:a16="http://schemas.microsoft.com/office/drawing/2014/main" id="{8199A94B-AD9F-4F4E-8307-D317CFA4C8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0575" y="511175"/>
            <a:ext cx="68278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This shape has one curved side.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It has no corners.</a:t>
            </a:r>
            <a:endParaRPr lang="en-US" altLang="en-US" sz="3600">
              <a:latin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25E83CF-C45D-164F-8A12-2D39F5AE62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97"/>
    </mc:Choice>
    <mc:Fallback>
      <p:transition spd="slow" advTm="17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3FDB7C5-AD3B-8747-9600-D551B8E0323C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218" name="Oval 4">
            <a:extLst>
              <a:ext uri="{FF2B5EF4-FFF2-40B4-BE49-F238E27FC236}">
                <a16:creationId xmlns:a16="http://schemas.microsoft.com/office/drawing/2014/main" id="{2BC9C660-B698-B345-B5DC-29D7BFFED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6863" y="1795463"/>
            <a:ext cx="4319587" cy="4248150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5603" name="Rectangle 5">
            <a:extLst>
              <a:ext uri="{FF2B5EF4-FFF2-40B4-BE49-F238E27FC236}">
                <a16:creationId xmlns:a16="http://schemas.microsoft.com/office/drawing/2014/main" id="{16F59848-2C45-A545-BF00-79FB5B3D6C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2200" y="306388"/>
            <a:ext cx="29273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>
                <a:latin typeface="Comic Sans MS" panose="030F0902030302020204" pitchFamily="66" charset="0"/>
              </a:rPr>
              <a:t>Circle</a:t>
            </a:r>
            <a:endParaRPr lang="en-US" altLang="en-US" sz="6000">
              <a:latin typeface="Comic Sans MS" panose="030F0902030302020204" pitchFamily="66" charset="0"/>
            </a:endParaRPr>
          </a:p>
        </p:txBody>
      </p:sp>
      <p:sp>
        <p:nvSpPr>
          <p:cNvPr id="9220" name="Text Box 6">
            <a:extLst>
              <a:ext uri="{FF2B5EF4-FFF2-40B4-BE49-F238E27FC236}">
                <a16:creationId xmlns:a16="http://schemas.microsoft.com/office/drawing/2014/main" id="{D9736146-F2CE-6848-BAB6-9760E3C23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0588" y="1276350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1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013901E-4FD2-2248-8227-D335F9B0A29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7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218" grpId="0" animBg="1"/>
      <p:bldP spid="92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8CFA02E-ABFB-F446-B619-A46D5B31E896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626" name="Text Box 2">
            <a:extLst>
              <a:ext uri="{FF2B5EF4-FFF2-40B4-BE49-F238E27FC236}">
                <a16:creationId xmlns:a16="http://schemas.microsoft.com/office/drawing/2014/main" id="{793D9D2E-FCB7-0942-A0BF-23C8F675E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655638"/>
            <a:ext cx="184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6100EAEB-C8C5-6B42-892C-83AF563B0597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452269" y="4802981"/>
            <a:ext cx="1697038" cy="968375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6628" name="AutoShape 4">
            <a:extLst>
              <a:ext uri="{FF2B5EF4-FFF2-40B4-BE49-F238E27FC236}">
                <a16:creationId xmlns:a16="http://schemas.microsoft.com/office/drawing/2014/main" id="{0459F776-9457-4E42-B2F8-F4194589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2368550"/>
            <a:ext cx="1368425" cy="13684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EA23AF4A-C727-7D4C-8E7A-0762A2750F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387600"/>
            <a:ext cx="1439863" cy="13684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6630" name="Oval 6">
            <a:extLst>
              <a:ext uri="{FF2B5EF4-FFF2-40B4-BE49-F238E27FC236}">
                <a16:creationId xmlns:a16="http://schemas.microsoft.com/office/drawing/2014/main" id="{30C6096F-4E74-2D4F-A315-218F064CE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6238" y="4438650"/>
            <a:ext cx="1582737" cy="1655763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6631" name="AutoShape 7">
            <a:extLst>
              <a:ext uri="{FF2B5EF4-FFF2-40B4-BE49-F238E27FC236}">
                <a16:creationId xmlns:a16="http://schemas.microsoft.com/office/drawing/2014/main" id="{B1EC4719-E3F3-C146-8C67-E330AF2877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276475"/>
            <a:ext cx="1439862" cy="14414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6632" name="AutoShape 8">
            <a:extLst>
              <a:ext uri="{FF2B5EF4-FFF2-40B4-BE49-F238E27FC236}">
                <a16:creationId xmlns:a16="http://schemas.microsoft.com/office/drawing/2014/main" id="{DF345960-486C-E947-BB1E-5DDE73414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4530725"/>
            <a:ext cx="1728788" cy="1512888"/>
          </a:xfrm>
          <a:prstGeom prst="hexagon">
            <a:avLst>
              <a:gd name="adj" fmla="val 28568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6633" name="AutoShape 10">
            <a:extLst>
              <a:ext uri="{FF2B5EF4-FFF2-40B4-BE49-F238E27FC236}">
                <a16:creationId xmlns:a16="http://schemas.microsoft.com/office/drawing/2014/main" id="{E3F54B7F-BA61-1644-A34A-E7B3F3FA2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25" y="2251075"/>
            <a:ext cx="1511300" cy="1584325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6634" name="Text Box 2">
            <a:extLst>
              <a:ext uri="{FF2B5EF4-FFF2-40B4-BE49-F238E27FC236}">
                <a16:creationId xmlns:a16="http://schemas.microsoft.com/office/drawing/2014/main" id="{A694561C-0974-0544-A802-C413FC2D4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238" y="541338"/>
            <a:ext cx="108331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This shape has four straight sides and four corners.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Two sides are long and two sides are short.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C834D7E-1858-4C42-97E7-790A1F4B99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43"/>
    </mc:Choice>
    <mc:Fallback>
      <p:transition spd="slow" advTm="219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F3D517C-DE56-4B44-8926-BCB08E23EFDB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266" name="Rectangle 4">
            <a:extLst>
              <a:ext uri="{FF2B5EF4-FFF2-40B4-BE49-F238E27FC236}">
                <a16:creationId xmlns:a16="http://schemas.microsoft.com/office/drawing/2014/main" id="{3701F027-8662-5144-AB68-5CB5E21BE4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3500" y="1827213"/>
            <a:ext cx="7129463" cy="3024187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1267" name="Text Box 5">
            <a:extLst>
              <a:ext uri="{FF2B5EF4-FFF2-40B4-BE49-F238E27FC236}">
                <a16:creationId xmlns:a16="http://schemas.microsoft.com/office/drawing/2014/main" id="{D895B1C7-DC59-F648-9E47-7A5EA089BA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4914900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3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1268" name="Text Box 6">
            <a:extLst>
              <a:ext uri="{FF2B5EF4-FFF2-40B4-BE49-F238E27FC236}">
                <a16:creationId xmlns:a16="http://schemas.microsoft.com/office/drawing/2014/main" id="{E78AE4DD-D821-0140-8C51-F67A4F216E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0263" y="3009900"/>
            <a:ext cx="5032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4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1269" name="Text Box 7">
            <a:extLst>
              <a:ext uri="{FF2B5EF4-FFF2-40B4-BE49-F238E27FC236}">
                <a16:creationId xmlns:a16="http://schemas.microsoft.com/office/drawing/2014/main" id="{B70736CB-C74D-C04A-A1E8-8BA65B362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2963" y="3148013"/>
            <a:ext cx="358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2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1270" name="Text Box 8">
            <a:extLst>
              <a:ext uri="{FF2B5EF4-FFF2-40B4-BE49-F238E27FC236}">
                <a16:creationId xmlns:a16="http://schemas.microsoft.com/office/drawing/2014/main" id="{3AE47911-AB23-7A4F-B777-7AE87A5EF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1276350"/>
            <a:ext cx="3222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1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1271" name="Text Box 9">
            <a:extLst>
              <a:ext uri="{FF2B5EF4-FFF2-40B4-BE49-F238E27FC236}">
                <a16:creationId xmlns:a16="http://schemas.microsoft.com/office/drawing/2014/main" id="{92C1FBF6-0D49-0347-B730-2D2484042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7100" y="47894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4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1272" name="Text Box 10">
            <a:extLst>
              <a:ext uri="{FF2B5EF4-FFF2-40B4-BE49-F238E27FC236}">
                <a16:creationId xmlns:a16="http://schemas.microsoft.com/office/drawing/2014/main" id="{F602B96E-29EC-4640-A98D-01A857EE0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6775" y="473075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3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1273" name="Text Box 11">
            <a:extLst>
              <a:ext uri="{FF2B5EF4-FFF2-40B4-BE49-F238E27FC236}">
                <a16:creationId xmlns:a16="http://schemas.microsoft.com/office/drawing/2014/main" id="{74AFB312-A1DD-1F4B-A212-FE7B53382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2963" y="174625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2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1274" name="Text Box 12">
            <a:extLst>
              <a:ext uri="{FF2B5EF4-FFF2-40B4-BE49-F238E27FC236}">
                <a16:creationId xmlns:a16="http://schemas.microsoft.com/office/drawing/2014/main" id="{C734F569-FFC5-CB4B-975C-352723988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438" y="170180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1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27659" name="Rectangle 13">
            <a:extLst>
              <a:ext uri="{FF2B5EF4-FFF2-40B4-BE49-F238E27FC236}">
                <a16:creationId xmlns:a16="http://schemas.microsoft.com/office/drawing/2014/main" id="{E7A20633-0C75-3540-897D-F3F9D1B2F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188913"/>
            <a:ext cx="36861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>
                <a:latin typeface="Comic Sans MS" panose="030F0902030302020204" pitchFamily="66" charset="0"/>
              </a:rPr>
              <a:t>Rectangle</a:t>
            </a:r>
            <a:endParaRPr lang="en-US" altLang="en-US" sz="6000">
              <a:latin typeface="Comic Sans MS" panose="030F09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5C4ED3-CFE0-AF45-AC56-D4CE570910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13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266" grpId="0" animBg="1"/>
      <p:bldP spid="11267" grpId="0"/>
      <p:bldP spid="11268" grpId="0"/>
      <p:bldP spid="11269" grpId="0"/>
      <p:bldP spid="11270" grpId="0"/>
      <p:bldP spid="11271" grpId="0"/>
      <p:bldP spid="11272" grpId="0"/>
      <p:bldP spid="11273" grpId="0"/>
      <p:bldP spid="112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F6A494B-6048-D747-9EEE-C96D26715EB0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674" name="Text Box 2">
            <a:extLst>
              <a:ext uri="{FF2B5EF4-FFF2-40B4-BE49-F238E27FC236}">
                <a16:creationId xmlns:a16="http://schemas.microsoft.com/office/drawing/2014/main" id="{6CD535C6-1267-D94B-93C4-B9FD53F312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655638"/>
            <a:ext cx="184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6065BDED-9D49-1A49-B776-949D1A3EA3A5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452269" y="4802981"/>
            <a:ext cx="1697038" cy="968375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8676" name="AutoShape 4">
            <a:extLst>
              <a:ext uri="{FF2B5EF4-FFF2-40B4-BE49-F238E27FC236}">
                <a16:creationId xmlns:a16="http://schemas.microsoft.com/office/drawing/2014/main" id="{EA122FBD-1990-4F40-B913-54244844E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2368550"/>
            <a:ext cx="1368425" cy="13684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85A99D04-1199-0741-9132-664F6F2B7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387600"/>
            <a:ext cx="1439863" cy="13684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8678" name="Oval 6">
            <a:extLst>
              <a:ext uri="{FF2B5EF4-FFF2-40B4-BE49-F238E27FC236}">
                <a16:creationId xmlns:a16="http://schemas.microsoft.com/office/drawing/2014/main" id="{23F86374-7E83-9E40-B060-7E4384B908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6238" y="4438650"/>
            <a:ext cx="1582737" cy="1655763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8679" name="AutoShape 7">
            <a:extLst>
              <a:ext uri="{FF2B5EF4-FFF2-40B4-BE49-F238E27FC236}">
                <a16:creationId xmlns:a16="http://schemas.microsoft.com/office/drawing/2014/main" id="{0501ED39-1B49-5B4D-902B-5DBF13DC6D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276475"/>
            <a:ext cx="1439862" cy="14414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8680" name="AutoShape 8">
            <a:extLst>
              <a:ext uri="{FF2B5EF4-FFF2-40B4-BE49-F238E27FC236}">
                <a16:creationId xmlns:a16="http://schemas.microsoft.com/office/drawing/2014/main" id="{5A414EC0-87A2-3147-8BFE-835A08A64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4530725"/>
            <a:ext cx="1728788" cy="1512888"/>
          </a:xfrm>
          <a:prstGeom prst="hexagon">
            <a:avLst>
              <a:gd name="adj" fmla="val 28568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8681" name="AutoShape 10">
            <a:extLst>
              <a:ext uri="{FF2B5EF4-FFF2-40B4-BE49-F238E27FC236}">
                <a16:creationId xmlns:a16="http://schemas.microsoft.com/office/drawing/2014/main" id="{E2726ACD-DA80-7349-9C13-D62B333362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25" y="2251075"/>
            <a:ext cx="1511300" cy="1584325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8682" name="Text Box 2">
            <a:extLst>
              <a:ext uri="{FF2B5EF4-FFF2-40B4-BE49-F238E27FC236}">
                <a16:creationId xmlns:a16="http://schemas.microsoft.com/office/drawing/2014/main" id="{2D8C779B-FC81-264E-83B6-9AF03D0864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638" y="711200"/>
            <a:ext cx="11169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This shape has five straight sides and five corners.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EFA461-F9C1-584D-8799-C10CE8ABDB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10"/>
    </mc:Choice>
    <mc:Fallback>
      <p:transition spd="slow" advTm="15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4F0F2FC-2047-8E4F-9467-BB3C0A96AA3E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14" name="AutoShape 4">
            <a:extLst>
              <a:ext uri="{FF2B5EF4-FFF2-40B4-BE49-F238E27FC236}">
                <a16:creationId xmlns:a16="http://schemas.microsoft.com/office/drawing/2014/main" id="{52FF0630-7E52-4345-87E6-4B5348209D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413" y="1276350"/>
            <a:ext cx="4465637" cy="44640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3315" name="Text Box 5">
            <a:extLst>
              <a:ext uri="{FF2B5EF4-FFF2-40B4-BE49-F238E27FC236}">
                <a16:creationId xmlns:a16="http://schemas.microsoft.com/office/drawing/2014/main" id="{417F6F11-8840-4E4B-B6CB-9C17A01ED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7138" y="1692275"/>
            <a:ext cx="269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2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3316" name="Text Box 6">
            <a:extLst>
              <a:ext uri="{FF2B5EF4-FFF2-40B4-BE49-F238E27FC236}">
                <a16:creationId xmlns:a16="http://schemas.microsoft.com/office/drawing/2014/main" id="{F0F80B2B-5626-2342-8F4B-C4DFB4C0C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7850" y="1762125"/>
            <a:ext cx="3952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1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3317" name="Text Box 7">
            <a:extLst>
              <a:ext uri="{FF2B5EF4-FFF2-40B4-BE49-F238E27FC236}">
                <a16:creationId xmlns:a16="http://schemas.microsoft.com/office/drawing/2014/main" id="{688C20F2-0D81-4843-B39F-0146FC76E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4797425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5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3318" name="Text Box 8">
            <a:extLst>
              <a:ext uri="{FF2B5EF4-FFF2-40B4-BE49-F238E27FC236}">
                <a16:creationId xmlns:a16="http://schemas.microsoft.com/office/drawing/2014/main" id="{8642D5D3-1F24-E046-BEFE-B1572AECF9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8" y="4797425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3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3319" name="Text Box 9">
            <a:extLst>
              <a:ext uri="{FF2B5EF4-FFF2-40B4-BE49-F238E27FC236}">
                <a16:creationId xmlns:a16="http://schemas.microsoft.com/office/drawing/2014/main" id="{13D9FED9-36B8-8341-AA43-41BB139B2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5821363"/>
            <a:ext cx="395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4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3320" name="Text Box 10">
            <a:extLst>
              <a:ext uri="{FF2B5EF4-FFF2-40B4-BE49-F238E27FC236}">
                <a16:creationId xmlns:a16="http://schemas.microsoft.com/office/drawing/2014/main" id="{372105B7-27C2-D14A-8725-61E650DFE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269557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5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3321" name="Text Box 11">
            <a:extLst>
              <a:ext uri="{FF2B5EF4-FFF2-40B4-BE49-F238E27FC236}">
                <a16:creationId xmlns:a16="http://schemas.microsoft.com/office/drawing/2014/main" id="{0887DD1D-7B55-9243-8174-01CEAD469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050" y="5780088"/>
            <a:ext cx="231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4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3322" name="Text Box 12">
            <a:extLst>
              <a:ext uri="{FF2B5EF4-FFF2-40B4-BE49-F238E27FC236}">
                <a16:creationId xmlns:a16="http://schemas.microsoft.com/office/drawing/2014/main" id="{EF51A505-D098-5743-9E7F-B66C7B62B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9825" y="57800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3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3323" name="Text Box 13">
            <a:extLst>
              <a:ext uri="{FF2B5EF4-FFF2-40B4-BE49-F238E27FC236}">
                <a16:creationId xmlns:a16="http://schemas.microsoft.com/office/drawing/2014/main" id="{903C8202-EFA9-A54F-A538-E664722BD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35975" y="285432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2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3324" name="Text Box 14">
            <a:extLst>
              <a:ext uri="{FF2B5EF4-FFF2-40B4-BE49-F238E27FC236}">
                <a16:creationId xmlns:a16="http://schemas.microsoft.com/office/drawing/2014/main" id="{79CADFDF-F053-5A48-B7BF-C664594C9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101282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1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29709" name="Rectangle 15">
            <a:extLst>
              <a:ext uri="{FF2B5EF4-FFF2-40B4-BE49-F238E27FC236}">
                <a16:creationId xmlns:a16="http://schemas.microsoft.com/office/drawing/2014/main" id="{DE12C756-5442-7640-B9A3-0FBEC86D8C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2313" y="179388"/>
            <a:ext cx="33797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>
                <a:latin typeface="Comic Sans MS" panose="030F0902030302020204" pitchFamily="66" charset="0"/>
              </a:rPr>
              <a:t>Pentagon</a:t>
            </a:r>
            <a:endParaRPr lang="en-US" altLang="en-US" sz="6000">
              <a:latin typeface="Comic Sans MS" panose="030F0902030302020204" pitchFamily="66" charset="0"/>
            </a:endParaRPr>
          </a:p>
        </p:txBody>
      </p:sp>
      <p:pic>
        <p:nvPicPr>
          <p:cNvPr id="13331" name="Picture 19">
            <a:hlinkClick r:id="" action="ppaction://media"/>
            <a:extLst>
              <a:ext uri="{FF2B5EF4-FFF2-40B4-BE49-F238E27FC236}">
                <a16:creationId xmlns:a16="http://schemas.microsoft.com/office/drawing/2014/main" id="{B292B18B-6A58-5A40-B50C-765E85DCCC6D}"/>
              </a:ext>
            </a:extLst>
          </p:cNvPr>
          <p:cNvPicPr>
            <a:picLocks noRot="1" noChangeAspect="1" noChangeArrowheads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7175" y="6597650"/>
            <a:ext cx="2317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0BF63DB-9101-F240-8606-72368B09DAC5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77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253" fill="hold"/>
                                        <p:tgtEl>
                                          <p:spTgt spid="133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31"/>
                </p:tgtEl>
              </p:cMediaNode>
            </p:audio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314" grpId="0" animBg="1"/>
      <p:bldP spid="13315" grpId="0"/>
      <p:bldP spid="13316" grpId="0"/>
      <p:bldP spid="13317" grpId="0"/>
      <p:bldP spid="13318" grpId="0"/>
      <p:bldP spid="13319" grpId="0"/>
      <p:bldP spid="13320" grpId="0"/>
      <p:bldP spid="13321" grpId="0"/>
      <p:bldP spid="13322" grpId="0"/>
      <p:bldP spid="13323" grpId="0"/>
      <p:bldP spid="13324" grpId="0"/>
    </p:bldLst>
  </p:timing>
  <p:extLst>
    <p:ext uri="{E180D4A7-C9FB-4DFB-919C-405C955672EB}">
      <p14:showEvtLst xmlns:p14="http://schemas.microsoft.com/office/powerpoint/2010/main">
        <p14:playEvt time="18" objId="13331"/>
        <p14:stopEvt time="3550" objId="13331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C7ACCC1-A869-C84A-8CB3-53148834370E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722" name="Text Box 2">
            <a:extLst>
              <a:ext uri="{FF2B5EF4-FFF2-40B4-BE49-F238E27FC236}">
                <a16:creationId xmlns:a16="http://schemas.microsoft.com/office/drawing/2014/main" id="{A5BD8AE0-CCE4-D149-986A-A40073F50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655638"/>
            <a:ext cx="184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2F717B48-E347-E94A-98B0-DB504E0A0026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452269" y="4802981"/>
            <a:ext cx="1697038" cy="968375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0724" name="AutoShape 4">
            <a:extLst>
              <a:ext uri="{FF2B5EF4-FFF2-40B4-BE49-F238E27FC236}">
                <a16:creationId xmlns:a16="http://schemas.microsoft.com/office/drawing/2014/main" id="{26C9FE78-06D2-444B-AC13-6ACF58A679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2368550"/>
            <a:ext cx="1368425" cy="13684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9E21FC1E-0197-AF4C-A5A2-23C14C9BA8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387600"/>
            <a:ext cx="1439863" cy="13684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0726" name="Oval 6">
            <a:extLst>
              <a:ext uri="{FF2B5EF4-FFF2-40B4-BE49-F238E27FC236}">
                <a16:creationId xmlns:a16="http://schemas.microsoft.com/office/drawing/2014/main" id="{7314BE7F-9997-4D4E-976E-83A3D5E43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6238" y="4438650"/>
            <a:ext cx="1582737" cy="1655763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0727" name="AutoShape 7">
            <a:extLst>
              <a:ext uri="{FF2B5EF4-FFF2-40B4-BE49-F238E27FC236}">
                <a16:creationId xmlns:a16="http://schemas.microsoft.com/office/drawing/2014/main" id="{5D436068-076E-2A48-9E78-39E59AEC4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276475"/>
            <a:ext cx="1439862" cy="14414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0728" name="AutoShape 8">
            <a:extLst>
              <a:ext uri="{FF2B5EF4-FFF2-40B4-BE49-F238E27FC236}">
                <a16:creationId xmlns:a16="http://schemas.microsoft.com/office/drawing/2014/main" id="{CCA3BF4A-A500-404D-ABA5-BFD0CBAB8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4530725"/>
            <a:ext cx="1728788" cy="1512888"/>
          </a:xfrm>
          <a:prstGeom prst="hexagon">
            <a:avLst>
              <a:gd name="adj" fmla="val 28568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0729" name="AutoShape 10">
            <a:extLst>
              <a:ext uri="{FF2B5EF4-FFF2-40B4-BE49-F238E27FC236}">
                <a16:creationId xmlns:a16="http://schemas.microsoft.com/office/drawing/2014/main" id="{DB77FE26-7FF9-F242-82D3-1CF70EE2B3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25" y="2251075"/>
            <a:ext cx="1511300" cy="1584325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0730" name="Text Box 2">
            <a:extLst>
              <a:ext uri="{FF2B5EF4-FFF2-40B4-BE49-F238E27FC236}">
                <a16:creationId xmlns:a16="http://schemas.microsoft.com/office/drawing/2014/main" id="{131F1969-B86C-B643-8F68-42F5E2862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869950"/>
            <a:ext cx="11042650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This shape has six straight sides and six corners.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DE2D9C9-DCA7-9D47-9AE8-335F79DC35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9"/>
    </mc:Choice>
    <mc:Fallback>
      <p:transition spd="slow" advTm="7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9A3086A4-C70C-6E4F-938F-817F3A3AA04C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410" name="AutoShape 4">
            <a:extLst>
              <a:ext uri="{FF2B5EF4-FFF2-40B4-BE49-F238E27FC236}">
                <a16:creationId xmlns:a16="http://schemas.microsoft.com/office/drawing/2014/main" id="{0FD37087-2006-FD49-B680-14A6B5D0A0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4763" y="1573213"/>
            <a:ext cx="4679950" cy="4175125"/>
          </a:xfrm>
          <a:prstGeom prst="hexagon">
            <a:avLst>
              <a:gd name="adj" fmla="val 28023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7411" name="Text Box 5">
            <a:extLst>
              <a:ext uri="{FF2B5EF4-FFF2-40B4-BE49-F238E27FC236}">
                <a16:creationId xmlns:a16="http://schemas.microsoft.com/office/drawing/2014/main" id="{12A74CF0-C9A4-1049-A80F-1C25D6641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7463" y="2346325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6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7412" name="Text Box 6">
            <a:extLst>
              <a:ext uri="{FF2B5EF4-FFF2-40B4-BE49-F238E27FC236}">
                <a16:creationId xmlns:a16="http://schemas.microsoft.com/office/drawing/2014/main" id="{4307E617-9AE9-D847-9A0E-47489F4537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4463" y="4675188"/>
            <a:ext cx="393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5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7413" name="Text Box 7">
            <a:extLst>
              <a:ext uri="{FF2B5EF4-FFF2-40B4-BE49-F238E27FC236}">
                <a16:creationId xmlns:a16="http://schemas.microsoft.com/office/drawing/2014/main" id="{44353F3D-428F-7C41-BDCD-B994FC55B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1538" y="5865813"/>
            <a:ext cx="395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4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7414" name="Text Box 8">
            <a:extLst>
              <a:ext uri="{FF2B5EF4-FFF2-40B4-BE49-F238E27FC236}">
                <a16:creationId xmlns:a16="http://schemas.microsoft.com/office/drawing/2014/main" id="{1B67F578-521E-0A47-BEDC-F97EB342F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8463" y="4652963"/>
            <a:ext cx="395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3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7415" name="Text Box 9">
            <a:extLst>
              <a:ext uri="{FF2B5EF4-FFF2-40B4-BE49-F238E27FC236}">
                <a16:creationId xmlns:a16="http://schemas.microsoft.com/office/drawing/2014/main" id="{09F38E51-C0E5-A947-8EE5-42D0118536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8463" y="2239963"/>
            <a:ext cx="395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2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7416" name="Text Box 10">
            <a:extLst>
              <a:ext uri="{FF2B5EF4-FFF2-40B4-BE49-F238E27FC236}">
                <a16:creationId xmlns:a16="http://schemas.microsoft.com/office/drawing/2014/main" id="{89A6AFB9-7BDE-B740-AB4C-B16F7C932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9313" y="1131888"/>
            <a:ext cx="395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1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7417" name="Text Box 11">
            <a:extLst>
              <a:ext uri="{FF2B5EF4-FFF2-40B4-BE49-F238E27FC236}">
                <a16:creationId xmlns:a16="http://schemas.microsoft.com/office/drawing/2014/main" id="{F8BB09FE-B8ED-4E46-B572-293E8422C5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0763" y="130175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2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7418" name="Text Box 12">
            <a:extLst>
              <a:ext uri="{FF2B5EF4-FFF2-40B4-BE49-F238E27FC236}">
                <a16:creationId xmlns:a16="http://schemas.microsoft.com/office/drawing/2014/main" id="{C892BDA6-7702-2B48-8C83-645797BA3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3588" y="1389063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1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7419" name="Text Box 13">
            <a:extLst>
              <a:ext uri="{FF2B5EF4-FFF2-40B4-BE49-F238E27FC236}">
                <a16:creationId xmlns:a16="http://schemas.microsoft.com/office/drawing/2014/main" id="{DC464E70-69B9-FB49-8C18-368A06B4F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3478213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6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7420" name="Text Box 14">
            <a:extLst>
              <a:ext uri="{FF2B5EF4-FFF2-40B4-BE49-F238E27FC236}">
                <a16:creationId xmlns:a16="http://schemas.microsoft.com/office/drawing/2014/main" id="{6643FC1A-E597-804D-B7BD-7C5B75826B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513" y="5748338"/>
            <a:ext cx="231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5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7421" name="Text Box 15">
            <a:extLst>
              <a:ext uri="{FF2B5EF4-FFF2-40B4-BE49-F238E27FC236}">
                <a16:creationId xmlns:a16="http://schemas.microsoft.com/office/drawing/2014/main" id="{A9EDF522-EC66-3A4D-86E6-CB9A90C137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1075" y="574833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4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7422" name="Text Box 16">
            <a:extLst>
              <a:ext uri="{FF2B5EF4-FFF2-40B4-BE49-F238E27FC236}">
                <a16:creationId xmlns:a16="http://schemas.microsoft.com/office/drawing/2014/main" id="{714AB916-2F4A-7A41-A9D8-622CE2DA9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4713" y="3478213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3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31759" name="Rectangle 17">
            <a:extLst>
              <a:ext uri="{FF2B5EF4-FFF2-40B4-BE49-F238E27FC236}">
                <a16:creationId xmlns:a16="http://schemas.microsoft.com/office/drawing/2014/main" id="{BBA57C25-579B-3E48-BE3C-1AFB8D13E2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9613" y="225425"/>
            <a:ext cx="32607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dirty="0">
                <a:latin typeface="Comic Sans MS" panose="030F0902030302020204" pitchFamily="66" charset="0"/>
              </a:rPr>
              <a:t>Hexagon</a:t>
            </a:r>
            <a:endParaRPr lang="en-US" altLang="en-US" sz="6000" dirty="0">
              <a:latin typeface="Comic Sans MS" panose="030F0902030302020204" pitchFamily="66" charset="0"/>
            </a:endParaRPr>
          </a:p>
        </p:txBody>
      </p:sp>
      <p:pic>
        <p:nvPicPr>
          <p:cNvPr id="29715" name="Picture 19">
            <a:hlinkClick r:id="" action="ppaction://media"/>
            <a:extLst>
              <a:ext uri="{FF2B5EF4-FFF2-40B4-BE49-F238E27FC236}">
                <a16:creationId xmlns:a16="http://schemas.microsoft.com/office/drawing/2014/main" id="{4BF94B8F-D3C2-3C4B-AC53-1F130642778C}"/>
              </a:ext>
            </a:extLst>
          </p:cNvPr>
          <p:cNvPicPr>
            <a:picLocks noRot="1" noChangeAspect="1" noChangeArrowheads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7175" y="6597650"/>
            <a:ext cx="2317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31F58C-2668-204C-8F6F-092539F0955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72381" y="680534"/>
            <a:ext cx="2360051" cy="197585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BA5B2A5-C04B-F44A-A5B9-24D33E0DC65C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538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6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15"/>
                </p:tgtEl>
              </p:cMediaNode>
            </p:audio>
            <p:audio isNarration="1">
              <p:cMediaNode vol="80000" showWhenStopped="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7410" grpId="0" animBg="1"/>
      <p:bldP spid="17411" grpId="0"/>
      <p:bldP spid="17412" grpId="0"/>
      <p:bldP spid="17413" grpId="0"/>
      <p:bldP spid="17414" grpId="0"/>
      <p:bldP spid="17415" grpId="0"/>
      <p:bldP spid="17416" grpId="0"/>
      <p:bldP spid="17417" grpId="0"/>
      <p:bldP spid="17418" grpId="0"/>
      <p:bldP spid="17419" grpId="0"/>
      <p:bldP spid="17420" grpId="0"/>
      <p:bldP spid="17421" grpId="0"/>
      <p:bldP spid="17422" grpId="0"/>
      <p:bldP spid="3175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7F28343-073D-CF4F-BEDD-00458048F2A4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2770" name="Text Box 2">
            <a:extLst>
              <a:ext uri="{FF2B5EF4-FFF2-40B4-BE49-F238E27FC236}">
                <a16:creationId xmlns:a16="http://schemas.microsoft.com/office/drawing/2014/main" id="{2308A7A7-0929-8B4C-B558-179B2D277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655638"/>
            <a:ext cx="184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DB70D1D9-97A6-BA40-B243-D2882E576730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452269" y="4802981"/>
            <a:ext cx="1697038" cy="968375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2772" name="AutoShape 4">
            <a:extLst>
              <a:ext uri="{FF2B5EF4-FFF2-40B4-BE49-F238E27FC236}">
                <a16:creationId xmlns:a16="http://schemas.microsoft.com/office/drawing/2014/main" id="{21445A93-031E-7C43-AD26-5B7925D63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2368550"/>
            <a:ext cx="1368425" cy="13684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2773" name="Rectangle 5">
            <a:extLst>
              <a:ext uri="{FF2B5EF4-FFF2-40B4-BE49-F238E27FC236}">
                <a16:creationId xmlns:a16="http://schemas.microsoft.com/office/drawing/2014/main" id="{751899F4-4ABB-744A-94FA-8C5295003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387600"/>
            <a:ext cx="1439863" cy="13684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2774" name="Oval 6">
            <a:extLst>
              <a:ext uri="{FF2B5EF4-FFF2-40B4-BE49-F238E27FC236}">
                <a16:creationId xmlns:a16="http://schemas.microsoft.com/office/drawing/2014/main" id="{727045A9-6C0A-444F-832B-711AA344C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6238" y="4438650"/>
            <a:ext cx="1582737" cy="1655763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2775" name="AutoShape 7">
            <a:extLst>
              <a:ext uri="{FF2B5EF4-FFF2-40B4-BE49-F238E27FC236}">
                <a16:creationId xmlns:a16="http://schemas.microsoft.com/office/drawing/2014/main" id="{79D0C43D-5DB3-D445-A85E-4A7E61C25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276475"/>
            <a:ext cx="1439862" cy="14414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2776" name="AutoShape 8">
            <a:extLst>
              <a:ext uri="{FF2B5EF4-FFF2-40B4-BE49-F238E27FC236}">
                <a16:creationId xmlns:a16="http://schemas.microsoft.com/office/drawing/2014/main" id="{82056DD4-B940-1E47-B52F-C435ABA51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4530725"/>
            <a:ext cx="1728788" cy="1512888"/>
          </a:xfrm>
          <a:prstGeom prst="hexagon">
            <a:avLst>
              <a:gd name="adj" fmla="val 28568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2777" name="AutoShape 10">
            <a:extLst>
              <a:ext uri="{FF2B5EF4-FFF2-40B4-BE49-F238E27FC236}">
                <a16:creationId xmlns:a16="http://schemas.microsoft.com/office/drawing/2014/main" id="{76BBA425-EBB5-794D-8088-F418BD266B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25" y="2251075"/>
            <a:ext cx="1511300" cy="1584325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32778" name="Text Box 2">
            <a:extLst>
              <a:ext uri="{FF2B5EF4-FFF2-40B4-BE49-F238E27FC236}">
                <a16:creationId xmlns:a16="http://schemas.microsoft.com/office/drawing/2014/main" id="{226B15D3-9C1F-0B4D-A582-57F3E4DBF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750" y="655638"/>
            <a:ext cx="110839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This shape has eight straight sides and eight corners.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A8BFAF-574E-5B46-BF33-C8F261DD57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04"/>
    </mc:Choice>
    <mc:Fallback>
      <p:transition spd="slow" advTm="10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41DAAE7D-546B-0046-B0AD-4F4965C63F14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458" name="AutoShape 4">
            <a:extLst>
              <a:ext uri="{FF2B5EF4-FFF2-40B4-BE49-F238E27FC236}">
                <a16:creationId xmlns:a16="http://schemas.microsoft.com/office/drawing/2014/main" id="{80D0C6FD-D79E-614F-AA41-A63B67AE16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9513" y="1773238"/>
            <a:ext cx="4968875" cy="4679950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9459" name="Text Box 5">
            <a:extLst>
              <a:ext uri="{FF2B5EF4-FFF2-40B4-BE49-F238E27FC236}">
                <a16:creationId xmlns:a16="http://schemas.microsoft.com/office/drawing/2014/main" id="{9845FE59-B6E8-9541-B061-939E32FA5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060575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8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9460" name="Text Box 6">
            <a:extLst>
              <a:ext uri="{FF2B5EF4-FFF2-40B4-BE49-F238E27FC236}">
                <a16:creationId xmlns:a16="http://schemas.microsoft.com/office/drawing/2014/main" id="{8BB473EF-7EA7-0048-B4BF-77ABD331EA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9150" y="3860800"/>
            <a:ext cx="3952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7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9461" name="Text Box 7">
            <a:extLst>
              <a:ext uri="{FF2B5EF4-FFF2-40B4-BE49-F238E27FC236}">
                <a16:creationId xmlns:a16="http://schemas.microsoft.com/office/drawing/2014/main" id="{65F30577-4F99-BC44-97AC-B1B277C021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8438" y="5661025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6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9462" name="Text Box 8">
            <a:extLst>
              <a:ext uri="{FF2B5EF4-FFF2-40B4-BE49-F238E27FC236}">
                <a16:creationId xmlns:a16="http://schemas.microsoft.com/office/drawing/2014/main" id="{93E03CA9-E556-CE43-B837-6830FADD04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6381750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5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9463" name="Text Box 9">
            <a:extLst>
              <a:ext uri="{FF2B5EF4-FFF2-40B4-BE49-F238E27FC236}">
                <a16:creationId xmlns:a16="http://schemas.microsoft.com/office/drawing/2014/main" id="{6885D88F-EDF0-0344-87AE-8FC239B945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7663" y="5661025"/>
            <a:ext cx="395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4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9464" name="Text Box 10">
            <a:extLst>
              <a:ext uri="{FF2B5EF4-FFF2-40B4-BE49-F238E27FC236}">
                <a16:creationId xmlns:a16="http://schemas.microsoft.com/office/drawing/2014/main" id="{31F5E065-8097-4E44-A063-E923B80634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8388" y="3789363"/>
            <a:ext cx="395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3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9465" name="Text Box 11">
            <a:extLst>
              <a:ext uri="{FF2B5EF4-FFF2-40B4-BE49-F238E27FC236}">
                <a16:creationId xmlns:a16="http://schemas.microsoft.com/office/drawing/2014/main" id="{B38D0C91-BB53-5C43-8CB8-4C282A9E1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6225" y="1989138"/>
            <a:ext cx="3952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2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9466" name="Text Box 12">
            <a:extLst>
              <a:ext uri="{FF2B5EF4-FFF2-40B4-BE49-F238E27FC236}">
                <a16:creationId xmlns:a16="http://schemas.microsoft.com/office/drawing/2014/main" id="{0F3D5AC9-92AC-DF47-8AC4-937D02C7FE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1268413"/>
            <a:ext cx="395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latin typeface="Arial Rounded MT Bold" panose="020F0704030504030204" pitchFamily="34" charset="77"/>
              </a:rPr>
              <a:t>1</a:t>
            </a:r>
            <a:endParaRPr lang="en-US" altLang="en-US">
              <a:latin typeface="Arial Rounded MT Bold" panose="020F0704030504030204" pitchFamily="34" charset="77"/>
            </a:endParaRPr>
          </a:p>
        </p:txBody>
      </p:sp>
      <p:sp>
        <p:nvSpPr>
          <p:cNvPr id="19467" name="Text Box 13">
            <a:extLst>
              <a:ext uri="{FF2B5EF4-FFF2-40B4-BE49-F238E27FC236}">
                <a16:creationId xmlns:a16="http://schemas.microsoft.com/office/drawing/2014/main" id="{43E17F31-57F8-B841-8B62-56AD1E69D0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963" y="155733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2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9468" name="Text Box 14">
            <a:extLst>
              <a:ext uri="{FF2B5EF4-FFF2-40B4-BE49-F238E27FC236}">
                <a16:creationId xmlns:a16="http://schemas.microsoft.com/office/drawing/2014/main" id="{B9F506ED-876E-9F4F-BFC8-13D9695AC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575" y="155733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1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9469" name="Text Box 15">
            <a:extLst>
              <a:ext uri="{FF2B5EF4-FFF2-40B4-BE49-F238E27FC236}">
                <a16:creationId xmlns:a16="http://schemas.microsoft.com/office/drawing/2014/main" id="{4BD666A7-B5D7-8745-9F00-F6EF672733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6950" y="4868863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4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9470" name="Text Box 16">
            <a:extLst>
              <a:ext uri="{FF2B5EF4-FFF2-40B4-BE49-F238E27FC236}">
                <a16:creationId xmlns:a16="http://schemas.microsoft.com/office/drawing/2014/main" id="{678A4756-220B-A24F-BD4E-5E3D21F067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8388" y="292417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3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9471" name="Text Box 17">
            <a:extLst>
              <a:ext uri="{FF2B5EF4-FFF2-40B4-BE49-F238E27FC236}">
                <a16:creationId xmlns:a16="http://schemas.microsoft.com/office/drawing/2014/main" id="{62F72070-6F3B-1847-BED5-7B60834F69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2175" y="299720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8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9472" name="Text Box 18">
            <a:extLst>
              <a:ext uri="{FF2B5EF4-FFF2-40B4-BE49-F238E27FC236}">
                <a16:creationId xmlns:a16="http://schemas.microsoft.com/office/drawing/2014/main" id="{0A6E9977-A68F-534C-A018-4FEC261173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2175" y="5013325"/>
            <a:ext cx="312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7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9473" name="Text Box 19">
            <a:extLst>
              <a:ext uri="{FF2B5EF4-FFF2-40B4-BE49-F238E27FC236}">
                <a16:creationId xmlns:a16="http://schemas.microsoft.com/office/drawing/2014/main" id="{75FDF096-9C02-1749-941A-20EBD686C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8" y="6381750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6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19474" name="Text Box 20">
            <a:extLst>
              <a:ext uri="{FF2B5EF4-FFF2-40B4-BE49-F238E27FC236}">
                <a16:creationId xmlns:a16="http://schemas.microsoft.com/office/drawing/2014/main" id="{189A6CB7-AB26-7647-A8D7-67E580255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8525" y="6308725"/>
            <a:ext cx="31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rgbClr val="3366FF"/>
                </a:solidFill>
                <a:latin typeface="Arial" panose="020B0604020202020204" pitchFamily="34" charset="0"/>
              </a:rPr>
              <a:t>5</a:t>
            </a:r>
            <a:endParaRPr lang="en-US" altLang="en-US" sz="180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33811" name="Rectangle 21">
            <a:extLst>
              <a:ext uri="{FF2B5EF4-FFF2-40B4-BE49-F238E27FC236}">
                <a16:creationId xmlns:a16="http://schemas.microsoft.com/office/drawing/2014/main" id="{3311F538-A846-6242-964C-50C7CBA062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7075" y="304800"/>
            <a:ext cx="31670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>
                <a:latin typeface="Comic Sans MS" panose="030F0902030302020204" pitchFamily="66" charset="0"/>
              </a:rPr>
              <a:t>Octagon</a:t>
            </a:r>
            <a:endParaRPr lang="en-US" altLang="en-US" sz="600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FB2A510-2E87-5746-8905-CDEF731711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42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9458" grpId="0" animBg="1"/>
      <p:bldP spid="19459" grpId="0"/>
      <p:bldP spid="19461" grpId="0"/>
      <p:bldP spid="19462" grpId="0"/>
      <p:bldP spid="19463" grpId="0"/>
      <p:bldP spid="19464" grpId="0"/>
      <p:bldP spid="19465" grpId="0"/>
      <p:bldP spid="19466" grpId="0"/>
      <p:bldP spid="19468" grpId="0"/>
      <p:bldP spid="19469" grpId="0"/>
      <p:bldP spid="19471" grpId="0"/>
      <p:bldP spid="19472" grpId="0"/>
      <p:bldP spid="19473" grpId="0"/>
      <p:bldP spid="1947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B675DF2-5262-8841-BEB9-46A0B5A007FE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4818" name="TextBox 4">
            <a:extLst>
              <a:ext uri="{FF2B5EF4-FFF2-40B4-BE49-F238E27FC236}">
                <a16:creationId xmlns:a16="http://schemas.microsoft.com/office/drawing/2014/main" id="{3CF26983-F3D4-B248-9030-B6ABC3BFDF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584200"/>
            <a:ext cx="13477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34819" name="Audio 1">
            <a:hlinkClick r:id="" action="ppaction://media"/>
            <a:extLst>
              <a:ext uri="{FF2B5EF4-FFF2-40B4-BE49-F238E27FC236}">
                <a16:creationId xmlns:a16="http://schemas.microsoft.com/office/drawing/2014/main" id="{0B25870E-437C-2548-BCEC-F36716B63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2">
            <a:extLst>
              <a:ext uri="{FF2B5EF4-FFF2-40B4-BE49-F238E27FC236}">
                <a16:creationId xmlns:a16="http://schemas.microsoft.com/office/drawing/2014/main" id="{49D12F46-8120-674B-8DF5-262CD7543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654050"/>
            <a:ext cx="7843837" cy="536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8A18920-ED9A-164C-A8EA-9315AAEBE6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09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FC699EF-9341-4545-8A23-79B3AE8572AA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5058" name="TextBox 4">
            <a:extLst>
              <a:ext uri="{FF2B5EF4-FFF2-40B4-BE49-F238E27FC236}">
                <a16:creationId xmlns:a16="http://schemas.microsoft.com/office/drawing/2014/main" id="{B4719498-6415-FA4B-83F6-C66617583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584200"/>
            <a:ext cx="13477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45059" name="Audio 1">
            <a:hlinkClick r:id="" action="ppaction://media"/>
            <a:extLst>
              <a:ext uri="{FF2B5EF4-FFF2-40B4-BE49-F238E27FC236}">
                <a16:creationId xmlns:a16="http://schemas.microsoft.com/office/drawing/2014/main" id="{9705DC3B-9D08-DB4B-90DC-76A0C0E77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1">
            <a:extLst>
              <a:ext uri="{FF2B5EF4-FFF2-40B4-BE49-F238E27FC236}">
                <a16:creationId xmlns:a16="http://schemas.microsoft.com/office/drawing/2014/main" id="{A9B39E34-64C5-8B47-A828-D8EBBB776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050" y="795338"/>
            <a:ext cx="7118350" cy="490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77CFD9B-D36E-EE4C-AAAC-E1C77C7473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3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E78C511-5F22-7849-9E94-FE8523B3DED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7106" name="TextBox 4">
            <a:extLst>
              <a:ext uri="{FF2B5EF4-FFF2-40B4-BE49-F238E27FC236}">
                <a16:creationId xmlns:a16="http://schemas.microsoft.com/office/drawing/2014/main" id="{B51D986A-F502-D44A-9426-020CF1B24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584200"/>
            <a:ext cx="13477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47107" name="Audio 1">
            <a:hlinkClick r:id="" action="ppaction://media"/>
            <a:extLst>
              <a:ext uri="{FF2B5EF4-FFF2-40B4-BE49-F238E27FC236}">
                <a16:creationId xmlns:a16="http://schemas.microsoft.com/office/drawing/2014/main" id="{99BBDE2A-8D0B-CD4C-BCC1-D7D1C1DDC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2">
            <a:extLst>
              <a:ext uri="{FF2B5EF4-FFF2-40B4-BE49-F238E27FC236}">
                <a16:creationId xmlns:a16="http://schemas.microsoft.com/office/drawing/2014/main" id="{F31437CD-E48C-B141-9DC7-197DC3CE4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738" y="1019175"/>
            <a:ext cx="7467600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4820B2E-1646-E347-B25A-082A2FF8E6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588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2C35B1C-2986-784D-AA6B-CBFCFC1DACDB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9154" name="Text Box 2">
            <a:extLst>
              <a:ext uri="{FF2B5EF4-FFF2-40B4-BE49-F238E27FC236}">
                <a16:creationId xmlns:a16="http://schemas.microsoft.com/office/drawing/2014/main" id="{DF81DE7C-F915-F149-868B-DFB93D5267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655638"/>
            <a:ext cx="184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C12B15D9-B710-074E-86F4-83028B84194E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5452269" y="4802981"/>
            <a:ext cx="1697038" cy="968375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49156" name="AutoShape 4">
            <a:extLst>
              <a:ext uri="{FF2B5EF4-FFF2-40B4-BE49-F238E27FC236}">
                <a16:creationId xmlns:a16="http://schemas.microsoft.com/office/drawing/2014/main" id="{FE65A4CF-2263-5C47-B4EC-291942447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2368550"/>
            <a:ext cx="1368425" cy="13684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49157" name="Rectangle 5">
            <a:extLst>
              <a:ext uri="{FF2B5EF4-FFF2-40B4-BE49-F238E27FC236}">
                <a16:creationId xmlns:a16="http://schemas.microsoft.com/office/drawing/2014/main" id="{EF2A43B1-CBE7-7D43-881B-A06824B0F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2387600"/>
            <a:ext cx="1439863" cy="13684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49158" name="Oval 6">
            <a:extLst>
              <a:ext uri="{FF2B5EF4-FFF2-40B4-BE49-F238E27FC236}">
                <a16:creationId xmlns:a16="http://schemas.microsoft.com/office/drawing/2014/main" id="{9872324B-0C28-374C-86F1-7637EF1B8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6238" y="4438650"/>
            <a:ext cx="1582737" cy="1655763"/>
          </a:xfrm>
          <a:prstGeom prst="ellipse">
            <a:avLst/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49159" name="AutoShape 7">
            <a:extLst>
              <a:ext uri="{FF2B5EF4-FFF2-40B4-BE49-F238E27FC236}">
                <a16:creationId xmlns:a16="http://schemas.microsoft.com/office/drawing/2014/main" id="{39370087-0720-954C-80E9-7EA77571F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276475"/>
            <a:ext cx="1439862" cy="1441450"/>
          </a:xfrm>
          <a:prstGeom prst="pentagon">
            <a:avLst/>
          </a:prstGeom>
          <a:solidFill>
            <a:srgbClr val="80008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49160" name="AutoShape 8">
            <a:extLst>
              <a:ext uri="{FF2B5EF4-FFF2-40B4-BE49-F238E27FC236}">
                <a16:creationId xmlns:a16="http://schemas.microsoft.com/office/drawing/2014/main" id="{50363D0E-BBC9-0A4B-B812-79AF18AE77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6550" y="4530725"/>
            <a:ext cx="1728788" cy="1512888"/>
          </a:xfrm>
          <a:prstGeom prst="hexagon">
            <a:avLst>
              <a:gd name="adj" fmla="val 28568"/>
              <a:gd name="vf" fmla="val 115470"/>
            </a:avLst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49161" name="AutoShape 10">
            <a:extLst>
              <a:ext uri="{FF2B5EF4-FFF2-40B4-BE49-F238E27FC236}">
                <a16:creationId xmlns:a16="http://schemas.microsoft.com/office/drawing/2014/main" id="{B25FCB9E-1482-7D48-B37E-40927DAB0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20125" y="2251075"/>
            <a:ext cx="1511300" cy="1584325"/>
          </a:xfrm>
          <a:prstGeom prst="octagon">
            <a:avLst>
              <a:gd name="adj" fmla="val 2928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49162" name="Text Box 2">
            <a:extLst>
              <a:ext uri="{FF2B5EF4-FFF2-40B4-BE49-F238E27FC236}">
                <a16:creationId xmlns:a16="http://schemas.microsoft.com/office/drawing/2014/main" id="{D142524F-C91E-BF46-BC66-4037FDB3A5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750" y="655638"/>
            <a:ext cx="110839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latin typeface="Arial" panose="020B0604020202020204" pitchFamily="34" charset="0"/>
              </a:rPr>
              <a:t>Lines of symmetry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6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3600">
              <a:latin typeface="Arial" panose="020B0604020202020204" pitchFamily="34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9998E23-684C-DF42-9AD8-A2A7A4C0ECB2}"/>
              </a:ext>
            </a:extLst>
          </p:cNvPr>
          <p:cNvCxnSpPr/>
          <p:nvPr/>
        </p:nvCxnSpPr>
        <p:spPr>
          <a:xfrm>
            <a:off x="2644775" y="1997075"/>
            <a:ext cx="0" cy="2039938"/>
          </a:xfrm>
          <a:prstGeom prst="line">
            <a:avLst/>
          </a:prstGeom>
          <a:ln w="412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75606F1-47E6-1242-A54A-7138B2FB7BDF}"/>
              </a:ext>
            </a:extLst>
          </p:cNvPr>
          <p:cNvCxnSpPr>
            <a:cxnSpLocks/>
          </p:cNvCxnSpPr>
          <p:nvPr/>
        </p:nvCxnSpPr>
        <p:spPr>
          <a:xfrm>
            <a:off x="4794250" y="2251075"/>
            <a:ext cx="0" cy="1795463"/>
          </a:xfrm>
          <a:prstGeom prst="line">
            <a:avLst/>
          </a:prstGeom>
          <a:ln w="412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EF7768E-53FD-C843-BA30-58F378AE6689}"/>
              </a:ext>
            </a:extLst>
          </p:cNvPr>
          <p:cNvCxnSpPr>
            <a:cxnSpLocks/>
          </p:cNvCxnSpPr>
          <p:nvPr/>
        </p:nvCxnSpPr>
        <p:spPr>
          <a:xfrm flipH="1">
            <a:off x="3949700" y="3095625"/>
            <a:ext cx="1570038" cy="0"/>
          </a:xfrm>
          <a:prstGeom prst="line">
            <a:avLst/>
          </a:prstGeom>
          <a:ln w="412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0680EEC-C9BF-E94F-9446-07E12E908E72}"/>
              </a:ext>
            </a:extLst>
          </p:cNvPr>
          <p:cNvCxnSpPr>
            <a:cxnSpLocks/>
          </p:cNvCxnSpPr>
          <p:nvPr/>
        </p:nvCxnSpPr>
        <p:spPr>
          <a:xfrm flipH="1">
            <a:off x="4079875" y="2316163"/>
            <a:ext cx="1466850" cy="1512887"/>
          </a:xfrm>
          <a:prstGeom prst="line">
            <a:avLst/>
          </a:prstGeom>
          <a:ln w="412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6FC8C67-8ABA-9742-9680-B994C6685228}"/>
              </a:ext>
            </a:extLst>
          </p:cNvPr>
          <p:cNvCxnSpPr>
            <a:cxnSpLocks/>
          </p:cNvCxnSpPr>
          <p:nvPr/>
        </p:nvCxnSpPr>
        <p:spPr>
          <a:xfrm flipH="1" flipV="1">
            <a:off x="4052888" y="2365375"/>
            <a:ext cx="1570037" cy="1470025"/>
          </a:xfrm>
          <a:prstGeom prst="line">
            <a:avLst/>
          </a:prstGeom>
          <a:ln w="412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168" name="Rectangle 12">
            <a:extLst>
              <a:ext uri="{FF2B5EF4-FFF2-40B4-BE49-F238E27FC236}">
                <a16:creationId xmlns:a16="http://schemas.microsoft.com/office/drawing/2014/main" id="{7125C123-85AB-6940-932C-336C50E1DE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8238" y="809625"/>
            <a:ext cx="64500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>
                <a:latin typeface="Comic Sans MS" panose="030F0902030302020204" pitchFamily="66" charset="0"/>
              </a:rPr>
              <a:t>The </a:t>
            </a:r>
            <a:r>
              <a:rPr lang="en-GB" altLang="en-US" b="1">
                <a:latin typeface="Comic Sans MS" panose="030F0902030302020204" pitchFamily="66" charset="0"/>
              </a:rPr>
              <a:t>line</a:t>
            </a:r>
            <a:r>
              <a:rPr lang="en-GB" altLang="en-US">
                <a:latin typeface="Comic Sans MS" panose="030F0902030302020204" pitchFamily="66" charset="0"/>
              </a:rPr>
              <a:t> is called a </a:t>
            </a:r>
            <a:r>
              <a:rPr lang="en-GB" altLang="en-US" b="1">
                <a:latin typeface="Comic Sans MS" panose="030F0902030302020204" pitchFamily="66" charset="0"/>
              </a:rPr>
              <a:t>line of symmetry</a:t>
            </a:r>
            <a:r>
              <a:rPr lang="en-GB" altLang="en-US">
                <a:latin typeface="Comic Sans MS" panose="030F0902030302020204" pitchFamily="66" charset="0"/>
              </a:rPr>
              <a:t>. This is sometimes called a 'mirror </a:t>
            </a:r>
            <a:r>
              <a:rPr lang="en-GB" altLang="en-US" b="1">
                <a:latin typeface="Comic Sans MS" panose="030F0902030302020204" pitchFamily="66" charset="0"/>
              </a:rPr>
              <a:t>line</a:t>
            </a:r>
            <a:r>
              <a:rPr lang="en-GB" altLang="en-US">
                <a:latin typeface="Comic Sans MS" panose="030F0902030302020204" pitchFamily="66" charset="0"/>
              </a:rPr>
              <a:t>' or 'mirror </a:t>
            </a:r>
            <a:r>
              <a:rPr lang="en-GB" altLang="en-US" b="1">
                <a:latin typeface="Comic Sans MS" panose="030F0902030302020204" pitchFamily="66" charset="0"/>
              </a:rPr>
              <a:t>symmetry</a:t>
            </a:r>
            <a:r>
              <a:rPr lang="en-GB" altLang="en-US">
                <a:latin typeface="Comic Sans MS" panose="030F0902030302020204" pitchFamily="66" charset="0"/>
              </a:rPr>
              <a:t>', because if you put a mirror on the </a:t>
            </a:r>
            <a:r>
              <a:rPr lang="en-GB" altLang="en-US" b="1">
                <a:latin typeface="Comic Sans MS" panose="030F0902030302020204" pitchFamily="66" charset="0"/>
              </a:rPr>
              <a:t>line</a:t>
            </a:r>
            <a:r>
              <a:rPr lang="en-GB" altLang="en-US">
                <a:latin typeface="Comic Sans MS" panose="030F0902030302020204" pitchFamily="66" charset="0"/>
              </a:rPr>
              <a:t>, the reflection would show the whole </a:t>
            </a:r>
            <a:r>
              <a:rPr lang="en-GB" altLang="en-US" b="1">
                <a:latin typeface="Comic Sans MS" panose="030F0902030302020204" pitchFamily="66" charset="0"/>
              </a:rPr>
              <a:t>shape</a:t>
            </a:r>
            <a:endParaRPr lang="en-US" altLang="en-US">
              <a:latin typeface="Comic Sans MS" panose="030F0902030302020204" pitchFamily="66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0B69EFA-B2D2-3144-8FB4-A2BAA51AE9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674"/>
    </mc:Choice>
    <mc:Fallback>
      <p:transition spd="slow" advTm="58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56BF89D-0E15-E749-B454-D2C8EB47D655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6866" name="TextBox 4">
            <a:extLst>
              <a:ext uri="{FF2B5EF4-FFF2-40B4-BE49-F238E27FC236}">
                <a16:creationId xmlns:a16="http://schemas.microsoft.com/office/drawing/2014/main" id="{BF51B564-3F8A-2F44-A371-D9C5D2BDFE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" y="647700"/>
            <a:ext cx="230663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Extension Task</a:t>
            </a:r>
          </a:p>
        </p:txBody>
      </p:sp>
      <p:pic>
        <p:nvPicPr>
          <p:cNvPr id="36867" name="Audio 7">
            <a:hlinkClick r:id="" action="ppaction://media"/>
            <a:extLst>
              <a:ext uri="{FF2B5EF4-FFF2-40B4-BE49-F238E27FC236}">
                <a16:creationId xmlns:a16="http://schemas.microsoft.com/office/drawing/2014/main" id="{193F958F-1977-604D-951B-9FDC0E768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2">
            <a:extLst>
              <a:ext uri="{FF2B5EF4-FFF2-40B4-BE49-F238E27FC236}">
                <a16:creationId xmlns:a16="http://schemas.microsoft.com/office/drawing/2014/main" id="{5EAD5109-38C2-5D4F-A779-83539EBA0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647700"/>
            <a:ext cx="4081462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7ECEC6-93F9-2A43-B054-FB1610F86F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279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5|1|0.8|0.7|2.1|0.9|0.8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.6|0.9|0.9|3.3|0.9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4|0.7|0.6|0.5|1.9|0.6|0.6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2|0.6|0.5|0.4|0.4|1.8|0.4|0.4|0.4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16.7|2|1|0.9|0.8|0.8|0.8|0.7|7.2|0.7|0.7|0.7|0.7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4|0.5|0.5|0.4|0.4|0.5|0.4|0.8|2.2|0.4|0.4|0.4|0.4|0.4|0.4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7.4|1.3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7.4|1.3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7.4|1.3|0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10.2|4.8|7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7.4|1.3|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13355</TotalTime>
  <Words>257</Words>
  <Application>Microsoft Macintosh PowerPoint</Application>
  <PresentationFormat>Widescreen</PresentationFormat>
  <Paragraphs>129</Paragraphs>
  <Slides>27</Slides>
  <Notes>5</Notes>
  <HiddenSlides>0</HiddenSlides>
  <MMClips>29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Calibri</vt:lpstr>
      <vt:lpstr>Arial</vt:lpstr>
      <vt:lpstr>Calibri Light</vt:lpstr>
      <vt:lpstr>Twinkl</vt:lpstr>
      <vt:lpstr>Comic Sans MS</vt:lpstr>
      <vt:lpstr>Arial Rounded MT Bold</vt:lpstr>
      <vt:lpstr>Office Theme</vt:lpstr>
      <vt:lpstr>Monday 18th January 2021</vt:lpstr>
      <vt:lpstr>L.O: To name 2D shapes and know their properties.</vt:lpstr>
      <vt:lpstr>PowerPoint Presentation</vt:lpstr>
      <vt:lpstr>PowerPoint Presentation</vt:lpstr>
      <vt:lpstr>circle</vt:lpstr>
      <vt:lpstr>hexagon</vt:lpstr>
      <vt:lpstr>square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652</cp:revision>
  <dcterms:created xsi:type="dcterms:W3CDTF">2018-08-10T10:44:35Z</dcterms:created>
  <dcterms:modified xsi:type="dcterms:W3CDTF">2021-01-17T18:37:22Z</dcterms:modified>
</cp:coreProperties>
</file>