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tags/tag1.xml" ContentType="application/vnd.openxmlformats-officedocument.presentationml.tags+xml"/>
  <Override PartName="/ppt/ink/inkAction8.xml" ContentType="application/vnd.ms-office.inkAction+xml"/>
  <Override PartName="/ppt/ink/inkAction9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7" r:id="rId12"/>
    <p:sldId id="268" r:id="rId13"/>
    <p:sldId id="266" r:id="rId14"/>
    <p:sldId id="283" r:id="rId15"/>
    <p:sldId id="299" r:id="rId16"/>
    <p:sldId id="338" r:id="rId17"/>
    <p:sldId id="313" r:id="rId18"/>
    <p:sldId id="269" r:id="rId19"/>
    <p:sldId id="302" r:id="rId20"/>
    <p:sldId id="288" r:id="rId21"/>
    <p:sldId id="335" r:id="rId22"/>
    <p:sldId id="340" r:id="rId23"/>
    <p:sldId id="321" r:id="rId24"/>
    <p:sldId id="270" r:id="rId25"/>
    <p:sldId id="362" r:id="rId26"/>
    <p:sldId id="363" r:id="rId27"/>
    <p:sldId id="364" r:id="rId28"/>
    <p:sldId id="365" r:id="rId29"/>
    <p:sldId id="276" r:id="rId30"/>
    <p:sldId id="277" r:id="rId31"/>
    <p:sldId id="289" r:id="rId32"/>
    <p:sldId id="328" r:id="rId33"/>
    <p:sldId id="332" r:id="rId34"/>
    <p:sldId id="343" r:id="rId35"/>
    <p:sldId id="366" r:id="rId36"/>
    <p:sldId id="367" r:id="rId37"/>
    <p:sldId id="368" r:id="rId38"/>
    <p:sldId id="348" r:id="rId39"/>
    <p:sldId id="273" r:id="rId40"/>
    <p:sldId id="36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3T10:31:24.88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5227">
    <iact:property name="dataType"/>
    <iact:actionData xml:id="d0">
      <inkml:trace xmlns:inkml="http://www.w3.org/2003/InkML" xml:id="stk0" contextRef="#ctx0" brushRef="#br0">13948 14163 0,'24'0'437,"-1"0"-415,1 0-13,0 24 6,-1-24 14,-23 24-18,24-24-4,-1 0 14,1 0-11,0 0 3,-1 0 3,1 0 1,-1 0 0,1 0 6,0 0-18,-24 23 19,23-23 55</inkml:trace>
    </iact:actionData>
  </iact:action>
  <iact:action type="add" startTime="6610">
    <iact:property name="dataType"/>
    <iact:actionData xml:id="d1">
      <inkml:trace xmlns:inkml="http://www.w3.org/2003/InkML" xml:id="stk1" contextRef="#ctx0" brushRef="#br0">18456 14187 0,'24'0'38,"-1"0"41,24 0-56,1 0-8,-1 0-6,-24 0 0,25 24-4,-25-24 6,1 0-5,-1 0 4,1 23-5,0-23 17,-1 0 9,1 0 19,23 0-37,-23 0 4,-1 0-11,1 0 4,-1 0 4,1 0-7,0 0 9,-1 0 23</inkml:trace>
    </iact:actionData>
  </iact:action>
  <iact:action type="add" startTime="9151">
    <iact:property name="dataType"/>
    <iact:actionData xml:id="d2">
      <inkml:trace xmlns:inkml="http://www.w3.org/2003/InkML" xml:id="stk2" contextRef="#ctx0" brushRef="#br0">13854 14329 0,'47'0'257,"-23"0"-243,-1 0-6,1 0-1,-1 0 1,1 0-1,0 0 2,-1 0 7,1 0-10,-1 0 10,1 0-4,0 0 0,-1 0-3,1 0-3,-1 0 10,1 0-7,0 0 13,-1 0-6,1 0-6,-1 0 51</inkml:trace>
    </iact:actionData>
  </iact:action>
  <iact:action type="add" startTime="10557">
    <iact:property name="dataType"/>
    <iact:actionData xml:id="d3">
      <inkml:trace xmlns:inkml="http://www.w3.org/2003/InkML" xml:id="stk3" contextRef="#ctx0" brushRef="#br0">18480 14423 0,'23'0'93,"1"0"-77,-1 0-1,1 0-8,23 0 9,-23 0-9,-1 0 10,1 0-9,0 0 14,-1 0-12,1 0-3,-1 0 1,1 0 1,0 0-3,-1 0 18,1 0-10,-1 0 17,1 0-16,0 0 32,-1 0 0</inkml:trace>
    </iact:actionData>
  </iact:action>
  <iact:action type="add" startTime="13510">
    <iact:property name="dataType"/>
    <iact:actionData xml:id="d4">
      <inkml:trace xmlns:inkml="http://www.w3.org/2003/InkML" xml:id="stk4" contextRef="#ctx0" brushRef="#br0">14727 14187 0</inkml:trace>
    </iact:actionData>
  </iact:action>
  <iact:action type="add" startTime="14356">
    <iact:property name="dataType"/>
    <iact:actionData xml:id="d5">
      <inkml:trace xmlns:inkml="http://www.w3.org/2003/InkML" xml:id="stk5" contextRef="#ctx0" brushRef="#br0">17890 14163 0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3T10:31:24.88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155">
    <iact:property name="dataType"/>
    <iact:actionData xml:id="d0">
      <inkml:trace xmlns:inkml="http://www.w3.org/2003/InkML" xml:id="stk0" contextRef="#ctx0" brushRef="#br0">9252 13880 0,'23'0'233,"1"0"-225,0 0-1,-1 0 2,1 0-4,-1 0 7,1 0-8,0 0 4,23 0 7,-24 0 0,1-23-5,0 23 4,-1 0-6,1 0 7,-1 0 0,1 0 32,0 0 2</inkml:trace>
    </iact:actionData>
  </iact:action>
  <iact:action type="add" startTime="4335">
    <iact:property name="dataType"/>
    <iact:actionData xml:id="d1">
      <inkml:trace xmlns:inkml="http://www.w3.org/2003/InkML" xml:id="stk1" contextRef="#ctx0" brushRef="#br0">15057 14234 0,'24'0'70,"0"0"-54,-1 0-10,1 0 1,23 0 3,-23 0-3,23 0 3,-24 0-5,48 0 6,-24 0-7,-23 0 8,23 0-7,24 0 1,-47 0 4,23 0-4,-24 0 3,48 0-2,-24 0 1,1 0 8,-25 0-9,24 24 2,1-24 6,-25 0 4,1 0 24</inkml:trace>
    </iact:actionData>
  </iact:action>
  <iact:action type="add" startTime="5446">
    <iact:property name="dataType"/>
    <iact:actionData xml:id="d2">
      <inkml:trace xmlns:inkml="http://www.w3.org/2003/InkML" xml:id="stk2" contextRef="#ctx0" brushRef="#br0">21642 14423 0,'24'0'17,"-1"0"19,1 0 4,-1-24-25,1 24 8,0 0-15,-1 0 0,1 0 7,-1 0 2,1 0 5,0 0-11,-1 0-7,1 0 5,23 0-1,-23 0-1,23 0 2,-24 0-3,1 0 2,0 0 1,-1 0-2,24 0 8,-23 0-6,0 0 16,-1 0-8</inkml:trace>
    </iact:actionData>
  </iact:action>
  <iact:action type="add" startTime="8576">
    <iact:property name="dataType"/>
    <iact:actionData xml:id="d3">
      <inkml:trace xmlns:inkml="http://www.w3.org/2003/InkML" xml:id="stk3" contextRef="#ctx0" brushRef="#br0">9275 13998 0,'24'0'349,"0"0"-337,-1 0-8,1 0 8,-1 0-7,25 0 4,-48-23-4,47 23 5,-24 0-4,25-24 9,-25 24-8,1 0 4,-1 0-6,1 0 6,0 0-6,-1 0 2,1 0 4,-1 0 2,1 0 3,0 0 22,-1 0 32</inkml:trace>
    </iact:actionData>
  </iact:action>
  <iact:action type="add" startTime="10177">
    <iact:property name="dataType"/>
    <iact:actionData xml:id="d4">
      <inkml:trace xmlns:inkml="http://www.w3.org/2003/InkML" xml:id="stk4" contextRef="#ctx0" brushRef="#br0">14939 14423 0,'24'0'40,"-24"-24"-34,24 24 32,-1 0-28,1 0 5,-1-23-7,1 23-2,0 0 4,-1 0-2,1-24-2,-1 24 4,25 0-5,-25 0 2,1 0 2,-1 0 3,1 0-9,0 0 6,23 0-3,-24 0 13,1 0-14,0 0 26,-1 0-20,1 0 17</inkml:trace>
    </iact:actionData>
  </iact:action>
  <iact:action type="add" startTime="11288">
    <iact:property name="dataType"/>
    <iact:actionData xml:id="d5">
      <inkml:trace xmlns:inkml="http://www.w3.org/2003/InkML" xml:id="stk5" contextRef="#ctx0" brushRef="#br0">22798 14730 0,'-23'-24'123,"-1"24"-113,-23-23 4,23 23-7,1-24 3,-24 24-4,23 0 2,0 0-1,-23 0 2,24-23-3,-25 23 5,25 0-4,-1-24 2,1 24-4,-1 0 2,0 0 12,1 0-14,-1 0 18,1 0 47</inkml:trace>
    </iact:actionData>
  </iact:action>
  <iact:action type="add" startTime="14037">
    <iact:property name="dataType"/>
    <iact:actionData xml:id="d6">
      <inkml:trace xmlns:inkml="http://www.w3.org/2003/InkML" xml:id="stk6" contextRef="#ctx0" brushRef="#br0">9393 14636 0</inkml:trace>
    </iact:actionData>
  </iact:action>
  <iact:action type="add" startTime="15381">
    <iact:property name="dataType"/>
    <iact:actionData xml:id="d7">
      <inkml:trace xmlns:inkml="http://www.w3.org/2003/InkML" xml:id="stk7" contextRef="#ctx0" brushRef="#br0">15860 15178 0</inkml:trace>
    </iact:actionData>
  </iact:action>
  <iact:action type="add" startTime="16695">
    <iact:property name="dataType"/>
    <iact:actionData xml:id="d8">
      <inkml:trace xmlns:inkml="http://www.w3.org/2003/InkML" xml:id="stk8" contextRef="#ctx0" brushRef="#br0">22610 15226 0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3T10:31:24.88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514">
    <iact:property name="dataType"/>
    <iact:actionData xml:id="d0">
      <inkml:trace xmlns:inkml="http://www.w3.org/2003/InkML" xml:id="stk0" contextRef="#ctx0" brushRef="#br0">13169 13266 0</inkml:trace>
    </iact:actionData>
  </iact:action>
  <iact:action type="add" startTime="3555">
    <iact:property name="dataType"/>
    <iact:actionData xml:id="d1">
      <inkml:trace xmlns:inkml="http://www.w3.org/2003/InkML" xml:id="stk1" contextRef="#ctx0" brushRef="#br0">18598 13172 0</inkml:trace>
    </iact:actionData>
  </iact:action>
  <iact:action type="add" startTime="5971">
    <iact:property name="dataType"/>
    <iact:actionData xml:id="d2">
      <inkml:trace xmlns:inkml="http://www.w3.org/2003/InkML" xml:id="stk2" contextRef="#ctx0" brushRef="#br0">13429 13266 0</inkml:trace>
    </iact:actionData>
  </iact:action>
  <iact:action type="add" startTime="7120">
    <iact:property name="dataType"/>
    <iact:actionData xml:id="d3">
      <inkml:trace xmlns:inkml="http://www.w3.org/2003/InkML" xml:id="stk3" contextRef="#ctx0" brushRef="#br0">18385 13030 0</inkml:trace>
    </iact:actionData>
  </iact:action>
  <iact:action type="add" startTime="9598">
    <iact:property name="dataType"/>
    <iact:actionData xml:id="d4">
      <inkml:trace xmlns:inkml="http://www.w3.org/2003/InkML" xml:id="stk4" contextRef="#ctx0" brushRef="#br0">13736 13337 0</inkml:trace>
    </iact:actionData>
  </iact:action>
  <iact:action type="add" startTime="10407">
    <iact:property name="dataType"/>
    <iact:actionData xml:id="d5">
      <inkml:trace xmlns:inkml="http://www.w3.org/2003/InkML" xml:id="stk5" contextRef="#ctx0" brushRef="#br0">17795 12912 0,'0'24'19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3T10:31:24.88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377">
    <iact:property name="dataType"/>
    <iact:actionData xml:id="d0">
      <inkml:trace xmlns:inkml="http://www.w3.org/2003/InkML" xml:id="stk0" contextRef="#ctx0" brushRef="#br0">9818 14211 0</inkml:trace>
    </iact:actionData>
  </iact:action>
  <iact:action type="add" startTime="3156">
    <iact:property name="dataType"/>
    <iact:actionData xml:id="d1">
      <inkml:trace xmlns:inkml="http://www.w3.org/2003/InkML" xml:id="stk1" contextRef="#ctx0" brushRef="#br0">13335 13691 0,'23'0'21,"1"0"42,-1 0-55,1 0-2,23 0 5,48 0-6,-25 0 6,96 0-6,-1 0 3,94 0 0,72 24-1,-24-1 1,47 1 0,-48-24-1,261 71 3,-166-24-4,24-23 2,-71 47 1,94-1-2,-70-46 3,-95 47-3,-47-71 2,-71 23-4,1-23 6,-96 24-6,25-24 2,-48 0 1,47 0-1,-23 24 2,0-1-2,-47-23 2,23 0-2,-24 0 2,25 0-2,-1 24 3,24-24-3,-1 0 2,-22 0-5,-1 0 5,-24 0-1,25 0-2,-25 0 10,1 0 0,-1 0 22,1 0 17</inkml:trace>
    </iact:actionData>
  </iact:action>
  <iact:action type="add" startTime="6636">
    <iact:property name="dataType"/>
    <iact:actionData xml:id="d2">
      <inkml:trace xmlns:inkml="http://www.w3.org/2003/InkML" xml:id="stk2" contextRef="#ctx0" brushRef="#br0">9889 14163 0</inkml:trace>
    </iact:actionData>
  </iact:action>
  <iact:action type="add" startTime="7700">
    <iact:property name="dataType"/>
    <iact:actionData xml:id="d3">
      <inkml:trace xmlns:inkml="http://www.w3.org/2003/InkML" xml:id="stk3" contextRef="#ctx0" brushRef="#br0">13925 13502 0,'23'0'71,"24"0"-57,48 24-6,-48 0 0,118-1 0,0 1-2,1 23 5,70 0-3,23 24 1,-70-47-6,-24-1 10,0 48-7,1-71-1,-1 24 4,-24-1-3,-70-23 1,24 0 4,-25 0-4,-46 24-1,47-24 4,-24 0-3,24 0 1,23 0-1,-23 24 2,47-24-2,0 0 3,47 0-4,-47 0 4,48 0-6,-48 0 4,0 23 0,47-23-1,-24 24 2,-23-24-3,-23 23 4,23-23-4,-24 24 3,-47 0-2,24-1 2,-24-23-1,-23 0-1,47 24 2,-24-24 0,24 0-4,0 0 2,23 23 3,-47-23-4,-23 24 2,23-24-1,-23 0 3,-1 24 4,1-24-7,-1 0 9,1 23-6,0-23-5,23 0 7,0 0-9,-23 0 6,46 24-1,-22-1-1,-25-23 3,1 24-4,23-24 2,-47 24 1,24-24 5,-1 0 1,1 0 27</inkml:trace>
    </iact:actionData>
  </iact:action>
  <iact:action type="add" startTime="10637">
    <iact:property name="dataType"/>
    <iact:actionData xml:id="d4">
      <inkml:trace xmlns:inkml="http://www.w3.org/2003/InkML" xml:id="stk4" contextRef="#ctx0" brushRef="#br0">10290 14494 0</inkml:trace>
    </iact:actionData>
  </iact:action>
  <iact:action type="add" startTime="11252">
    <iact:property name="dataType"/>
    <iact:actionData xml:id="d5">
      <inkml:trace xmlns:inkml="http://www.w3.org/2003/InkML" xml:id="stk5" contextRef="#ctx0" brushRef="#br0">13287 14376 0,'24'0'263,"0"0"-256,23 0 0,47 0 2,1 0 0,46 0-4,95 0 2,71 0 2,23 0-2,1 0 3,23 0-4,141 0 5,-117 0-5,23 0 4,-23 47-6,-24 0 8,47 0-5,-118 24-3,1 0 4,-48-47 0,-24 47 1,-47-48-1,-47 1 1,-23-24-4,-25 23 5,1-23-5,-47 0 6,23 0-6,-23 0 4,23 0-1,0 0-2,-23 0 10,-1 0 2,1 0-5,-1 0 25,1 0-30,0 0 3,23 0 2,0 0 2,-23 0-6,23 0 6,-24 0 1,1 0 9,0 0-12,-1 0 20,1 0-27,-1 0 26,1 0 8,0 0-17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3T10:33:37.36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  <inkml:brush xml:id="br1">
      <inkml:brushProperty name="width" value="0.05292" units="cm"/>
      <inkml:brushProperty name="height" value="0.05292" units="cm"/>
    </inkml:brush>
  </inkml:definitions>
  <iact:action type="add" startTime="8564">
    <iact:property name="dataType"/>
    <iact:actionData xml:id="d0">
      <inkml:trace xmlns:inkml="http://www.w3.org/2003/InkML" xml:id="stk0" contextRef="#ctx0" brushRef="#br0">1770 13786 0,'48'-24'558,"-1"0"-540,-24 24-10,1 0-2,0-23 1,-1 23 1,1 0-1,23 0 1,-23 0 2,-1 0-5,24-24 6,-23 24-6,0 0 7,-1-23-8,1 23 5,-1-24-3,1 24 2,23-24 2,0 24-4,-23 0 2,23-23-1,0-1 1,-47 1-1,48 23 3,-25 0-3,1 0 3,-1-24-6,1 24 5,-24-24-2,47 1 1,-23 23 0,-24-24 0,47 24 2,0-23-4,-47-1 1,47 24 1,-23-24 0,0 1 0,23-24 2,0 23-5,-23 24 5,23-47-5,0 23 3,0-23 1,-23 0 3,23 47-10,0-47 8,24 23-4,-47-23 5,-1 23-6,24-23 2,24 0 1,-47-1-1,23 1 3,0 0-4,0 0 6,1 0-9,-48-1 6,47 25-2,-24 23 2,-23-24-2,24 1 2,0 23-1,-24-48-1,47 25 0,-47-1 2,23 1 0,1-1-4,0 0 6,-24 1-6,23-1 7,1 24-8,-24-23 7,23 23-6,-23-24 1,0 0 282,0 1-278,0-25-1,0 25-3,0-24 3,24-1-4,-24 25 7,24-48-9,-24 24 9,23 0-8,-23-1 3,0 1 2,24 0-1,-24 0-1,0-24 1,23 24-1,-23 0 1,24-1 1,-24 25-1,0-25 2,0 25-5,0-1 6,0-23-7,24 23 4,-24-23-1,0 0 2,0 23-1,0-23 1,0 24-4,23-48 4,-23 24-2,0 23 2,0-47-1,0 24-2,0 23 5,0-46-6,0 46 6,0-47-5,0 0 0,0 24 2,0-24-1,0 0 2,0 24-2,0-47 1,0-1 0,0 1 0,0 47 1,0-48-1,0-23-1,0 47 2,0 1-4,-23 22 7,23-46-8,-24 23 4,24 24 0,0-24 1,-24 0-2,24-23 0,-23 47 5,23-24-7,0-24 1,-24 25 4,1 22-2,23 1 0,0-24 1,0 48-4,0-48 5,0 24-6,0 0 4,0-24 2,0 0-3,0 0 0,-24 24 3,24-24-4,0 24 1,0 0 3,0 23-4,0-23 3,0-24-3,0 47 4,0-46-5,-24 22 7,24-22-8,0-1 3,0 0 2,-23 24 0,23-24-3,0 24 2,0 23 0,0-47 1,0 24-1,-24 23 0,24-46-2,0 22 3,-23 1-1,23-24-2,0 1 5,0 22-6,0 1 2,0 0 1,0 0 0,0 0 0,0-1-1,0 1 9,0 23-7,0 1-1,0-24 0,0 23-2,0 0 3,0 1-2,0-1 0,0 1 3,0-1-4,0-23 17,0 23-15,0-23 8,23 0-9,1 23 1,-24-23 3,0 23-6,23 1 5,-23-1-4,24 1 5,-24-25 1,0 25-5,24-1 1,-1 1 0,-23-1-1,24 0 10,-24 1-10,0-1 298,0 0-300,0 1 12,0-1-9,0 1-1,0-1 3,0 0 5,23 1-9,-23-1 34,0 1-34,24-1 3,-24-23 7,24 0-2,-24-1-6,0 25 7,0-1-7,0 1 19,0-1-14,0 0-6,0 1 9,0-24-7,0 23 4,0 0-3,0 1-2,0-1 7,0 1-6,0-1 12,0 0-13,0 1 1,0-1 5,0 0-6,0 1 1,23-1-1,-23 1-2,0-1 10,0 0 1,0 48 255,0 23-258,0-23-7,0 23 1,0 0-1,0 1 2,0 22-2,0 1 1,0 0-1,0 0 4,0 23-6,0-47 6,0 48-6,0-1 6,0 1-7,0-24 4,0 47 0,0 23 1,24 24-1,-24-94-1,23 47 3,-23-47-5,0 0 2,24 0 2,-24-24 0,0 0-3,0 0 5,24 48-6,-24-1 2,0-23 2,23 47 2,1-24-7,-24-23 3,0 47 1,23-23 2,-23-1-4,0-23 2,0 0 0,24 0-1,-24-1 3,0-46-5,0 70 6,24-23-6,-24 0 6,23-24-7,-23 71 4,24-23 3,-24-1-6,0 1 4,23 23-3,-23-24 2,24 24 0,-24-47-1,0 0 2,0 23 0,24 1-3,-24-48 6,23 47-8,-23-23 3,24 0 1,-24 0 0,0-1 1,23 1 0,-23 24-4,0-48 3,0 24 1,0-48-1,0 48-2,0-24 2,0-23 1,0 23 8,0-23-10,0-1 2,0 1-5,0 23 12,0-23-8,0-1 8,0 1-1,0 0 3,0-1 10,0 1-11,0-1 277,0 1-284,0 0-3,0-1-1,0 25 5,0 22-5,0 25 5,0-1-7,0 24 8,0-23-9,0 23 7,0-48-4,0 25 1,0 23 2,0 0-1,0-24 0,0 1-2,0-24 3,0 23-1,0 0-1,0-23 0,0-23 5,0 22-8,0 1 4,0-24 1,0 48-3,0-24 2,0-1-1,0 48 2,0-23-2,0-1 3,0 24-4,0-70 3,0 46-3,0-23 5,0 23-6,0-47 7,0 1-9,0 22 5,0-46 0,0 47 0,0-48-1,0 25 3,0-1-4,0-23 10,0-1 3,0-70 350,0 23-358,0-47-7,0 48 4,0-48 1,0 24-2,0 0 1,0-1 0,0 1 1,24 0-1,-24 0-2,24-24 2,-24 24 0,0-24 1,23 0 0,-23 24-5,24-24 4,-24 0 0,0 0 4,0 24-8,0 0 3,0-24 4,23 48-6,-23-48 5,24 0-4,-24 24 8,0-48-10,24 1 2,-24-1 0,0 25 5,23-25-4,1 1 3,-24-1-7,0 1 9,0 47-8,23-48 4,-23-23 0,24 47 3,-24-23-7,0 47 4,0-24 0,0 24 0,0 0 3,24-1-7,-24 1 7,0 24-4,0-25-2,0-46 6,0 23-6,23-23 3,1-1 2,-1-23-5,-23-23 3,71 23 3,-47 23-5,-1 1 1,1 23 4,0-24-4,-24 72-2,23-48 7,1 0-9,23 0 10,0 24-10,0-24 10,1-23-11,-1 23 6,24 0-1,-71 1 3,47 22 0,0 1-4,24-24 0,-24 48 5,-23-25-6,23 25 5,24-24-1,-24-1-5,0 25 9,-23-1-7,46 1 3,-22-25-7,-1 48 6,24 0 1,23 0-1,24 0-1,-24 0 0,-23 0 2,24 0-2,23 0 4,-47 0-6,-24 0 6,47 0-4,1 0-1,-25 24 1,25 0 0,-1 23 4,1-24-6,-1 25 3,-23-1 2,0-24-4,23 1 1,0 23 1,-23 24 3,24-24-3,-25 24-1,72-24 2,-48 48-6,-23-24 10,0-24-10,-24 24 5,48 23 3,-48-47-7,0 0 5,24 24-2,-71-47 1,23-24-1,1 47 2,0-23 0,-24-1-2,23 1 0,1 0 4,-24 23-7,23 24 9,1-24-9,-24-24 3,24 48 0,-24-47 2,0 23-2,0 0 1,0 0-1,0 1 1,0 22 0,0 1-1,0 24 1,0-24 0,0 23 4,0-23-7,0 0 5,0 23-6,0-47 8,0 48-8,0-25 3,0 25 2,0-48-1,0 24 2,0 0-5,0-24 3,0 0 1,0 24-1,-24-24-1,24 0 2,0 24-4,0-47 7,-24 47-8,1-1 7,23-46-6,0 23 7,-24 0-9,24-23 5,-23 23-1,23 1 1,-24-48 2,24 47-4,0-24 1,-24 1 2,1 0 1,-1-1-5,24 1 6,0 23-6,-47-47 2,47 47 1,-47-23-1,0 23 2,-1 24 7,25-48-6,-1-23-5,-23 48 2,0-1 2,23-24-2,-23 25 2,0-25-3,-24 24 7,0 1-10,24-1 10,0 0-8,-24-23 0,-23 47 3,46-48 0,-22 1-1,22 23 1,1-23 0,0-1 0,23 1 0,1-24-1,-24 23 6,23-23-10,0 24 11,-23 0-12,24-24 9,-25 23-7,1 1 3,0-1 1,23 1 0,-46-24 2,22 0-4,25 24 2,-48-24 0,0 23 3,48-23-6,-48 24 3,24-24 1,-1 0 0,-22 0-3,-1 0 0,24 0 2,-1 0 0,-46 0-1,70 0 0,-47 0 1,1 0 1,22 0 0,-22 0-3,22 0 1,1 0 1,0-24 2,-24 24-4,48-23 6,-25 23-7,1 0 5,24 0-6,-72-24 4,48 24 2,-24-24 3,48 24-12,-25-23 12,25 23-11,-24-24 5,23 1 1,0 23 0,1-24 23,-1 24-23,24-24 2,0 1-5,0-1 19,0 1-1,0-1 10,24 24 81,23 0-97,0 0-7,-23 24-3,23-24-2,24 0 6,-48 23-6,72 1 3,-24-1-1,23 1 1,24 0 0,24-1 3,-48 1-4,24-1 2,24 48-5,23-24 10,-47-23-12,24 0 10,-24-1-6,23 48-1,-23-47 6,-23-24-4,23 47-2,23-23 3,-23-1 3,0 1-6,24-24 5,23 23-4,-47-23 3,0 24-4,0-24 6,0 0-6,-24 0 7,-23 0-6,0 0 3,-24 0-5,24 0 6,-24 0-3,0 0-1,24 0 3,24 0-3,23 0 3,0 0 0,-24 0-1,48-24-2,-24 24 5,23-23-7,-23-1 4,-23 1 0,-1-1 5,0 0-11,-46 1 7,-1-25-2,0 48 1,24-23 3,-48-24-6,25 23 6,-1 0-3,0-23-1,-23 47 0,-1-47 3,24 23-6,24-23 11,-47 0-10,-1 23-3,25-23 6,-1 0 5,-24 23-10,-23 1 4,24-1 1,0 1 0,-1-1 0,-23 0-1,0 1 2,24-24 0,-1-1-2,-23 25 0,24-1 12,-24-23-14,0 23 25,0 1-14,0-1 57</inkml:trace>
    </iact:actionData>
  </iact:action>
  <iact:action type="add" startTime="23214">
    <iact:property name="dataType"/>
    <iact:actionData xml:id="d1">
      <inkml:trace xmlns:inkml="http://www.w3.org/2003/InkML" xml:id="stk1" contextRef="#ctx0" brushRef="#br1">17347 6775 0,'23'0'382,"1"0"-368,0 0 9,-1 0-15,1 0 9,-24-24-9,23 24-2,-23-23 3,24-1-1,-24 0-2,24 24 4,-1-23-5,1-1 5,-24 0-3,23 24 3,-23-23-4,0-1 4,24 1 2,-24-1 13,0 0-11,24 24 10,-24-47-15,0 24 8,0-1-4,23-23-6,-23 23 18,0 1-19,24 23 3,-24-48-1,0 25-1,0-1 2,0 1-3,0-1 4,0-23-3,0 23 1,23 24-1,-23-23 1,0-1-1,0 0 0,0 1 2,0-1-3,0 1 3,24-1-1,-24 0-1,0 1 1,0-48 1,0 24-2,24 23 2,-24-23-3,0 0 4,0 23 4,0 0-8,0 1 3,0-24 6,0-1 1,0 25-9,0-48 9,0 24 1,0 23-10,0-23 8,0 23 0,0 1 0,0-1-6,0-23 7,0 0-8,0 23 0,0-23 0,0 23 7,0-23-8,0 23 20,0 1-23,0-1 5,0 1 14,0-1-15,0 0 8,0 1-8,0-1 8,0 1-10,0-1 4,0 0 6,0 1-10,0-1 1,0 1 1,0-1-1,0-23 0,0 0 1,0 23 1,0-23-2,0 23 2,0-23 6,0 23 2,0 1 12,0-1 2,0 48 163,0-1-154,0 1-25,0 0 1,-24-1 16,24 1-17,0-1-1,0 25 2,0-25 1,0 1-9,0-1-2,0 1 17,0 0-13,0-1 7,0 24-13,0-23 5,0 0-2,0-1 1,0 24 1,0 1-3,-24-25 4,24 24-5,0-23 6,0 0-5,0 23 1,0-24 11,0 1-13,0 0 6,0-1-6,0 1 3,0 23 7,-23-47-6,23 47-2,0-23 8,0 0-7,0 23 8,0-24-9,0 1 9,0 23-9,0-23 9,-24 23-7,24-23-3,0-1 4,0 1-3,0-1 0,0 25 1,0-25 8,0 1-9,0 23 1,0-23 2,0-1-5,0 24 6,0 1-7,0-25 5,0 1-1,0 0-1,0 23 1,0-24-1,0 1 2,0 23-2,0 0 9,0 1-7,0-1 8,0-24-13,0 25 8,0-25-8,0 1 5,0-1-1,0 1-2,0 0 2,0-1 0,0 1 7,0 23-6,0-23 6,0 23-7,0 0 8,0-23-6,24-24-5,-24 23 4,0 1-3,0 0 2,0-1 15,0 1-15,0-1 10,0 25-10,0-25 90,0 1-80,0-1 14,0 1 21,0-48 466,0 1-503,0-1-5,0 1 1,0-1-4,0 0 0,0-23 7,0 24 64,0-1-73,0 0 2,0 1 0,0-1 1,0 0-3,0 1 11,0-1-9,0 1 9,0-1-11,0 0 4,0 1 2,0-1-4,0 1 7,0-1-7,0 0 8,0 1 1,0-1-9,0 1 22,0-1-8,0 0-6,0 1 9,23 23-11,-23-24-4,24 24-4,0-47 10,-24 23-7,23 1 8,1-1-12,-1 24 2,-23-23 2,24-1 7,0 0-8,-24 1-1,23-1 9,24 1-8,-47-1 7,24 0-8,0 1 0,-1 23 9,-23-24-8,0 0-1,24 24 1,-1 0 7,-23-23 1,24 23 8,-24-24-16,24 24 1,-1 0 21,1 0-7,-1 0-16,1 0 9,0 0-9,-1 0 11,1 0-13,-1 0 4,1 0 8,0 0-12,-1 24 13,1-24-12,-1 0 2,-23 23-1,24-23 2,0 24-2,-24 0 18,23-1-17,-23 1 7,24-24-8,-24 24 16,23-24-16,-23 23 2,0 1 6,0-1-8,0 1 2,0 0 8,0-1-11,24-23 2,-24 24 0,0 23-1,0-23 0,0-1 1,0 1 0,0-1 8,0 1-8,24 0 0,-24-1-1,0 1 2,0-1 7,0 1-9,0 0 3,0-1 6,0 1-4,0-1-3,0 1 5,0 0 1,0-1 2,0 1 0,0-1 0,0 1-4,0 0 4,-24-24-2,24 23-8,-24 1 7,-23 0 2,47-1 1,-23 1-9,-1-24-2,0 0 10,1 0-9,-1 23 1,1-23 7,-1 24 18,0 0-19,1-24-5,-1 0-2,1 0 8,-1 0-4,0 0 2,1 0-6,-1 0 1,1 0 7,-1 0 24,-23 0-20,23 0-14,-23 0 12,23 0-6,1 0-8,-1 0 5,1 0-1,-1 0 10,48 0 371,-1 0-372,1 0-9,-1 0 0,1 0 1,0 0-1,-1 0 1,1 0 0,-1 0 25,1 0 22,0 0-9,-1 0-8,1 0 32,-1 0-40,1 0-21,0 0-2,-1 0 65,1 0-66,-1 0 10,1 0-10,0 0 59,-1 0-35,1 0-23,-1 0 16,1 0-5,0 0-11,-1 0 14,1 0-12,-24-24-1,23 24 24,1 0-8,-24-24-2,24 24-15,-1 0 40,1-23-15,-24-1-3,23 24-13,1 0-9,0 0 17,-24-23-8,23 23 9,1 0 4,-24-24-18,0 0 96</inkml:trace>
    </iact:actionData>
  </iact:action>
  <iact:action type="add" startTime="30967">
    <iact:property name="dataType"/>
    <iact:actionData xml:id="d2">
      <inkml:trace xmlns:inkml="http://www.w3.org/2003/InkML" xml:id="stk2" contextRef="#ctx0" brushRef="#br1">19872 6822 0,'24'0'420,"-1"0"-397,1 0-8,-1 0 2,1 0 5,0 0-7,-1 0 8,1 0-7,-1 0 0,-23-24-8,24 1 14,0 23-11,-1 0 17,-23-24-12,24 24-9,-24-23 33,23 23-16,1-24-18,-24 0 6,24 1-7,-24-1 10,23 0-7,1-23 7,-1 24-7,-23-1 8,24-23-9,0 0 9,-24 23-8,23 0 0,-23 1 2,0-1-6,0 1 4,24-25 0,-1 25 8,-23-24-9,24 23 12,-24-23-15,0 23 13,0-23-9,24 0 8,-24 23-7,0 1 6,0-1-8,0 0 9,23 1-10,-23-1 2,0 0-1,0 1 1,0-1 0,0 1 7,0-1-4,0 0 5,0 1-11,0-1 12,0 1-11,0-1 2,0 0-1,0 1 2,0-1-2,0-23 2,0 23-2,0 1 0,0-1 2,0 1 0,0-1 7,0 0-11,0 1 13,0-1-12,0 1 1,0-25 1,0 25 0,0-1-1,0 1 1,0-1 0,0 0 2,0 1-3,-23-1 7,23 0 11,0 1-19,0-1 2,-24-23 0,24 0-1,0 23 1,0-23 0,0 0 8,0 23-9,0-23 11,-24 23-12,24 1 21,0-1-23,0-23 12,0 0-1,0 23 9,0 1-17,0-1 41,0 0-40,0 1 0,0-1 14,0 1 2,-23 23 85,23 23-31,0 24-64,0-23-6,0 0 1,0 23-2,0-24 0,0 25 1,0 22 0,0-46 0,0 23-1,0-23 1,0 23-1,0 24 1,0-48 0,0 25 0,0-1 0,0-24 0,0 25 0,0-25-1,0 25 0,0-25 2,0 1-1,0-1 0,0 25 0,0-1 9,23-47-12,-23 47 2,0-23 2,0-1-2,0 1 1,24-1-1,-24 1 2,0 23-2,0 0 9,0 1-8,0-25 9,0 1-11,0 23 2,0 0 7,0-23 1,0 23-8,0-23 7,0 23-7,0-23 7,0-1-7,0 24 0,0-23 2,0 23 6,0-23-10,24-1 11,-24 25-12,0-1 11,0-24-8,0 1-1,0 0 1,0-1 0,23 24 0,-23-23 1,0 23 5,0-23-4,0-1 7,0 1-13,0 0 6,0-1-3,24 1-1,-24-1 2,0 1 1,0 0-1,0-1 7,0 25-7,0-25 15,0 1-15,0-1 8,0 1-9,0 0 1,0-1 7,0 1-6,0-1 14,0 1-17,0 0 12,0-1 28,0-46 497,0-1-536,0 0 1,0 1-1,0-1 1,0 1 0,0-1 1,0 0-1,0 1 8,0-1-10,0 1 2,0-1 0,0 0 8,0 1-7,0-1 8,0 0-5,0 1 21,0-1-20,0 1-4,0-1 8,0 0-11,0 1 10,0-1-5,0 1-7,0-1 13,0 0-10,0 1 8,0-1-6,0 1-2,0-1 8,0 0-6,0 1-2,0-24 2,0-1 7,0 25-9,0-1 7,0 1-7,0-1 9,0 0-9,0 1 1,0-1 33,0 1-35,23 23 5,1-24 3,0 0-8,-1 1 10,1 23-7,-24-24-2,23 0 9,1 24-9,0 0 10,-1-23-3,1-1-3,-24 1-6,23 23 6,1 0-6,0 0 2,-1-24 0,1 0 1,-1 24 0,1 0 0,23-23-1,-23 23 10,23 0-10,0 0 20,-23 0-6,-1 0-15,1 0 10,0 0 14,-1 0 2,-23 23-1,24-23-24,-24 24 2,0 0 6,23-1-5,1 1 3,-24-1-3,0 1-4,0 0 4,0-1-5,24-23 6,-24 24-6,0 0 12,23-1-11,-23 1 10,0-1-8,0 1-1,0 0 2,0-1-2,0 1 0,0-1 11,0 1-11,0 0 9,0-1-6,0 1-6,0-1 12,0 1-8,0 0 8,0-1-10,0 1 10,0-1 8,0 1-8,0 0 8,0-1-18,0 1 2,0-1 9,0 25-2,0-25 1,-23 1-7,23-1 6,0 1-8,0 0 0,-24-1 12,24 1-15,-24-24 4,1 24-1,23-1 1,0 1 8,-24-1-8,24 1-1,-23-24 3,23 24-4,0-1 4,-24-23-5,0 24 6,24-1-6,-23-23 3,23 24 0,-24-24 15,1 24-8,-1-24 1,0 23-8,1-23-1,-1 0 8,1 0-3,-1 0-8,0 0 4,1 24 1,-24-24 5,23 0 2,0 0 17,1 0-17,-1 0-10,1 0 9,-1 0 2,0 0 4,1 0-12,-1 0 15,1 0 5,23-24-5,-24 24-15,24-23 22,24 23 171,23 0-188,-24 0-6,1 0 0,0-24 0,-1 24-1,24 0 1,-23 0 1,0 0-3,23 0 5,-24 0-6,1 0 6,23 0-5,-23 0 10,-1-24-10,1 24 11,0 0-11,-1 0 2,1 0 0,-1 0-1,1 0 2,0 0-1,-1 0 1,1 0-2,-1 0 3,1 0-6,0 0 12,-1 0-9,1 0 10,-24-23-10,23 23 1,1 0 1,0 0 13,-1 0-11,-23-24-6,24 24 6,-1-23 8,1 23-2,0 0 5,-1 0-5,1-24-2,-1 0 17,1 24-9,-24-23 30,24 23-34,-24-24 34,0 1 48</inkml:trace>
    </iact:actionData>
  </iact:action>
  <iact:action type="add" startTime="39660">
    <iact:property name="dataType"/>
    <iact:actionData xml:id="d3">
      <inkml:trace xmlns:inkml="http://www.w3.org/2003/InkML" xml:id="stk3" contextRef="#ctx0" brushRef="#br1">22539 6798 0,'23'0'419,"1"0"-403,0 0 14,-1-23-5,1-1-2,-1 1 0,-23-1-15,24 24 7,-24-24-6,0 1 7,24 23-10,-24-24 5,0 0-5,23 1 0,1-24 11,-24 23-10,0 0 9,0 1-10,0-1 10,0 1 1,0-1-2,23 24-8,-23-24 1,0 1 3,0-24 2,0 23-6,0 0 8,0 1-6,0-1 5,0 1-5,0-1-2,0 0 3,0 1-5,0-1 6,0-23-6,0-24 7,0 24-8,0 0 4,0-1 0,0 25-1,0-24 1,0-1-1,0 25 1,0-24 0,0-1 0,0 1-1,0-24 2,0 24-1,0-24 2,-23 24-5,23 24 6,0-48-7,-24 24 5,24 23 5,0 0-6,0 1 0,0-25 9,0 25-11,0-24 11,0 23-10,0 0 8,0 1 2,0-1-1,0 1-1,0-1-8,0 0 8,0 1-6,0-24 7,0 23 1,0 0 12,0 1-6,0-1 40,0 48 107,0-1-147,-23-23-15,23 24 22,0 0-11,0-1 2,0 1-13,0-1-1,0 1 10,0 0-11,0-1 4,0 24-4,0-23 9,0 23-5,0-23 5,0-1-9,0 1 2,0 0-1,0-1 1,0 1 8,0 23-7,0 0 6,0-23-8,0 0 3,0 23-3,0-24 2,0 25-4,0-1 7,0-24-6,0 1 0,0 0 2,0-1-1,0 1 3,0 23 6,0-23-10,0-1 9,0 24-5,0 1 6,0-25-11,0 1 7,0 23-7,0 0 11,0-23-9,23 0 1,-23-1-2,0 1 3,0 23 14,0-23-8,0-1-5,0 1-4,0-1 1,0 1 1,0 0 0,0-1-1,0 1 2,0-1-1,0 1 0,24-24-2,-24 24 2,0-1 1,0 1-2,0-1 3,23 1-3,-23 0 7,0-1-3,0 1 25,0-1-20,0 1-1,0 0 10,0-1-10,24-23-9,-24 24 10,0-1 1,0 1-3,24-24 17,-24 24-22,0-1 8,0 1 28,0 0-31,0-1 1,0 1 32,0-1 17,0 1 14,0-48 457,0 1-528,0-24 20,0 23-21,0 0 8,0-23-5,0-24 5,0 48-5,0-25-1,0-22-2,0 46 4,0-47-3,0 48-1,0-48 4,0 47-2,0 1 1,0-25-4,0 25 7,0-1-1,0 1-3,0-1 0,0 0 24,0 1-1,0-1 46,0 1-52,0-1 5,0 0-16,23 24-5,-23-23-1,24 23 0,-1-24 6,1 0 3,0 24-9,-1 0-1,-23-23 2,24 23-4,-1-24 8,1 24-2,0-23-3,-1 23-1,24 0 10,-23 0-2,23 0-7,-23 0 8,-1 0-9,1 0 3,0 0-5,-1 0 6,1 23-7,-1 1 5,1-24-2,23 23 10,-23-23-10,-24 24 2,23 0-3,25-24 2,-25 23 25,1 1-11,-1-24 2,-23 24-18,0-1 10,0 1-7,24-1 6,-24 1-6,24-24-3,-24 24 4,0-1-4,0 1 9,0 23-4,0-23 1,0-1-4,0 1 0,0-1 0,0 1-1,0 0 9,23-1-7,-23 1 7,0-1 0,0 1-10,0 0 5,0-1 18,0 1-14,0-1-1,0 1-4,0 0-4,0-1 17,0 1-14,0-1 23,0 1-17,0 0-8,0-1 17,0 1-17,-23-24 8,23 47-5,-24-47-4,0 24 5,24-1-7,-23 1 5,-1-24-2,24 24 1,-23-1 7,-1 1-7,24-1-1,-24-23 3,1 0-4,-1 0 2,24 24 1,-23-24 0,-1 24-4,0-24 6,1 0-6,-1 0 3,1 0 1,-25 0-1,1 23-1,24-23-1,-1 0 4,-23 0-4,0 0 11,23 0-9,0 0 6,1 0-5,-24 0 7,23 0-1,0 0 1,1 0 7,23-23 194,0-1-178,23 24-22,25 0-4,-25 0-4,1 0 5,23 0-6,-23 0 8,23 0-8,0 0 6,-23 0-5,-1 0-1,1 0 0,23 0 8,-23 0-9,-1 0 1,1 0-1,-1 0 1,1 0-1,23 0 1,-23 0 0,23 0 1,0-24-2,-23 24 1,23 0-1,-23 0 2,23-23-3,-24 23 4,1 0-4,0-24 5,-1 24-7,1 0 21,-1 0-1,1 0-18,0-23 33,-1 23-31,-23-24 9,24 0-2,-1 24-9,1 0 10,-24-23 7,24 23-15,-1 0 8,-23-24 0,24 24 23,-24-23-23,23 23-8,-23-24 39,24 24-24,-24-24 8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3T10:33:37.366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  <inkml:brush xml:id="br1">
      <inkml:brushProperty name="width" value="0.05292" units="cm"/>
      <inkml:brushProperty name="height" value="0.05292" units="cm"/>
    </inkml:brush>
  </inkml:definitions>
  <iact:action type="add" startTime="10114">
    <iact:property name="dataType"/>
    <iact:actionData xml:id="d0">
      <inkml:trace xmlns:inkml="http://www.w3.org/2003/InkML" xml:id="stk0" contextRef="#ctx0" brushRef="#br0">2998 12393 0,'23'-24'406,"1"24"-401,-1 0 3,-23-23-1,24 23 3,0-24-4,-24 1 2,23 23 2,1 0-5,-1 0 6,1 0-6,0-24 3,-24 0-1,47 24 1,-24 0 0,25-23 8,-1-1-9,0 0 9,-23 24-7,-1-23-3,1 23 4,-1 0-4,1-24 4,23 1-5,0-1 9,-23 0-12,23 1 5,0 23 1,-47-24 2,48 24-4,-1-23 2,-24-1-1,25 0 1,-1 1 1,-24 23-2,25-24 4,-1 1-5,0-1 4,-23 0-6,23 1 8,0-1-9,-23 24 6,23-23 0,-24-1-3,1 0 5,23 1-6,-23 23 2,-1 0 1,-23-24 1,48 24-3,-48-23 4,23 23-4,24-24 11,-23 24-7,0-24 2,-1 1-3,24-24 300,1 23-297,-25 0-8,1-23 4,47 0 0,-24 0 2,0 23-5,-23-23 2,23 23 2,24 1 0,-24-25-3,-24 25 2,25-24 2,22-1-3,-22 25-1,-1-24 6,0 23-9,-23 0 10,23 1-10,-24-1 10,48 1-10,-24-1 5,-47 0-2,48 1 6,22 23-8,-22-24 7,-25 1-5,24-1 1,24 0 4,-71 1-5,47 23 4,1-48-6,-1 25 12,-24-1-8,1 1 16,23-1-18,-47 0 2,24 1 0,-1-24 0,48-1-1,-47 25 5,23-48-8,-23 24 8,23 0-6,0-1 4,0 25-7,-23-24 10,0-1-10,23 25 9,-24-24-6,25 23 1,-1-23 1,-24-1-3,1 1 3,23 24 3,-23-25-3,-1 1-4,1 0 9,0 23-10,-1-23 10,1 0-10,-1 23 4,1 1 5,0-24-3,-1 47-6,24-71 11,-47 24-10,24 47 1,0-71 5,23 24-4,-47 23 4,23 24-5,-23-47 6,48 23-5,-25 0 10,-23 1-5,24-1-4,-1 1 14,1-1-11,0 0 4,-24 1-9,23-1 5,24-23-2,-47 23 1,24 1-2,-24-24 2,47-1-2,-47 25 2,24-48-5,-1 24 3,1 0 6,0-1-4,-24 1-7,23-24 10,-23 1-7,24 46 1,-1-71 2,1 48 4,-24 0-6,24 0-1,-24 0 2,47-24 1,-47 47 0,0-47 2,23 24-3,-23 0 0,0 0 1,0-24-1,24 47 0,-24-23 3,24 0-4,-1 23 10,-23-23-5,24 23 4,-24 1-10,0-24 11,0 23-7,0 0-3,23 1 1,-23-1 3,0-23-3,24 23 1,-24-23 8,0 24-10,0-25 10,24 48-5,-24-23-7,0-24 8,23 47-9,-23-24 6,0 0 0,0 1-1,24 23-2,-24-24 3,0 1-3,0-1 11,0 0-10,0 1 4,0-1-6,23 1 1,-23-1 5,0-23 2,0 23 3,0 0-8,0 1 0,0-1 0,0-23-1,0 0 10,0 23-11,0 1 3,0-25 0,0 25-3,0-1 1,0-23 5,0 0 0,0 0 4,0-1-8,0 1 7,-23 0-8,23 23 3,-24-23-4,1 0 4,-1 23-4,0 1 5,24-1-7,0-23 8,-23 0-8,-1 23 3,1 24 2,23-24 0,-24-23-3,24 24 10,-24-25-9,1 48 8,23-23-4,0-1-4,-24 1 22,24-1-20,-23 24-2,23-24 8,-24 24-6,0 0 23,1 0-23,23-23 11,-24 23-8,1 0-1,-1-24 5,0 24 9,1 0-17,-1 0 23,1 0-17,-1 0-7,0 0 17,1 0-8,-1 0 8,1 0-18,-1 0 12,0 0-2,1 24-11,-1-24 11,1 0-9,-1 0 8,0 0-7,1 0 1,-1 0 9,1 23-14,-25-23 14,25 0-1,-1 0-4,1 24-6,-1-24 1,0 0 15,1 0-15,23 24 2,-24-24 5,1 0 0,-1 23-9,0 1 18,1-24-8,-1 0 1,1 23-12,-1-23 13,24 24-12,-24 0 2,1-24 2,-1 0 14,1 0-19,23 23 6,-24-23-7,0 24 4,1-24 0,23 23 0,-47-23 1,23 24-3,24 0 1,-24-24 11,24 23-3,-23-23-7,-1 0 2,24 24 2,0-1 4,-24-23-7,1 0 5,23 24 1,0 0 1,-24-24-6,24 23-1,-23-23-5,23 24 7,0 0 2,-24-1-6,24 1 0,0-1 18,0 1-18,-24 0 1,24 23 0,-23 24 0,23-24 1,-24 0 1,24 47-7,-23-23 10,23-24-10,0-23 8,0 0-6,0-1 3,0 24-1,0-23 2,0 23-2,0-23 1,0 0 1,0 23-3,0-24 2,0 25 0,0-25 2,0 24-4,0 24 4,0 0 6,0-47-12,0 23 4,0 24 0,0-24-1,0 24 2,0-24 0,0 0-3,-24 24 4,24-24-5,0 0 3,0 1 2,0-1-3,0 0 1,0 0-2,-24 24 2,24-24 1,0 24-2,0 23 0,0 24 1,-23-23 1,23-24-2,-24 23 3,24 1-4,0-25 1,0-22 1,-23-1 0,23 24 0,-24-48 3,24 48-5,0 0 3,0-24-5,0 24 4,0 0 0,0 0 2,0-1-4,0 1 1,0 0 3,0-24-5,0 24 3,0-24 2,0-23-1,0 47-4,0-48 5,0 48-3,0-24 2,0-23-4,0 23 3,0 24-1,0-24 3,0 0-3,0-23 0,0 23 3,0 24-5,0-47 5,0 46-2,0-22 0,0-25-1,0 48 2,0-24-5,0 0 8,0 24-5,0-47-2,0 23 6,0 0-3,0 1 5,0-25 9,0 24 245,0-23-253,0 0-6,0-1-2,0 1 4,0 23-4,0 0 10,0-23-8,0 23-1,0 0 2,0 0-1,0 24-1,0-24 0,0 1 4,0-1-6,0-24 2,0 25 2,0-1-2,0-23 3,0 46-4,0-46 4,0 23-4,0 24 3,0-47-3,0 46 3,0-22-2,0-1 0,0 24 0,0-1 4,0-22-4,0-1 2,0 24-4,0-24 2,0 24 2,0-48-2,0 25 1,0-1 0,0-24 0,0 25-1,0-25 2,-24 1-1,24 23 0,0 0-2,0 0 5,-23 24-6,23-24 6,-24 24-7,24 0 4,-23 24 0,23-48 0,0 0 1,-24 47-2,24-70 0,0 47 2,0-24-2,0 24 0,0 0 3,0-24-4,0-24 4,0 48-4,-24 0 5,24-47-6,0 23 1,-23 24 3,23-48 4,0 48-10,0-24 5,-24-23-2,24 23 3,-23-23-2,23-1 1,-24 25 3,24-25-7,0 24 7,-24 1-6,24-25 5,0 1-3,0 23-1,0 0 11,-23-47-11,-1 47 3,24 1-2,-23-1 9,23 0-8,-24 0 2,24 1-5,-24-1 7,1-24-8,-1 1 8,24 0-9,0-1 8,-23 1-6,23-1 3,-24-23 0,0 24-1,24 0 2,-23-1 6,-1-23-14,1 24 5,-1-1 2,-23 1 3,23 0-6,1-1 2,-25 1 7,25-24-1,-1 23-9,24 1 4,-47-24 0,23 24-1,1-24 1,-1 0 2,1 23-4,-25 1 1,1-24 3,47 23-4,-47-23 5,0 24-4,23-24 2,-23 24 1,23-1-8,1-23 6,-24 24 7,-1-24-14,1 0 15,24 23-6,-1-23-3,0 0-2,1 0 3,-1 24 0,1-24 3,-25 0-4,1 0 2,47 24-3,-47-24 0,23 0 3,-23 0-3,-24 0 1,48 0 3,-24 0-4,-1 0 3,25 0 0,-24 0-4,-1 0 11,1 0-6,24 0-4,-1 0 5,0 0-7,1 0 8,-1 0-5,1 0 3,-1-24-5,0 24 0,1-24 3,-1 24 2,1-23-4,-1-1 4,0 1 6,1-1-5,23 0-7,-24 1 10,1-1-3,23 1-6,0-1 6,-24 0-9,24 1 7,0-48-2,0 24 11,0 23-12,0-23 2,0 0-1,0 23 2,0 1-2,0-1 4,0-23-7,0 0 8,0 23-8,0-23 8,0 23-9,0-23 7,0-24-5,0 24 13,0 0-10,0 23 0,0-23-2,0 0 4,24 23-4,-1-23 4,1-24-5,-1 24 7,25 0-5,-25-24-3,-23 0 5,47 47 3,-23-23-10,23 0 6,-23 0 0,23 23 0,-23-23 0,23-24-1,0 24 2,0-24-2,24 0 6,0 24-11,-24-24 6,24 24 3,23-24-6,48-23 5,-1 47 3,-46-24-9,-1 47 0,1-23 7,-25 23-3,1 24-4,-24-23 7,24 23-6,24-24 5,-48 0-1,0 24-3,24 0 4,23-23-5,-70 23 1,47 0 3,-24-24-3,47 1 3,-47 23 0,1-24 1,22 24-6,-22-24 7,22-23-7,1 47 5,-24-23-2,1-25 2,22 48-3,-22-23 3,-25-1-2,25 1 7,-1 23-12,0-24 5,0 0 2,0 1-2,24-1 1,-24-23-1,-23 23 1,47 24 2,-24-23 2,-23-1-10,23 1 10,0-1-5,0 0 1,-23 1-1,23 23-3,0-24 4,-23-23 1,23 23-2,0 1 0,0-25 2,-23 48-2,23-47 1,0 0-1,1 0 2,-1 0-2,-24 23 2,25-23-3,22 0 3,-22-1 1,-1 1-5,0 24 2,24-25 6,-24 1-10,24 0 5,-48 23 0,25-47 2,-1 71-3,0-23-2,-23-24 6,-1-1-3,24 1 2,-23 47-6,-24-23 2,24-25 3,-1 48-1,1-23 0,-24-1 7,23 24 0,-23-23-6,24-1 5,0 0 13,-24 1 96</inkml:trace>
    </iact:actionData>
  </iact:action>
  <iact:action type="add" startTime="22519">
    <iact:property name="dataType"/>
    <iact:actionData xml:id="d1">
      <inkml:trace xmlns:inkml="http://www.w3.org/2003/InkML" xml:id="stk1" contextRef="#ctx0" brushRef="#br1">16591 6822 0,'24'0'528,"0"0"-503,-1 0-18,1 0 8,0 0 18,-1 0-19,1 0 9,-24-24-15,23 24 1,1 0-2,-24-23 0,24-1 17,-1 24-7,1-23 5,-1 23-7,1 0-7,-24-24 0,24 24 16,-1-24 0,-23 1-2,24 23-7,-24-24-3,23 24 0,-23-24 3,0 1 1,24 23-7,-24-24-2,24 1 1,-24-1-1,23 24 2,-23-24-3,0 1 5,0-1 9,24 1-13,-24-1 3,23 24-3,-23-24 1,0 1-1,0-1 8,0 1-6,24 23-1,-24-24 7,0 0-7,24 1-1,-1-1 16,-23 1-15,0-1 8,0 0-8,0 1-1,0-1 9,24 1-8,-24-1 7,0 0 1,0 1-9,23 23 2,-23-24-3,0 1 3,0-1 7,0 0 0,0 1 0,0-1 5,0 0-10,0 1 3,0-1-6,0 1 0,0-1 7,0 0-7,0 1 37,0-1-20,0 1-9,0-1 14,0 0-15,0 1 56,0-1-57,0 1 2,0-1 22,-23 24-29,23-24-2,-24 1 26,24-1-27,-23 1 2,-1 23 15,24-24 2,-24 24 5,1-24 2,-1 24 37,1 0-46,-1 0 32,0 0 0,1 0-16,23 24-33,-24-24 27,24 24-25,-23-1 8,23 1 0,0-1 6,-24-23-15,24 24 0,0 0 18,-24-24-19,24 23 2,-23-23 0,23 24-1,0-1 10,0 1-8,0 0 7,-24-1-10,24 1 5,-23-24 1,23 23-5,0 1 9,0 0 6,0-1-4,0 1-9,0-1 4,0 1 2,0 0 1,0-1-9,0 1 17,0 0-15,0-1 7,0 1 0,0-1-10,0 1 19,0 0-10,0-1-8,0 1 15,0-1-13,0 1 14,0 0-14,0-1 5,0 1 1,0-1 1,0 25 0,23-25-8,-23 1 15,0-1-15,0 1 9,0 0 0,0-1-12,24 1 10,-24-1-7,0 1 7,23-24-7,-23 47-1,0-23 18,24-1-19,-24 1 10,0 0-1,0-1 1,0 1 374,0 0-382,0-1-1,0 24 7,0-23-4,0 0-2,0 23 2,0-24 2,0 1-5,0 0 1,0 23 0,0 0 7,0-23-7,0-1 0,0 1-1,0-1 2,0 1-2,0 23 2,0-23 10,0 23-14,0-23 9,0-1-6,0 24 0,0-23 0,0 0 0,0 23-1,0-23 1,0 23 8,0-24-8,0 1 7,0 0-5,0-1 7,0 1-13,0-1 4,0 1 1,0 0-2,0-1 9,0 1-9,0-1 0,0 1 10,0 0-8,0-1 7,0 1-12,0-1 8,-24 1 0,24 0-5,0-1 10,0 1-10,-23-1 2,23 1 6,0 0-8,0-1 24,-24 1-20,24-1-6,-23 1 11,23 0-9,-24 23 9,24-23-9,-24-24 2,1 23 0,23 1-4,0-1 12,-24 1-9,1 0 15,-1-24-8,0 0 70,1 0-45,-1 0 6,0-24-15,24 0-20,-23 1 16,23-1-10,-24 24-9,24-23 8,0-1-9,-23 0 16,23 1-16,0-1 1,0 0 25,0 1-18,0-1-1,0 1-5,0-1-1,0 0 17,0 1-19,0-1 24,0 1-15,0-1-6,0 0 7,0 1-8,0-1 8,0 1-10,0-1 10,0 0 7,0 1-15,0-1 6,0 1-6,0-1 0,23 24 17,-23-24-17,0 1 9,24 23-4,-24-24-6,0-23 10,23 23-3,1 1-6,-24-1 8,0 1-8,0-1-1,24 0 17,-24 1 0,23 23-17,-23-24 8,0 0-6,0 1 14,24 23-15,0-24 6,-24 1-6,23 23 7,-23-48-6,0 25-2,24 23 1,-1-24 0,-23 1-1,24-1 1,-24 0 24,0 1-15,24 23-11,-1 0 11,-23-24-11,0 1 4,0-1-4,24 24 11,-24-24-3,23 24 18,-23-23-23,24 23-4,-24-24 22,24 1-23,-1-1 20,-23 0-9,24 1 1,-1 23 1,-23-24-10,24 1 10,0-1-1,-1 24-9,-23-24-2,0 1 12,24 23 6,-24-24-15,23 1-1,-23-1 17,24 0-14,-24 1 6,24 23-11,-24-24 12,23 0-3,-23 1 24,24-1-22,-1 1-1,-23-1 18,0 0 13</inkml:trace>
    </iact:actionData>
  </iact:action>
  <iact:action type="add" startTime="30398">
    <iact:property name="dataType"/>
    <iact:actionData xml:id="d2">
      <inkml:trace xmlns:inkml="http://www.w3.org/2003/InkML" xml:id="stk2" contextRef="#ctx0" brushRef="#br1">18244 6775 0,'23'0'311,"1"0"-288,-1 0 17,1 0-10,-24-24 25,24 24-48,-1 0 15,1-23-5,-24-1 6,23 24-16,-23-24 8,24 24-5,0 0 21,-24-23-25,23 23 1,1-24 2,-1 24 16,-23-24-19,24 1 3,0 23 15,-24-24-18,23 24 4,-23-23 6,24-1-4,-1 24 5,-23-24-10,0 1 8,24 23-7,-24-24 17,0 1-9,24 23-9,-24-24 3,23 0 17,-23 1-11,0-1 9,0 1-10,24 23-7,-24-24 6,23 0 17,-23 1-15,24 23 0,-24-24-9,0 1 8,0-1-7,0 0 10,0 1-12,0-1 11,0 1-7,0-1-6,0 0 20,0 1-16,0-1 14,0 1-13,0-1-3,0 0 10,0 1-5,0-1 2,0 0 3,0 1 1,0-1-11,0 1 11,0-1 4,0 0-5,0 1 0,0-1 0,0 1-1,0-1 8,0 0-8,0 1 11,0-1-11,0 1 2,0-1 36,0 0-21,0 1-11,0-1-10,0 1 3,0-1 32,0 0-23,-24 24 30,1-23-36,-1 23 14,24-24-24,-23 24 17,-1 0 29,0 0-29,1 0-9,-1 0 26,1 0-12,23 24 96,-24-24-118,24 23 24,0 1-14,-24-24-3,24 24-6,0-1 12,0 1-7,0-1 16,0 1-13,0 0 1,0-1-9,-23 1-2,23-1 9,0 1-7,-24-24 0,24 24 0,0-1 1,0 1 6,0-1 17,0 1 1,0 0 25,0-1-42,0 1 9,0-1-3,0 1-10,0 0 6,0-1-2,0 1 0,0 0-7,0-1 5,0 1 1,0-1-3,0 1 1,0 0-5,0-1-2,0 1 27,0-1-18,0 1 9,0 0-18,0-1 10,0 1-1,0-1 2,0 1 13,0 0-22,0-1-1,0 1 24,24-24-11,-24 23-16,0 1 415,0 0-404,0-1-3,0 1 0,0-1-4,0 1 15,0 0-7,0-1 1,0 1-3,0-1-5,0 1 8,0 0-12,0-1 18,0 1-14,0 0 5,0-1 4,0 1-4,0-1 3,0 1-4,0 0-5,0-1 9,0 1-2,0-1 0,0 25 2,0-25 6,0 1-15,0-1-2,0 1 21,0 0-23,0-1 12,0 1-7,0-1 6,0 1-8,0 0 1,0-1 16,0 1-17,0-1 25,0 1-25,0 0 9,0-1 0,0 1-9,0-1 16,0 1-13,0 0-5,0-1 22,0 1-23,0 0 11,0-1-7,0 1 8,0-1 1,0 1-10,0 0 10,0-1-11,0 1 2,0-1 15,0 1-14,0 0 15,0-1-19,0 1 3,0-1 16,0 1-15,0 0 8,0-1 4,0 1 18,0-1-31,-24-23-1,24 24 1,-23-24 17,23 24-17,0-1 13,-24-23 11,24 24-24,-24-24 7,24 23-8,0 1 16,-23-24 1,-1 0-1,1 0 9,23 24-24,-24-24 15,0 0-1,1 0 19,-1 0-26,1 0-8,-1 0 24,0 0-23,1 0 23,-1 0-16,1 0 18,-1-24 27,24 0-45,0 1 1,0-1 8,0 1-17,0-1 11,0 0-11,0 1-1,0-1 18,0 1-16,0-1 7,0 0-8,0 1 9,0-1-8,0 1 0,0-1 7,0 0-5,0 1 7,0-1-11,0 1 4,0-1-6,0 0 3,0 1 2,24 23-1,-24-24-1,0 1 2,23 23-2,-23-24 10,24 24-11,-24-24 10,0 1-7,0-1 22,23 0-17,-23 1 4,24-1-13,-24 1 11,0-1-7,0 0-1,24 24-1,-24-23 8,23 23-4,-23-24-5,24 24 9,-24-23-9,0-1 4,0 0 4,23 24-7,1-23 1,-24-1 8,24 24-8,-24-23 2,23 23-5,1-24 6,-24 0-7,23 24 5,1 0-1,-24-23-1,24-1 1,23 24 7,-47-23 1,23 23-9,1-24 2,0 24-1,-1-24 17,1 24-12,-1 0 26,-23-23-32,24 23 2,-24-24 24,24 24-4,-1 0 3,-23-23-17,24 23 2,-24-24 12,0 0 2,23 24-23,1 0 16,-24-23-8,0-1-1,24 24-8,-24-23 2,23-1 8,1 0-11,-24 1 8,23-1 10,1 0 1,-24 1-11,0-1 2,24 1 7,-24-1-7,23 24 7,-23-24 1,0 1-9,24 23-8,-24-24 2,23 24 61,-23-23-64</inkml:trace>
    </iact:actionData>
  </iact:action>
  <iact:action type="add" startTime="39006">
    <iact:property name="dataType"/>
    <iact:actionData xml:id="d3">
      <inkml:trace xmlns:inkml="http://www.w3.org/2003/InkML" xml:id="stk3" contextRef="#ctx0" brushRef="#br1">19966 6798 0,'24'0'489,"0"0"-473,-1 0-8,1 0 1,-1 0 13,1 0-12,0 0 10,-1 0-11,1 0 5,-1 0 11,1 0-19,0 0 34,-1 0-25,-23-23-8,24 23 1,-24-24 32,23 24-32,1 0 16,-24-23 21,24 23-30,-24-24-6,23 0 7,1 24 0,-24-23 0,23-1-10,1 24 9,-24-24-5,0 1-4,0-1 2,24 1 8,-1-1 0,1 0 7,-24 1-7,0-1-10,23 1 9,1 23-3,-24-24-8,24 0 11,-24 1-6,23-1-1,1 1 7,-24-1 1,23 24-9,-23-24 3,24 1-4,-24-1 5,24 1 1,-24-1-5,0 0 1,23 1 0,-23-1 0,0 1 7,0-1-6,0 0 7,24-23-9,-24 24 8,0-1-4,23 0-6,-23 1 12,0-1-10,24 0 8,-24 1-7,0-1-1,0 1 24,0-1-15,0 0-1,0 1 2,0-1 13,0 1-23,0-1 9,0 0 15,0 1-23,0-1 23,0 1-8,0-1 16,0 0 48,0 1-56,-24 23-2,1 0 11,-1 0-23,1 0-9,-1 0 14,0 0-7,1 0 17,-1 0-9,1 0-9,-1 0 28,0 0-26,1 0 21,-1 0-6,1 23 1,23 1 7,0 0-32,0-1 1,-24-23-2,24 24 11,0-1-10,-24-23 0,24 24 1,0 0 0,0-1 1,0 1 7,0-1-10,0 25 9,0-25-2,0 1-2,0 23-2,0-23 6,0-1-8,0 1 2,0 0-2,0-1 2,0 24 21,0-23-15,0 0 0,0-1 3,0 1 12,0-1-15,0 1 17,0 0-26,0-1 2,0 1 16,0-1-9,0 1 16,0 0-23,0-1 11,0 1-6,0-1 1,0 1 10,0 0-7,0-1 5,0 1 382,0-1-395,0 1 6,0 0-7,0-1-2,0 1 11,0-1-2,0 1 3,0 0-13,0-1 2,0 1 9,0 0 0,0-1-9,0 1 3,0-1-4,0 1 11,0 0-11,0-1 5,0 24 2,0 1 2,0-25-7,0 1 1,0 23-1,0-23-1,0 23 7,0-24 2,0 1-7,0 0-3,0 23 10,0-24-4,0 1 0,0 0-5,0-1 16,0 1-14,0-1 16,0 1-18,0 0-1,0-1 9,0 1-3,0 0 0,0-1-3,0 1-1,0-1 14,0 1-13,0 0 21,0-1-20,0 1-4,0-1 9,0 1-6,0 0-3,0-1 3,0 1 6,0-1 0,0 1 1,0 0 8,0-1-7,0 1-11,0-1 18,-23 1-17,23 0 25,-24-1-9,24 1-15,0-1 9,-23 25-1,23-25-4,0 1 4,0-1-7,-24-23-3,24 24 10,-24 0-7,24-1-2,0 1 8,0 0-7,0-1 9,-23-23-9,23 24-1,-24-24 9,24 23-2,-23 1 11,23 0-3,0-1 17,-24-23-24,24 24-6,-24-24 5,24 23 19,-23-23-16,23 24-13,-24-24 4,1 0 10,-1 0 5,0 0 8,1 0 21,23-24-28,-24 24-16,1-23 1,23-1-3,0 1 2,0-1 0,0-23 1,0 23 0,0-23-2,0 23 2,-24-23-5,24 23 8,0 1-6,0-1 0,0 1 2,0-1 8,0-23-9,0 23 8,0 1-5,0-1-3,0 0 2,0-23 7,0 24 12,0-1-13,0 0 24,0 1-7,0-1 1,0 1 21,0-1-40,0 0 21,24 1-24,-24-1-1,23 1 13,-23-1-16,0 0 8,24 24-8,-24-23 3,23-1-2,-23 1 5,0-1-5,24 24 8,0 0-7,-24-24-2,23 1 1,-23-1 0,24 0 7,-1-23 0,1 24 2,0-1-8,-1 24-3,-23-24 10,0 1-10,24-1 10,-1 1 0,-23-1-8,24-23 7,0 23-7,-1 24 1,-23-23-2,0-1 3,24 24-5,-24-24 6,23 1-7,-23-1 20,24 24 0,-24-23-16,24-1-2,-24 0 18,23 24-14,-23-23-4,0-1 9,24 1 18,-24-1-19,23 24-7,1-24 1,-24 1 10,0-1-11,24 24 14,-1-23-11,-23-1 5,0 0 1,24 24-8,-24-23-1,23-1 0,-23 0 9,24 1-7,0-1 7,-1 24-3,-23-23-5,0-1 7,24 24-5,-1 0 12,-23-24 1,24 24 2,-24-23-10,24 23 3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3T10:33:37.366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  <inkml:brush xml:id="br1">
      <inkml:brushProperty name="width" value="0.05292" units="cm"/>
      <inkml:brushProperty name="height" value="0.05292" units="cm"/>
    </inkml:brush>
  </inkml:definitions>
  <iact:action type="add" startTime="4892">
    <iact:property name="dataType"/>
    <iact:actionData xml:id="d0">
      <inkml:trace xmlns:inkml="http://www.w3.org/2003/InkML" xml:id="stk0" contextRef="#ctx0" brushRef="#br0">3281 14423 0,'23'0'317,"25"0"-308,-25 0-2,1 0 1,-1 0 0,25 0-1,-1-24 2,-24 24-3,25-23 7,-1 23-10,0-24 11,24 1-12,23-1 5,-23 0 1,23 1 0,24-1 0,-47 1 3,47-1-3,-47 0-3,23-23 4,-46 47-3,22-23 6,1-1-9,-24 0 10,1-23-10,-1 24 10,0-1-7,-23 0-2,23 24 6,24-47-4,-48 24 3,1-1 0,47-23-1,-48 47-3,1-48 3,23 25-1,0-24 5,-23 47-7,-1-71 6,25 24-6,-1-1 7,-24-22-10,25 22 11,-1-46-10,-24 23 5,25 0 3,-1 1-7,-24 22 4,1-23-1,0 1 4,-1 22-6,1 1 6,-1-24-4,1-23 3,0 0-7,-24 23 9,0 0-8,23-23 6,-23 23-3,24 23 5,-24 1-8,0 0 2,23 23 1,-23-46 3,24 22-4,-24-22 3,0-1 0,24 0-4,-24 24 7,0 0-8,0-1 8,23 25-9,-23-48 6,0 47 0,0 1-4,0-25 4,0 25-1,24-1 0,-24-23-1,0 23 2,0 1-2,0-1 2,0 1 261,0-25-262,0 25-1,0-48 3,0 0-4,0 24 3,23-24-1,1-23-1,0 23 0,-24 24 2,23-24 1,1-24-6,-1 1 8,-23 47-8,24-48 3,0 1 3,-24 23-3,0 0 1,23 1 0,-23-1-1,24-24 0,-24 48 1,0-24-1,0-23 3,23-1-4,-23 25 3,0-25-2,24-23 1,-24 24-1,0-48 2,0 48 0,24-1-3,-24-23 3,0 0-1,0 0-2,0-23 2,0 22 1,0 1-2,23 0 0,-23-47 1,0 47 2,0 0-4,0-24 4,0 72-5,0-25 6,0 1-5,0-24 0,0 47 3,0-47-3,0-24 3,0 71-2,0-47 1,0 0-1,0-23 2,0 70-2,0-94 3,0 94-4,0-24 2,0 1 1,0 0-3,0 23 2,0 0-1,0-23 3,0 70-4,0-23 2,0-24 0,0 47 2,0-46-5,0-1 5,0 47-4,0-47 4,0 48-3,0-48 2,0 24-4,0 23 12,0 0-11,0 1 2,24-1-1,-24 1 11,0-1-4,0 48 226,0-1-230,0 24-2,0-23-1,-24 23 2,24-23-4,0-1 7,-23 25-8,23-1 4,0-24-1,0 1 1,0 0 1,0 23-2,0-23 1,0-1-1,0 1 2,0 23 1,-24-23-5,24 46 4,0-22 0,0-25-2,0 48 2,0-47-4,0 46 2,0-22 3,0-25-2,0 24-1,0 24 1,-24-47-2,24 23 3,0 24 0,0-47-2,0 70 3,0-23-6,0-48 8,0 72-9,-23-24 9,23-48-8,0 48 4,0-47 1,0 23-3,0 0 2,0 0 0,0 0 0,0 1-1,0 23 9,0-48-7,0 24-2,0-23 3,0 47-5,0-24 3,0 0 0,0 0-1,0 24 1,0-47 0,-24 23-1,24 0 3,0-23-2,0 23-2,0 0 3,0 0-2,0-23 2,0 23-2,0 1 3,0-1 6,0 0-12,0 24 12,0-24-1,0 24-7,0-48 0,0 25 0,0-1 2,0 0-5,0 0 6,0-23-7,0 23 7,0-23-6,0 23 7,0 24-7,0-48 2,0 1 1,0 23-1,0-23 1,0-1-1,0 1 1,0 0 16,0-1 256,0 1-265,0-1-7,0 1 0,0 47-1,0 0 1,0-24 1,0 47-2,0 1 0,0 23 2,0-24-2,0-47 3,0 48-5,0-1 6,0-47-7,0 24 8,0 0-5,0-47-2,0 46 4,0-22-2,0-1 2,0 24-3,0-1 3,0 1-2,0 0 3,0 0-3,0 0 2,0-24-3,-23 24 4,23-48-5,0 48 2,0 0 0,-24-47 2,24 46 2,0 1-5,0-47 3,-24 47-3,24 0 0,0-24 2,-23 47 0,23-23 0,0 0 3,0-24-7,-24 24 8,24 0-6,0-48 0,0 48 2,0 0 0,0-48 0,0 48-1,0-47 2,0 47-3,0-24 2,0 0 2,0 24-3,0 0-1,0 0 5,0-1-7,0 1 8,0 0-6,0-24 0,0 24 3,0-24-2,0-23 2,24 23-1,-1 0-2,-23-23 3,0 23-1,24-23 1,-24 23-3,24 24 0,-24-48 5,0 1-6,23 0 6,-23-1-6,0 1 3,0-1 0,24-23-1,-24 24 1,0 23 0,23-47 0,1 47 1,-24-23-2,0 0-1,24 23 3,-1 0-1,1-47 2,-1 71-6,1-24 12,0 0-8,23 1 0,-24-25 6,1 24-12,23 24 5,-23-47 7,23-1-13,-23 25 7,-1-25 3,25 1-5,-25-1 1,24 25 4,1-25-7,-25-23 7,1 47-6,23-23 7,-23 0-8,-1-1 11,24 1-6,-47-1 5,24-23-5,0 24-2,-24 0 1,23-24-1,1 23 4,-1 1-7,25-24 8,-1 24-8,-24-1 8,48-23-8,0 0 4,0 0-1,-24 0 2,24 24-2,0-24 3,-24 0-4,24 0 2,-24 0 1,0 0-3,0 0 4,-23 0-3,47 0 2,-24 0-3,-24 0 4,25 0-4,22 0 0,-46 0 2,47 0 0,-48 0 1,25 0-2,-25 0 1,1 0-1,-1 0 1,1-24 1,-24 1 0,24 23-4,-1 0 4,1-24-3,-24 0 6,23 24 2,1-47-7,-24 23 0,24 24 0,-24-23 1,0-1 1,0 1-3,23-1 2,1 0 0,-24 1 3,0-24 4,0 23-2,23 0-4,-23 1-3,0-1 17,24 24-13,-24-23 6,0-1 13,0 0-13,24 24-5,-24-23 4,0-1 60,0 1-41</inkml:trace>
    </iact:actionData>
  </iact:action>
  <iact:action type="add" startTime="16265">
    <iact:property name="dataType"/>
    <iact:actionData xml:id="d1">
      <inkml:trace xmlns:inkml="http://www.w3.org/2003/InkML" xml:id="stk1" contextRef="#ctx0" brushRef="#br1">16119 6869 0,'24'0'513,"0"0"-505,-1 0 9,-23-23-4,24 23 3,-24-24-9,23 24 3,-23-24 4,24 24-4,0 0 3,-1-23-4,-23-1-2,24 24 16,-24-23-15,23-1 0,1 0 16,0 1-15,-1-1-4,-23 0 12,24 1-7,-1 23 2,-23-24-4,0 1-1,24-1 2,0 24-1,-24-24 1,0 1-3,23 23 3,-23-24 6,0 1-7,24-1 1,-24-23 7,23 23-9,-23 1-1,0-25 2,24 25 0,-24-48-1,0 24 1,0 0 1,0-24-2,0 24 0,0-1 2,0 25-1,24-25-1,-24 25 2,0-1-3,0 1 5,0-1 2,0-23-6,0 0 9,0 23-9,0-47 1,0 24-1,0 23 2,0-23-2,0 24 2,0-25-1,0 25 1,0-24 7,0 23-11,0 0 3,0 1-1,0-1 2,0-23-1,0 0-1,0-1 9,0 25-8,0-1-1,0 1 2,0-1 14,0 0-1,0 1 2,0-1-1,0 1-14,0-1 13,0 0-13,0 1 7,0-24-1,0 23-8,0 0 9,0 1-8,0-1 7,0 1-6,0-1 6,0 0 2,0 1-4,0-1 49,0 1 31,0 46 109,0 1-186,0-1-7,0 1 5,0 0 3,0-1-10,0 1 16,0-1-15,0 1 15,0 0-12,0-1-5,0 1 9,0-1-8,0 1 1,0 23-1,0-23 2,0-1-2,0 1 1,0 0 0,0-1 8,0 1-1,0-1 1,0 1-2,0 0 11,0-1-17,0 1 0,0 0 21,0-1-20,0 1 9,0-1-5,0 1-5,0 0 9,0-1-11,0 1 8,0-1-5,0 1 0,0 0 6,0-1-6,0 1-4,0-1 7,0 1 0,0 0-3,0 23 5,0 0 11,0-23-18,0-1 10,0 1-12,0-1 6,0 1-6,0 0 4,0-1 6,0 1-8,0-1 1,0 1 9,0 0-11,0-1 11,0 1-11,0 23 10,0-23-6,0-1 7,0 1-13,0 0 5,0-1-2,0 1 1,0 23 8,0-23-9,0-1 8,0 1-7,0-1 1,0 1-2,0 0 2,0-1 5,0 1-6,0-1 0,0 1 7,0 0 0,0-1 2,0 1-8,0-1-3,0 1 20,0 0-10,0-1 4,0 1-3,0-1-12,0 1 28,0 0-17,0-1 69,0 1-69,0 0-2,0-1 19,0 1-18,23-24 30,-23 23-37,0 1 8,24-24-5,-24 24 5,24-24-13,-1 0 13,1 0-6,-1 0 21,1 0-17,0 0 17,-1 0-14,1 0 6,-1 0 0,1 0-16,0 0 18,-1 0-3,1 0 18,-1 0-25,1 0-1,0 0 10,-1 0-7,1 0 4,-24-24-13,23 24 1,1-24-1,-24 1 8,24-1-10,-24 1 33,0-1 54,0 0-76,23 24 0,-23-23-12,0-1 2,0 0 17,0 1-16,0-1 7,0 1 17,0-1 22</inkml:trace>
    </iact:actionData>
  </iact:action>
  <iact:action type="add" startTime="21921">
    <iact:property name="dataType"/>
    <iact:actionData xml:id="d2">
      <inkml:trace xmlns:inkml="http://www.w3.org/2003/InkML" xml:id="stk2" contextRef="#ctx0" brushRef="#br1">18432 6798 0,'24'0'374,"0"0"-360,-1 0 18,1 0-8,-24-23-16,0-1 0,23 24-2,1-23 5,-24-1-5,24 24-1,-24-47 5,23 23 5,-23 0-8,24 24 2,-24-23-2,23 23 2,-23-24-1,0 1 7,24-1-6,-24 0-3,24 1 4,-24-1-4,23-23 0,1 0 2,-24 23 1,0-23-1,0 0-1,0 0 2,23-1-3,-23 1 3,24 24-2,-24-25 1,0 1-1,0 0 3,0 23-4,0-23 4,0 23-5,0-23 4,0 24-2,0-1 0,24 0 2,-24 1-2,0-1 1,0 1 8,0-1-9,0-23 2,0 0 8,0-1-10,0 1 2,0 0-4,0 0 12,0 23-11,0-23 10,0 23-9,0 1 10,0-1-10,0 1 2,0-1-1,0-23 7,0 23-1,0 0-2,0 1 0,0-1 11,0 1-7,0-1-1,0-23-8,0 23 10,0-23-6,0 0 1,0 0 3,0 23-6,0 0-1,0-23-1,0 24 0,0-1 1,0-23 0,0 0 8,0 23-7,0 0 13,0 1-7,0-1 1,0 1-7,0-1-1,0 0 7,0 1-7,0-1 16,0 0-9,0 1-1,0 46 257,0 1-263,-24 0 17,24-1-19,0 1 10,0 0-6,0-1-4,0 24 11,0-23-10,0 0 15,0-1-14,0 1 0,0-1 15,0 1-13,0 0 12,0-1-12,0 1-4,0-1 9,0 1-7,0 0 9,0-1-4,0 1 4,0-1-3,0 1 3,0 0-3,0-1 3,0 1-2,0-1-8,0 1 1,0 0 8,0-1-9,0 24 2,0-23-2,0 0 2,0-1-3,0 1 5,0 0-6,0-1 2,0 1 2,0-1-2,0 1 0,0 0 1,0-1 9,0 1-8,0-1-3,0 1 10,0 0 0,0-1-2,0 1-4,0-1 5,0 1-7,0 0-1,24-24 1,-24 23 0,0 1-2,0-1 11,0 1-10,0 0 3,0-1-4,0 1 2,0-1 7,0 1-8,0 0 1,0-1 16,0 1-16,0-1 1,0 25 13,0-25-14,0 1 6,23 0-6,-23-1 8,0 1-8,0-1 1,0 1 6,0 0-8,24-24 2,-24 47-2,0-24 1,0 1-1,0 0 3,23-1-5,-23 24 12,0-23-10,0 23 17,0 0-2,0 1-6,0-25 10,24 1-21,-24-1 10,0 1-6,0 0-1,24-1 6,-24 1-5,0-1 6,0 1 1,0 0 94,23-24-78,-23 23-18,24-23 8,-1 24-13,1-24 13,0 0 11,-1 0 13,1 0-32,-1 0 3,1 0 5,0 0-6,-1 0 30,1 0-21,-1 0-19,1 0 34,0 0-23,-1 0 6,1 0-8,-1 0-1,1 0 18,0 0-8,-24-24-1,23 1 7,-23-1-22,0 0 7,0 1 2,0-1 14,0 1 16,0-1-34,0 0 73</inkml:trace>
    </iact:actionData>
  </iact:action>
  <iact:action type="add" startTime="28300">
    <iact:property name="dataType"/>
    <iact:actionData xml:id="d3">
      <inkml:trace xmlns:inkml="http://www.w3.org/2003/InkML" xml:id="stk3" contextRef="#ctx0" brushRef="#br1">20462 6798 0,'24'0'272,"-1"0"-264,1 0 30,-1 0-23,1 0 9,0 0 6,-1 0-13,1 0 37,-1 0-23,1 0 0,0 0 16,-24-23-25,23 23-13,-23-24-2,0 1 1,0-1 17,0 0-19,24 24 4,-1-23 3,-23-1-6,0 0 2,24 24-2,-24-23 1,0-1 0,0-23 16,24 23-9,-24 1 0,0-1 1,23 1 0,-23-1-9,0 0 1,0 1 7,0-1 2,0 1-2,0-1-7,0 0 7,24 24 1,-24-23-6,0-1-5,0 1 10,0-1 1,0 0-8,0 1 8,0-1-8,23 1 8,-23-1-9,0 0 3,0 1 3,0-1-6,0 1 9,0-1-7,0 0 13,0 1-13,0-1-3,0 0 3,0 1-1,0-1 0,0 1 7,24-1 1,-24 0 0,0 1-9,0-1 1,0 1-2,0-1 4,0 0-3,0 1 8,0-1 2,0 1-8,0-1-3,0 0 10,0-23-10,0 24 3,0-1-1,0-23-1,0 23 1,0 1 0,0-1-1,0 0 1,0 1 7,0-1-7,0 1 18,0-1-21,0 0 7,0 1-1,0-1-3,0 0 8,0 1 0,0-1 7,0 1 3,0-1-21,0 0 10,0 1-7,0-1 7,0 1 1,0-1-8,-24 24 14,24-24-5,0 1-2,0-1 16,0 1-15,0-1 8,0 0 1,0 1-9,0-1 6,0 1-16,0-1 18,0 48 186,0-1-203,0 1 9,0-1-9,0 1 9,0 0-8,0-1-1,0 1 10,0-1-7,0 1 3,0 0-6,0-1 10,0 1-9,0-1-2,0 1 9,0 0-7,0-1 8,0 1-8,0-1 0,0 1 22,0 0-22,0-1 9,0 1-10,0 0 0,0-1 19,0 1-19,-23-24 2,23 47-4,0-23 6,0-1 6,0 24-13,0 1 12,0-25-9,0 1 10,0-1-12,0 25 12,0-25-1,0 1-10,0-1 10,0 1-9,0 0 1,0-1 0,0 1 10,0 23-12,0-23 11,0-1-10,0 1 1,0 23 14,0 0 1,0-23-15,0 0 9,0-1-11,0 1 3,0-1 15,0 1-16,0 0 6,0-1-7,0 1 3,0 23-5,0-23 7,0-1-8,0 48 6,0-24-3,0 24 0,0-24 2,0 0-2,0 1 0,0-25 1,0 1 0,0-1 1,0 1-1,0 0 16,0-1-15,0 1 28,23-24-22,-23 24-8,0-1 39,0 1-13,24-24-26,-24 23 17,24-23-3,-24 24-12,23-24 0,-23 24-1,24-24-2,-1 0 5,-23 23-7,24 1 4,0-1 9,-1-23-11,1 0 10,-24 24-9,23-24 24,1 24-4,0-24 25,-1 0-29,1 0-14,-1 0 12,1 0-5,-24-24-9,24 24 9,-1-24-7,1 1 6,-1 23 8,-23-24-14,24 1-1,-24-1 7,24 24 8,-24-24-16,0 1 1,23 23 0,-23-24 24,0 1-16,24 23-8,-24-24 0,23 0 21,-23 1-3,24 23-5,-24-24 10,0 0 0,0 1-8,24 23 9,-24-24-24,0 1 15,0-1 46,0 0 41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3T10:33:37.36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1466">
    <iact:property name="dataType"/>
    <iact:actionData xml:id="d0">
      <inkml:trace xmlns:inkml="http://www.w3.org/2003/InkML" xml:id="stk0" contextRef="#ctx0" brushRef="#br0">19565 13030 0,'24'0'193,"-1"0"-185,1 0 3,-24-23-7,24 23 8,-1 0-9,1 0 10,-1 0 6,1 0-3,0 0 16,-1 0-16,1 0 45,-1 0 25,1 0-57,0 0 2,-1 0-22,1 0 8,-1 0-11,1 0 10,0 0-6,-1 0-5,1 0 3,-1 0 1,1 0-1,0 0 6,-1 0-5,1 0-3,-1 0 9,1 0-4,0 0 10,-1 0-14,1 0 9,-1 0 24,1 0-18,0 0 151,-24 23 97,-24-23-68,0 0-122</inkml:trace>
    </iact:actionData>
  </iact:action>
  <iact:action type="add" startTime="18745">
    <iact:property name="dataType"/>
    <iact:actionData xml:id="d1">
      <inkml:trace xmlns:inkml="http://www.w3.org/2003/InkML" xml:id="stk1" contextRef="#ctx0" brushRef="#br0">21194 13007 0,'23'0'47,"1"0"6,-1 0-6,1 0-32,0 0 1,-1 0 7,1 0-16,-1 0 10,1 0-11,0 0 3,23 0 8,-24 0-3,1 0-7,0 0 9,-1 0 0,1 0-6,-1 0 18,1 0-19,0 0-1,-1 0 22,1 0-22,-1 0 9,1 0-2,0 0-9,-1 0 21,1 0-22,-1 0 35,1 0-9,0 0 47,-1 0-17,1 0-31,-1 0 43,1 0 10,0 0 74</inkml:trace>
    </iact:actionData>
  </iact:action>
  <iact:action type="add" startTime="22147">
    <iact:property name="dataType"/>
    <iact:actionData xml:id="d2">
      <inkml:trace xmlns:inkml="http://www.w3.org/2003/InkML" xml:id="stk2" contextRef="#ctx0" brushRef="#br0">22350 13432 0</inkml:trace>
    </iact:actionData>
  </iact:action>
  <iact:action type="add" startTime="22800">
    <iact:property name="dataType"/>
    <iact:actionData xml:id="d3">
      <inkml:trace xmlns:inkml="http://www.w3.org/2003/InkML" xml:id="stk3" contextRef="#ctx0" brushRef="#br0">22562 13432 0</inkml:trace>
    </iact:actionData>
  </iact:action>
  <iact:action type="add" startTime="23453">
    <iact:property name="dataType"/>
    <iact:actionData xml:id="d4">
      <inkml:trace xmlns:inkml="http://www.w3.org/2003/InkML" xml:id="stk4" contextRef="#ctx0" brushRef="#br0">22798 13432 0,'24'0'40,"0"0"20,-1 0-44,1 0-1,-1 0-7,1 0 7,0-24-6,-1 24-2,1 0 11,-1 0-12,1 0 24,0 0-15,-1 0 1</inkml:trace>
    </iact:actionData>
  </iact:action>
  <iact:action type="add" startTime="33747">
    <iact:property name="dataType"/>
    <iact:actionData xml:id="d5">
      <inkml:trace xmlns:inkml="http://www.w3.org/2003/InkML" xml:id="stk5" contextRef="#ctx0" brushRef="#br0">15364 9914 0</inkml:trace>
    </iact:actionData>
  </iact:action>
  <iact:action type="add" startTime="34570">
    <iact:property name="dataType"/>
    <iact:actionData xml:id="d6">
      <inkml:trace xmlns:inkml="http://www.w3.org/2003/InkML" xml:id="stk6" contextRef="#ctx0" brushRef="#br0">15600 9914 0</inkml:trace>
    </iact:actionData>
  </iact:action>
  <iact:action type="add" startTime="35169">
    <iact:property name="dataType"/>
    <iact:actionData xml:id="d7">
      <inkml:trace xmlns:inkml="http://www.w3.org/2003/InkML" xml:id="stk7" contextRef="#ctx0" brushRef="#br0">15860 9914 0,'23'0'78</inkml:trace>
    </iact:actionData>
  </iact:action>
  <iact:action type="add" startTime="37942">
    <iact:property name="dataType"/>
    <iact:actionData xml:id="d8">
      <inkml:trace xmlns:inkml="http://www.w3.org/2003/InkML" xml:id="stk8" contextRef="#ctx0" brushRef="#br0">16190 9442 0,'24'0'224,"-1"0"-193,1 0 18,0 0-35,-1 0-7,1 0 24,-1 0-8,1 0 18,0 0-27,-1 0 11,1 0 20,-1 0-22,1 0 62,0 0-37,-1 0 5</inkml:trace>
    </iact:actionData>
  </iact:action>
  <iact:action type="add" startTime="40917">
    <iact:property name="dataType"/>
    <iact:actionData xml:id="d9">
      <inkml:trace xmlns:inkml="http://www.w3.org/2003/InkML" xml:id="stk9" contextRef="#ctx0" brushRef="#br0">16804 9466 0,'24'0'273,"-1"0"-228,1 0-29,-1 0 7,1 0-16,0 0 3,-1 0 11,1 0-3,-1 0 3,1 0-5,0 0-5,-1 0 9,1 0-4,-1 0 16,1 0-16,0 0 7,-1 0 55,1 0-41,-1 0 27,1 0-28,0 0 11,-1 0 8,1 0 22,-1 0 94</inkml:trace>
    </iact:actionData>
  </iact:action>
  <iact:action type="add" startTime="43994">
    <iact:property name="dataType"/>
    <iact:actionData xml:id="d10">
      <inkml:trace xmlns:inkml="http://www.w3.org/2003/InkML" xml:id="stk10" contextRef="#ctx0" brushRef="#br0">17748 9962 0</inkml:trace>
    </iact:actionData>
  </iact:action>
  <iact:action type="add" startTime="44592">
    <iact:property name="dataType"/>
    <iact:actionData xml:id="d11">
      <inkml:trace xmlns:inkml="http://www.w3.org/2003/InkML" xml:id="stk11" contextRef="#ctx0" brushRef="#br0">17890 9962 0</inkml:trace>
    </iact:actionData>
  </iact:action>
  <iact:action type="add" startTime="45136">
    <iact:property name="dataType"/>
    <iact:actionData xml:id="d12">
      <inkml:trace xmlns:inkml="http://www.w3.org/2003/InkML" xml:id="stk12" contextRef="#ctx0" brushRef="#br0">18173 9962 0</inkml:trace>
    </iact:actionData>
  </iact:action>
  <iact:action type="add" startTime="57915">
    <iact:property name="dataType"/>
    <iact:actionData xml:id="d13">
      <inkml:trace xmlns:inkml="http://www.w3.org/2003/InkML" xml:id="stk13" contextRef="#ctx0" brushRef="#br0">10337 7011 0,'-23'0'226,"-1"0"-195,1 0 16,-1 0-31,0 0 13,1 0-13,-1 0-7,1 0 14,-1 0-15,0 0 15,1 0-13,-1 0 2,1 0 13,-1 0-9,0 0 5,1 0-11,-1 0 4,1 0 10,-1 0 2,0 0 58,1 0-24</inkml:trace>
    </iact:actionData>
  </iact:action>
  <iact:action type="add" startTime="60386">
    <iact:property name="dataType"/>
    <iact:actionData xml:id="d14">
      <inkml:trace xmlns:inkml="http://www.w3.org/2003/InkML" xml:id="stk14" contextRef="#ctx0" brushRef="#br0">10880 7058 0,'-23'0'162,"-1"0"-153,0 0-2,-23 0 0,0 0 9,23 0-5,1 0-7,-24 0 8,23 0 0,0 0 4,1 0 7,-1 0 7,1 0 12</inkml:trace>
    </iact:actionData>
  </iact:action>
  <iact:action type="add" startTime="62282">
    <iact:property name="dataType"/>
    <iact:actionData xml:id="d15">
      <inkml:trace xmlns:inkml="http://www.w3.org/2003/InkML" xml:id="stk15" contextRef="#ctx0" brushRef="#br0">11635 7011 0,'-23'0'125,"-1"0"-119,1 0 1,-1 0 8,0 0-4,1 0-6,-1 0 11,1 0-5,-1 0 9,0 0-12,1 0 31,-1 0-23,1 0-8,-1 0 15,0 0-16,1 0 16,-1 0-14,1 0-2,-1 0 10,0 0-3,1 0 26,-1 0-18,1 0 11,-1 0 82,0 0 2,1 0-69,-1 0-31,1 0 37</inkml:trace>
    </iact:actionData>
  </iact:action>
  <iact:action type="add" startTime="65752">
    <iact:property name="dataType"/>
    <iact:actionData xml:id="d16">
      <inkml:trace xmlns:inkml="http://www.w3.org/2003/InkML" xml:id="stk16" contextRef="#ctx0" brushRef="#br0">11777 7365 0</inkml:trace>
    </iact:actionData>
  </iact:action>
  <iact:action type="add" startTime="66477">
    <iact:property name="dataType"/>
    <iact:actionData xml:id="d17">
      <inkml:trace xmlns:inkml="http://www.w3.org/2003/InkML" xml:id="stk17" contextRef="#ctx0" brushRef="#br0">11919 7365 0,'23'0'22</inkml:trace>
    </iact:actionData>
  </iact:action>
  <iact:action type="add" startTime="67082">
    <iact:property name="dataType"/>
    <iact:actionData xml:id="d18">
      <inkml:trace xmlns:inkml="http://www.w3.org/2003/InkML" xml:id="stk18" contextRef="#ctx0" brushRef="#br0">12202 7365 0</inkml:trace>
    </iact:actionData>
  </iact:action>
  <iact:action type="add" startTime="69794">
    <iact:property name="dataType"/>
    <iact:actionData xml:id="d19">
      <inkml:trace xmlns:inkml="http://www.w3.org/2003/InkML" xml:id="stk19" contextRef="#ctx0" brushRef="#br0">12509 7365 0</inkml:trace>
    </iact:actionData>
  </iact:action>
  <iact:action type="add" startTime="70424">
    <iact:property name="dataType"/>
    <iact:actionData xml:id="d20">
      <inkml:trace xmlns:inkml="http://www.w3.org/2003/InkML" xml:id="stk20" contextRef="#ctx0" brushRef="#br0">12745 7365 0</inkml:trace>
    </iact:actionData>
  </iact:action>
  <iact:action type="add" startTime="71069">
    <iact:property name="dataType"/>
    <iact:actionData xml:id="d21">
      <inkml:trace xmlns:inkml="http://www.w3.org/2003/InkML" xml:id="stk21" contextRef="#ctx0" brushRef="#br0">12981 7365 0,'23'0'61</inkml:trace>
    </iact:actionData>
  </iact:action>
  <iact:action type="add" startTime="71706">
    <iact:property name="dataType"/>
    <iact:actionData xml:id="d22">
      <inkml:trace xmlns:inkml="http://www.w3.org/2003/InkML" xml:id="stk22" contextRef="#ctx0" brushRef="#br0">13169 7341 0</inkml:trace>
    </iact:actionData>
  </iact:action>
  <iact:action type="add" startTime="72289">
    <iact:property name="dataType"/>
    <iact:actionData xml:id="d23">
      <inkml:trace xmlns:inkml="http://www.w3.org/2003/InkML" xml:id="stk23" contextRef="#ctx0" brushRef="#br0">13405 7341 0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3T10:33:37.366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27776">
    <iact:property name="dataType"/>
    <iact:actionData xml:id="d0">
      <inkml:trace xmlns:inkml="http://www.w3.org/2003/InkML" xml:id="stk0" contextRef="#ctx0" brushRef="#br0">1086 4650 0,'24'-23'241,"-1"23"-226,24 0-6,-23 0 5,23 0-7,0 0 8,-23 0-4,0 0-5,-1 0 4,24 0 6,-23 0-12,0 0 12,23 0-7,-24 0 5,1 0-6,0 0 10,-1 0-13,1 0 5,-1 0 22,1 0-3</inkml:trace>
    </iact:actionData>
  </iact:action>
  <iact:action type="add" startTime="29516">
    <iact:property name="dataType"/>
    <iact:actionData xml:id="d1">
      <inkml:trace xmlns:inkml="http://www.w3.org/2003/InkML" xml:id="stk1" contextRef="#ctx0" brushRef="#br0">7883 4556 0,'24'0'164,"23"0"-142,-24 0-13,1 0-2,0 23-1,-1-23 4,48 0-2,-24 0 2,0 0-5,24 0 2,24 0 2,-72 0 2,48 0-8,0 0 6,-24 0-1,0 0 0,0 0 0,1 0-2,-25 24 2,24-24 1,-23 0 0,23 0-4,0 0 6,-23 0-4,0 0 2,23 0-3,0 0 4,-23 0 3,23 0-5,-24 0-1,1 0 1,0 24 0,-1-24-1,1 0 3,-1 0-3,1 0 0,0 0 3,-1 0-4,1 0 9,-1 0 12,1 0 7</inkml:trace>
    </iact:actionData>
  </iact:action>
  <iact:action type="add" startTime="31039">
    <iact:property name="dataType"/>
    <iact:actionData xml:id="d2">
      <inkml:trace xmlns:inkml="http://www.w3.org/2003/InkML" xml:id="stk2" contextRef="#ctx0" brushRef="#br0">14444 4131 0,'0'-24'132,"23"24"-122,25-23-4,-25 23 1,48 0 1,0-24-1,0 24 1,23 0 0,0 0-1,1 0 3,-24 0-4,47 0 1,-48 0 3,25 0-4,-48 0 2,24 0 0,0 24 1,-24-1-3,-24-23 2,25 24-1,-25-24 3,1 0-4,-1 0 3,1 0-2,0 0 26,-1 0-12</inkml:trace>
    </iact:actionData>
  </iact:action>
  <iact:action type="add" startTime="32608">
    <iact:property name="dataType"/>
    <iact:actionData xml:id="d3">
      <inkml:trace xmlns:inkml="http://www.w3.org/2003/InkML" xml:id="stk3" contextRef="#ctx0" brushRef="#br0">21382 4249 0,'0'23'165,"24"-23"-141,0 0-19,-1 24 6,1-24-7,23 24 4,24-24 8,-71 23-9,47-23 2,0 0 0,0 0 5,-23 0 1,0 24-8,-1-24 4,1 24 5,-1-24-11,1 0 2,0 0 1,-1 0 2,1 0-4,-1 0 2,1 0 1,0 0-3,-1 0 3,1 23-2,-1-23 1,1 0-1,0 0 4,-1 0 5,1 0 21,-1 0 18</inkml:trace>
    </iact:actionData>
  </iact:action>
  <iact:action type="add" startTime="33976">
    <iact:property name="dataType"/>
    <iact:actionData xml:id="d4">
      <inkml:trace xmlns:inkml="http://www.w3.org/2003/InkML" xml:id="stk4" contextRef="#ctx0" brushRef="#br0">27023 4296 0,'24'0'100,"-24"-24"-92,23 24 0,1-23-1,-1 23 5,25-24-9,-25 24 5,24-23 0,24 23 0,-24-24-1,24 0 1,-24 24 0,1 0 0,22-23 0,1 23 0,-47 0 0,47 0-1,-24 0 3,0-24-4,47 24 5,-46 0-7,-1 0 5,24 0 0,-1 0-4,-22 0 4,22 0-1,1 0 1,-24 0-4,1 0 4,-1 0-1,-24 0 0,25 0 0,-25 0-1,1 0 0,-1 0 1,1 0 22,0 0-4,-1 0 6</inkml:trace>
    </iact:actionData>
  </iact:action>
  <iact:action type="add" startTime="39445">
    <iact:property name="dataType"/>
    <iact:actionData xml:id="d5">
      <inkml:trace xmlns:inkml="http://www.w3.org/2003/InkML" xml:id="stk5" contextRef="#ctx0" brushRef="#br1">1086 5476 0,'24'0'164,"-1"0"-157,1 0 0,23 0 8,-23 0 1,-1 0-6,1 0-4,-1 0 10,1 0 0,0 0-9,-1 0 8,1 0 0,-1 0 9,1 0-17,0 0 11,-1 0-4,1 0 4,-1 0 13,1 0-3,0 0 27</inkml:trace>
    </iact:actionData>
  </iact:action>
  <iact:action type="add" startTime="41348">
    <iact:property name="dataType"/>
    <iact:actionData xml:id="d6">
      <inkml:trace xmlns:inkml="http://www.w3.org/2003/InkML" xml:id="stk6" contextRef="#ctx0" brushRef="#br1">7907 5122 0,'23'0'172,"1"0"-166,-1 0 2,25 0 0,-1 0-1,-24-23 2,25 23 0,22-24-3,-46 0 3,47 24-3,-24-23 6,24 23-8,-24 0 7,24 0-6,0 0 2,-48 0 3,48 0-2,0 0-1,-24 0-1,0 0 2,-23 0 1,23 0-1,0 0-2,-23 0 12,-1 0-10,1 0 14,0 0-15,-1 0 16,1 0 10,-1 0-26,1 0 10,0 0-9,-1 0-3,24 0 11,-23 0-8,0 0 17,-1 0-17,1 0 20,-1 0-11,1 0-7,0 0 43,-1 0 48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27.png"/><Relationship Id="rId5" Type="http://schemas.microsoft.com/office/2011/relationships/inkAction" Target="../ink/inkAction1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29.png"/><Relationship Id="rId5" Type="http://schemas.microsoft.com/office/2011/relationships/inkAction" Target="../ink/inkAction2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31.png"/><Relationship Id="rId5" Type="http://schemas.microsoft.com/office/2011/relationships/inkAction" Target="../ink/inkAction3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33.png"/><Relationship Id="rId5" Type="http://schemas.microsoft.com/office/2011/relationships/inkAction" Target="../ink/inkAction4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39.png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6" Type="http://schemas.openxmlformats.org/officeDocument/2006/relationships/image" Target="../media/image41.png"/><Relationship Id="rId5" Type="http://schemas.microsoft.com/office/2011/relationships/inkAction" Target="../ink/inkAction5.xml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6" Type="http://schemas.openxmlformats.org/officeDocument/2006/relationships/image" Target="../media/image43.png"/><Relationship Id="rId5" Type="http://schemas.microsoft.com/office/2011/relationships/inkAction" Target="../ink/inkAction6.xml"/><Relationship Id="rId4" Type="http://schemas.openxmlformats.org/officeDocument/2006/relationships/image" Target="../media/image4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image" Target="../media/image45.png"/><Relationship Id="rId5" Type="http://schemas.microsoft.com/office/2011/relationships/inkAction" Target="../ink/inkAction7.xml"/><Relationship Id="rId4" Type="http://schemas.openxmlformats.org/officeDocument/2006/relationships/image" Target="../media/image4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5" Type="http://schemas.openxmlformats.org/officeDocument/2006/relationships/image" Target="../media/image2.png"/><Relationship Id="rId4" Type="http://schemas.openxmlformats.org/officeDocument/2006/relationships/image" Target="../media/image4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2.png"/><Relationship Id="rId3" Type="http://schemas.openxmlformats.org/officeDocument/2006/relationships/audio" Target="../media/media39.m4a"/><Relationship Id="rId7" Type="http://schemas.openxmlformats.org/officeDocument/2006/relationships/image" Target="../media/image49.png"/><Relationship Id="rId12" Type="http://schemas.openxmlformats.org/officeDocument/2006/relationships/image" Target="../media/image52.png"/><Relationship Id="rId2" Type="http://schemas.microsoft.com/office/2007/relationships/media" Target="../media/media39.m4a"/><Relationship Id="rId1" Type="http://schemas.openxmlformats.org/officeDocument/2006/relationships/tags" Target="../tags/tag1.xml"/><Relationship Id="rId6" Type="http://schemas.openxmlformats.org/officeDocument/2006/relationships/image" Target="../media/image48.png"/><Relationship Id="rId11" Type="http://schemas.microsoft.com/office/2011/relationships/inkAction" Target="../ink/inkAction8.xml"/><Relationship Id="rId5" Type="http://schemas.openxmlformats.org/officeDocument/2006/relationships/image" Target="../media/image47.png"/><Relationship Id="rId10" Type="http://schemas.openxmlformats.org/officeDocument/2006/relationships/slide" Target="slide12.xml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6" Type="http://schemas.openxmlformats.org/officeDocument/2006/relationships/image" Target="../media/image54.png"/><Relationship Id="rId5" Type="http://schemas.microsoft.com/office/2011/relationships/inkAction" Target="../ink/inkAction9.xml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AB06D79-6FA5-4026-9FFF-8240ECEC37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CE1AF0D-4781-4597-87E5-C30DDCB850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7" y="6083839"/>
            <a:ext cx="558261" cy="558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74"/>
    </mc:Choice>
    <mc:Fallback xmlns="">
      <p:transition spd="slow" advTm="158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560FBAD-F02E-4A65-8180-AC1116226B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3"/>
    </mc:Choice>
    <mc:Fallback xmlns="">
      <p:transition spd="slow" advTm="2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2F4631C-EF1C-4B6E-BE7F-8C88F1C16B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3"/>
    </mc:Choice>
    <mc:Fallback xmlns="">
      <p:transition spd="slow" advTm="4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B17B824-D35F-4260-8A44-5033F194FA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4"/>
    </mc:Choice>
    <mc:Fallback xmlns="">
      <p:transition spd="slow" advTm="1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247A9BF-FEEC-4F13-B01F-197984422E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2"/>
    </mc:Choice>
    <mc:Fallback xmlns="">
      <p:transition spd="slow" advTm="3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EF80026-D5C9-4F4B-B8B4-FB5778A6E6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1"/>
    </mc:Choice>
    <mc:Fallback xmlns="">
      <p:transition spd="slow" advTm="2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817A63F-1F98-4FD8-ABF4-A6422C8C0E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6"/>
    </mc:Choice>
    <mc:Fallback xmlns="">
      <p:transition spd="slow" advTm="1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54A483B-3B86-4689-B460-27D320A073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8"/>
    </mc:Choice>
    <mc:Fallback xmlns="">
      <p:transition spd="slow" advTm="2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48A2AFA-D407-4B2C-94D9-FA913E5F2D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4"/>
    </mc:Choice>
    <mc:Fallback xmlns="">
      <p:transition spd="slow" advTm="2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9B6D65E-D923-4DF1-B11E-93964DCEF9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2"/>
    </mc:Choice>
    <mc:Fallback xmlns="">
      <p:transition spd="slow" advTm="1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6E6F5B0-9900-4D0B-B2F6-AA44A717F1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9"/>
    </mc:Choice>
    <mc:Fallback xmlns="">
      <p:transition spd="slow" advTm="1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0082EC2-10F3-450F-89B5-4F92A07663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9"/>
    </mc:Choice>
    <mc:Fallback xmlns="">
      <p:transition spd="slow" advTm="4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E061BB9-D9BF-4313-8565-85960DA95C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3"/>
    </mc:Choice>
    <mc:Fallback xmlns="">
      <p:transition spd="slow" advTm="1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B6171DC-CDED-42C7-8C34-6C3A714523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2"/>
    </mc:Choice>
    <mc:Fallback xmlns="">
      <p:transition spd="slow" advTm="1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D9DE75-05C7-4E76-AD49-BE1F4B8D68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FD83B46-4020-4E63-975C-3CFB6C5D84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8"/>
    </mc:Choice>
    <mc:Fallback xmlns="">
      <p:transition spd="slow" advTm="39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72F22C-FC73-42BB-92F6-8CEBAB0EBD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730"/>
            <a:ext cx="12192000" cy="67945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4DD49B4-C4B5-4E7E-AB8E-663FE10799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0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3"/>
    </mc:Choice>
    <mc:Fallback xmlns="">
      <p:transition spd="slow" advTm="47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E8A717-3779-483C-B905-637221A528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0F3C2E5-2339-43AF-9998-EF6D0D6F70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90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"/>
    </mc:Choice>
    <mc:Fallback xmlns="">
      <p:transition spd="slow" advTm="1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2858D0B-9335-4AE7-A1D4-4885BBB2BE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6"/>
    </mc:Choice>
    <mc:Fallback xmlns="">
      <p:transition spd="slow" advTm="21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101CCD-550A-485B-9DF6-54B0733906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356"/>
            <a:ext cx="12192000" cy="67572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5953911-F8F6-42A7-8E0A-8E75184C8E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9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0"/>
    </mc:Choice>
    <mc:Fallback xmlns="">
      <p:transition spd="slow" advTm="14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41ABC6A-D7BC-40F7-A966-93C6EFE65D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0"/>
    </mc:Choice>
    <mc:Fallback xmlns="">
      <p:transition spd="slow" advTm="1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3E9D74-68C8-4B49-8655-8ABF2B9C1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A795E86-861D-4F90-9FBB-9C8DCFC7F5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37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1"/>
    </mc:Choice>
    <mc:Fallback xmlns="">
      <p:transition spd="slow" advTm="1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BE7C6D-E71E-45B3-9EC1-C0E164C040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5BAA5A1-C584-4B21-AE83-EBCE049312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68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2"/>
    </mc:Choice>
    <mc:Fallback xmlns="">
      <p:transition spd="slow" advTm="3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AF34C3-E292-4F11-92F9-FDC6416AF1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735"/>
            <a:ext cx="12192000" cy="67605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5BF4C2-4034-4550-BC5E-C65EFA0F5F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8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7"/>
    </mc:Choice>
    <mc:Fallback xmlns="">
      <p:transition spd="slow" advTm="1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D61EDC0-C4E1-45AE-890B-A9D81F665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3"/>
    </mc:Choice>
    <mc:Fallback xmlns="">
      <p:transition spd="slow" advTm="1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2F81D8-5B35-40C2-804A-0794F82CCF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131271B-3CDF-46E7-B504-6B441D47F0B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987440" y="5098680"/>
              <a:ext cx="1886400" cy="939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131271B-3CDF-46E7-B504-6B441D47F0B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971600" y="5035320"/>
                <a:ext cx="1917720" cy="2206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6ADF067-6598-412B-BE25-F9CF31F7FE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78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439"/>
    </mc:Choice>
    <mc:Fallback>
      <p:transition spd="slow" advTm="17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D06FBA8-C686-4C5F-AD65-DF95CA1D3C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7EB2D2C6-F53E-4DD7-99D4-48EBDED4857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330720" y="4988520"/>
              <a:ext cx="4876920" cy="4932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7EB2D2C6-F53E-4DD7-99D4-48EBDED4857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14880" y="4925160"/>
                <a:ext cx="4908240" cy="6199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490CBB0-4FD5-43CD-8F94-FFA4C6A436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5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494"/>
    </mc:Choice>
    <mc:Fallback>
      <p:transition spd="slow" advTm="19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ECA581B-0310-4528-B3DC-A6B4E2FAF6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633"/>
            <a:ext cx="12192000" cy="677673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C7CF7940-5037-43C4-9512-5FB28DBF22E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740840" y="4648320"/>
              <a:ext cx="1954800" cy="1533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C7CF7940-5037-43C4-9512-5FB28DBF22E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25000" y="4584960"/>
                <a:ext cx="1986120" cy="2800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D22CBCF-3624-4FA3-B145-3F3EFD5124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278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70"/>
    </mc:Choice>
    <mc:Fallback>
      <p:transition spd="slow" advTm="14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75C29C5-18D8-48AE-8A6D-8C654E917B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2390"/>
            <a:ext cx="12192000" cy="671322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42AE0E19-4909-4BFC-A744-14B4513F0CD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534480" y="4860720"/>
              <a:ext cx="3662280" cy="4762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42AE0E19-4909-4BFC-A744-14B4513F0CD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18640" y="4797360"/>
                <a:ext cx="3693600" cy="6030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F7DA62E-D3DD-4B75-9850-FBC32AA4CC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29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71"/>
    </mc:Choice>
    <mc:Fallback>
      <p:transition spd="slow" advTm="162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FD508B8-A10F-433A-AEAF-15007E1C73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08"/>
    </mc:Choice>
    <mc:Fallback xmlns="">
      <p:transition spd="slow" advTm="10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646828B-460B-40A4-A761-BE8192CDAD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5"/>
    </mc:Choice>
    <mc:Fallback xmlns="">
      <p:transition spd="slow" advTm="2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B2C18-650C-4102-851C-822C1E365A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F544F86-B9D8-439A-9706-01B1B8A7BA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2"/>
    </mc:Choice>
    <mc:Fallback xmlns="">
      <p:transition spd="slow" advTm="30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BF0A10-75DF-40A6-852D-FD1B5A32FD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3579"/>
            <a:ext cx="12192000" cy="673084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D7DBCAF-1848-4206-A25A-30E0EC3086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8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4"/>
    </mc:Choice>
    <mc:Fallback xmlns="">
      <p:transition spd="slow" advTm="2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6E579C4-42EA-401E-91F1-C081F00C0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666"/>
            <a:ext cx="12192000" cy="673266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5D3CD3F-A265-4417-A6EA-6569190731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0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4"/>
    </mc:Choice>
    <mc:Fallback xmlns="">
      <p:transition spd="slow" advTm="28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F8D7E11-AA18-4BCC-9EC5-7000736F44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9F8B38-BE55-46AB-A554-EE2CA263F8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6969"/>
            <a:ext cx="12192000" cy="6704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5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61"/>
    </mc:Choice>
    <mc:Fallback xmlns="">
      <p:transition spd="slow" advTm="56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F1DB65-207B-4958-87EA-97CC232D82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815158AB-1FAA-4288-B5DA-4A32B909C22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37200" y="1546560"/>
              <a:ext cx="8046360" cy="34761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815158AB-1FAA-4288-B5DA-4A32B909C22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21360" y="1537200"/>
                <a:ext cx="8071560" cy="35488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765EB51-77A1-4CFE-B728-FDBCE959ED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36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515"/>
    </mc:Choice>
    <mc:Fallback>
      <p:transition spd="slow" advTm="50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0361C1B-0F9B-43D5-8FCE-4EFB0EEF33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2C954BC-EBB7-4FCC-84E8-502A69D87A1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079280" y="1911960"/>
              <a:ext cx="6423480" cy="36547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2C954BC-EBB7-4FCC-84E8-502A69D87A1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63440" y="1891080"/>
                <a:ext cx="6448680" cy="37389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37C5389-8649-4B3D-B188-7CD9A8EF81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286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279"/>
    </mc:Choice>
    <mc:Fallback>
      <p:transition spd="slow" advTm="492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862FDC-DC42-4E22-8520-8E95E7D7EF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"/>
            <a:ext cx="12192000" cy="675132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19BE789-B89C-4337-8DCD-4DE485FAE82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181160" y="1529640"/>
              <a:ext cx="6576480" cy="36630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19BE789-B89C-4337-8DCD-4DE485FAE82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65320" y="1520280"/>
                <a:ext cx="6601680" cy="37357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AF230AC-9477-431B-8F6A-8501228B36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15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156"/>
    </mc:Choice>
    <mc:Fallback>
      <p:transition spd="slow" advTm="361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517D4B-364B-44A3-AF1E-AF9DB68766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4F571D5-DCC7-4DA7-B1BD-096DB322A8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11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96"/>
    </mc:Choice>
    <mc:Fallback xmlns="">
      <p:transition spd="slow" advTm="6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>
            <a:extLst>
              <a:ext uri="{FF2B5EF4-FFF2-40B4-BE49-F238E27FC236}">
                <a16:creationId xmlns:a16="http://schemas.microsoft.com/office/drawing/2014/main" id="{2629F496-065A-46C7-8C36-C73B7429F7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767" y="1103087"/>
            <a:ext cx="9582464" cy="549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20">
            <a:extLst>
              <a:ext uri="{FF2B5EF4-FFF2-40B4-BE49-F238E27FC236}">
                <a16:creationId xmlns:a16="http://schemas.microsoft.com/office/drawing/2014/main" id="{3BFEC4C2-FF1D-4521-9B1B-B01C2F99D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2888" y="14319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000" b="1" dirty="0">
                <a:latin typeface="Sassoon Infant Rg" panose="02000503030000020003" pitchFamily="50" charset="0"/>
              </a:rPr>
              <a:t>Can you help Santa find his way?</a:t>
            </a:r>
          </a:p>
        </p:txBody>
      </p:sp>
      <p:sp>
        <p:nvSpPr>
          <p:cNvPr id="16388" name="Content Placeholder 21">
            <a:extLst>
              <a:ext uri="{FF2B5EF4-FFF2-40B4-BE49-F238E27FC236}">
                <a16:creationId xmlns:a16="http://schemas.microsoft.com/office/drawing/2014/main" id="{1E741C7C-86F2-4DFA-8D22-33BBD9537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4135" y="678826"/>
            <a:ext cx="7632700" cy="573088"/>
          </a:xfrm>
        </p:spPr>
        <p:txBody>
          <a:bodyPr vert="horz" lIns="108000" tIns="108000" rIns="108000" bIns="108000" rtlCol="0">
            <a:normAutofit fontScale="70000" lnSpcReduction="20000"/>
          </a:bodyPr>
          <a:lstStyle/>
          <a:p>
            <a:pPr algn="ctr" eaLnBrk="1" hangingPunct="1"/>
            <a:r>
              <a:rPr lang="en-GB" altLang="en-US" dirty="0">
                <a:solidFill>
                  <a:schemeClr val="tx1"/>
                </a:solidFill>
                <a:latin typeface="Sassoon Infant Rg" panose="02000503030000020003" pitchFamily="50" charset="0"/>
              </a:rPr>
              <a:t>Can you read the signs to help Santa find his way to the cabin?</a:t>
            </a:r>
          </a:p>
          <a:p>
            <a:pPr eaLnBrk="1" hangingPunct="1"/>
            <a:endParaRPr lang="en-GB" altLang="en-US" dirty="0">
              <a:latin typeface="Twinkl" pitchFamily="2" charset="0"/>
            </a:endParaRPr>
          </a:p>
        </p:txBody>
      </p:sp>
      <p:pic>
        <p:nvPicPr>
          <p:cNvPr id="16389" name="Picture 4">
            <a:extLst>
              <a:ext uri="{FF2B5EF4-FFF2-40B4-BE49-F238E27FC236}">
                <a16:creationId xmlns:a16="http://schemas.microsoft.com/office/drawing/2014/main" id="{404E8D56-5831-4B6A-AABF-9E7001366F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8214" y="3717925"/>
            <a:ext cx="1354137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6">
            <a:extLst>
              <a:ext uri="{FF2B5EF4-FFF2-40B4-BE49-F238E27FC236}">
                <a16:creationId xmlns:a16="http://schemas.microsoft.com/office/drawing/2014/main" id="{E3F5C934-4865-43D8-8055-A30AE81596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3989388"/>
            <a:ext cx="1587500" cy="198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TextBox 7">
            <a:extLst>
              <a:ext uri="{FF2B5EF4-FFF2-40B4-BE49-F238E27FC236}">
                <a16:creationId xmlns:a16="http://schemas.microsoft.com/office/drawing/2014/main" id="{E573F4F0-AD2F-4117-BF69-857453D2B7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4498975"/>
            <a:ext cx="14732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 SemiBold" pitchFamily="2" charset="0"/>
              </a:rPr>
              <a:t>Go up the hill</a:t>
            </a:r>
          </a:p>
        </p:txBody>
      </p:sp>
      <p:pic>
        <p:nvPicPr>
          <p:cNvPr id="16392" name="Picture 10">
            <a:extLst>
              <a:ext uri="{FF2B5EF4-FFF2-40B4-BE49-F238E27FC236}">
                <a16:creationId xmlns:a16="http://schemas.microsoft.com/office/drawing/2014/main" id="{F5585C81-AB0D-44C3-8B17-A237AEEB097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410" y="2803885"/>
            <a:ext cx="13795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3" name="TextBox 11">
            <a:extLst>
              <a:ext uri="{FF2B5EF4-FFF2-40B4-BE49-F238E27FC236}">
                <a16:creationId xmlns:a16="http://schemas.microsoft.com/office/drawing/2014/main" id="{1E58217A-2D14-48FB-B8FE-77CC6B8BFF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0037" y="3249300"/>
            <a:ext cx="14319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  <a:latin typeface="Twinkl SemiBold" pitchFamily="2" charset="0"/>
              </a:rPr>
              <a:t>Get to the top</a:t>
            </a:r>
          </a:p>
        </p:txBody>
      </p:sp>
      <p:pic>
        <p:nvPicPr>
          <p:cNvPr id="16394" name="Picture 12">
            <a:extLst>
              <a:ext uri="{FF2B5EF4-FFF2-40B4-BE49-F238E27FC236}">
                <a16:creationId xmlns:a16="http://schemas.microsoft.com/office/drawing/2014/main" id="{4CCF513C-1656-40C9-87A6-DDB8489D347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736" y="1841500"/>
            <a:ext cx="1527175" cy="191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5" name="TextBox 13">
            <a:extLst>
              <a:ext uri="{FF2B5EF4-FFF2-40B4-BE49-F238E27FC236}">
                <a16:creationId xmlns:a16="http://schemas.microsoft.com/office/drawing/2014/main" id="{18E018B2-334A-4BA0-803D-FB498597B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6287" y="2353812"/>
            <a:ext cx="17748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chemeClr val="tx1"/>
                </a:solidFill>
                <a:latin typeface="Twinkl SemiBold" pitchFamily="2" charset="0"/>
              </a:rPr>
              <a:t>Go to the log cabin</a:t>
            </a:r>
          </a:p>
        </p:txBody>
      </p:sp>
      <p:sp>
        <p:nvSpPr>
          <p:cNvPr id="15" name="Arrow: Left 24">
            <a:hlinkClick r:id="rId10" action="ppaction://hlinksldjump"/>
            <a:extLst>
              <a:ext uri="{FF2B5EF4-FFF2-40B4-BE49-F238E27FC236}">
                <a16:creationId xmlns:a16="http://schemas.microsoft.com/office/drawing/2014/main" id="{0C9934DE-2B90-4A4E-B2F6-D576989B31D3}"/>
              </a:ext>
            </a:extLst>
          </p:cNvPr>
          <p:cNvSpPr/>
          <p:nvPr/>
        </p:nvSpPr>
        <p:spPr>
          <a:xfrm>
            <a:off x="311335" y="357450"/>
            <a:ext cx="812800" cy="403225"/>
          </a:xfrm>
          <a:prstGeom prst="leftArrow">
            <a:avLst/>
          </a:prstGeom>
          <a:solidFill>
            <a:srgbClr val="D82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00" dirty="0"/>
              <a:t>back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1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0676CF7-D316-4F58-A6DB-05B0520EEB3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543120" y="2523960"/>
              <a:ext cx="4775040" cy="23119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0676CF7-D316-4F58-A6DB-05B0520EEB3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527280" y="2460600"/>
                <a:ext cx="4806360" cy="24386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BABDB95-CFDA-444C-9244-14414947A9B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728"/>
    </mc:Choice>
    <mc:Fallback>
      <p:transition spd="slow" advTm="857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627 0.14352 L -0.06627 0.14352 C -0.07318 0.14259 -0.08008 0.14236 -0.08698 0.14074 C -0.08802 0.14051 -0.0888 0.13889 -0.08984 0.13819 C -0.09075 0.1375 -0.09193 0.1375 -0.09284 0.1368 C -0.09388 0.13611 -0.09479 0.13495 -0.0957 0.13426 C -0.09804 0.1324 -0.10325 0.12939 -0.10599 0.12639 C -0.10755 0.12477 -0.10885 0.12268 -0.11041 0.12129 C -0.11276 0.11898 -0.11536 0.11782 -0.11784 0.11597 C -0.12318 0.1118 -0.11823 0.11412 -0.12448 0.11203 C -0.1263 0.10995 -0.12747 0.10833 -0.12956 0.10671 C -0.13047 0.10625 -0.13151 0.10602 -0.13255 0.10555 C -0.13737 0.09977 -0.13216 0.10555 -0.13698 0.10162 C -0.13893 0.1 -0.14284 0.09629 -0.14284 0.09629 C -0.14349 0.09514 -0.1444 0.09375 -0.14505 0.09236 C -0.14544 0.09143 -0.147 0.08657 -0.14791 0.08588 C -0.14961 0.08495 -0.15143 0.08518 -0.15312 0.08449 C -0.1556 0.08379 -0.1582 0.08194 -0.16041 0.08055 C -0.16198 0.07893 -0.16328 0.07685 -0.16484 0.07546 C -0.16849 0.07199 -0.17031 0.07268 -0.17448 0.07014 C -0.18594 0.06342 -0.16914 0.07129 -0.18034 0.0662 C -0.18268 0.06203 -0.1806 0.06481 -0.18398 0.06227 C -0.19036 0.0574 -0.18398 0.06157 -0.18906 0.05833 C -0.18984 0.05764 -0.19049 0.05648 -0.19127 0.05578 C -0.19323 0.05393 -0.19544 0.05277 -0.19726 0.05069 C -0.2 0.04722 -0.19857 0.04838 -0.20156 0.04676 C -0.20195 0.04629 -0.20599 0.04074 -0.20677 0.04004 C -0.20768 0.03935 -0.20872 0.03935 -0.20976 0.03889 C -0.21015 0.0375 -0.21054 0.03611 -0.2112 0.03495 C -0.21211 0.03333 -0.21536 0.03055 -0.21627 0.02963 C -0.21706 0.02916 -0.21784 0.02893 -0.21849 0.02847 C -0.22005 0.02685 -0.22174 0.02546 -0.22291 0.02314 C -0.22656 0.01689 -0.22474 0.01921 -0.22812 0.01527 C -0.23034 0.00949 -0.23099 0.00902 -0.23177 0.00347 C -0.23177 0.00301 -0.23177 0.00277 -0.23177 0.00231 L -0.23177 0.00231 C -0.23476 0.00185 -0.23763 0.00162 -0.24062 0.00092 C -0.24153 0.00069 -0.24258 3.33333E-6 -0.24349 -0.00047 C -0.24687 -0.00162 -0.247 -0.00139 -0.25013 -0.00301 C -0.25091 -0.00348 -0.25156 -0.00394 -0.25234 -0.0044 C -0.25338 -0.00486 -0.25429 -0.0051 -0.25534 -0.00556 C -0.25599 -0.00602 -0.25677 -0.00648 -0.25755 -0.00695 C -0.26393 -0.01019 -0.25729 -0.00648 -0.26263 -0.00949 C -0.26315 -0.01042 -0.26354 -0.01158 -0.26406 -0.01204 C -0.26862 -0.0176 -0.26549 -0.01204 -0.26927 -0.01736 C -0.27213 -0.02153 -0.2694 -0.02014 -0.27435 -0.02385 C -0.27656 -0.02547 -0.28099 -0.02778 -0.28099 -0.02778 C -0.28242 -0.02963 -0.28724 -0.03635 -0.28841 -0.03704 C -0.29166 -0.03889 -0.28984 -0.03773 -0.29349 -0.04098 C -0.29427 -0.04213 -0.29492 -0.04375 -0.2957 -0.04491 C -0.29635 -0.04584 -0.29739 -0.0463 -0.29791 -0.04746 C -0.2987 -0.04885 -0.2987 -0.05116 -0.29935 -0.05278 C -0.3 -0.05394 -0.30104 -0.05417 -0.30156 -0.05533 C -0.30247 -0.05672 -0.30299 -0.0588 -0.30377 -0.06042 C -0.30429 -0.06135 -0.30482 -0.06227 -0.30534 -0.0632 C -0.30612 -0.06482 -0.30664 -0.06667 -0.30755 -0.06829 C -0.30911 -0.07153 -0.31263 -0.07755 -0.31263 -0.07755 C -0.31289 -0.07871 -0.31289 -0.08033 -0.31341 -0.08148 C -0.31393 -0.08264 -0.31497 -0.08287 -0.31562 -0.08403 C -0.3164 -0.08565 -0.31706 -0.0875 -0.31784 -0.08936 C -0.31875 -0.0919 -0.3207 -0.09699 -0.3207 -0.09699 C -0.32096 -0.09838 -0.32109 -0.09977 -0.32148 -0.10093 C -0.32187 -0.10278 -0.32265 -0.1044 -0.32291 -0.10625 C -0.32331 -0.1088 -0.32344 -0.11158 -0.3237 -0.11412 C -0.32383 -0.11551 -0.32461 -0.12153 -0.32513 -0.12315 C -0.32552 -0.12454 -0.32617 -0.1257 -0.32656 -0.12709 C -0.32943 -0.13588 -0.32643 -0.1294 -0.33099 -0.13773 L -0.33255 -0.14028 C -0.33268 -0.14144 -0.33268 -0.14329 -0.3332 -0.14422 C -0.33594 -0.14885 -0.33541 -0.14213 -0.33541 -0.14815 L -0.33541 -0.14815 C -0.33789 -0.14676 -0.34023 -0.14514 -0.34284 -0.14422 C -0.34492 -0.14329 -0.34726 -0.14352 -0.34935 -0.14283 C -0.35039 -0.1426 -0.3513 -0.14167 -0.35234 -0.14144 C -0.35599 -0.14098 -0.35963 -0.14074 -0.36341 -0.14028 C -0.36562 -0.13982 -0.36784 -0.13936 -0.36992 -0.13889 L -0.43177 -0.14028 C -0.43594 -0.14028 -0.4401 -0.14074 -0.44427 -0.14144 C -0.44518 -0.14167 -0.44622 -0.14236 -0.44713 -0.14283 C -0.45 -0.14422 -0.44922 -0.14445 -0.45234 -0.14537 C -0.4556 -0.14653 -0.46094 -0.14746 -0.46406 -0.14815 C -0.46484 -0.14861 -0.46549 -0.14908 -0.46627 -0.14931 C -0.46849 -0.15 -0.47083 -0.14977 -0.47291 -0.1507 C -0.47357 -0.15093 -0.47383 -0.15278 -0.47435 -0.15324 C -0.475 -0.15394 -0.47591 -0.15417 -0.47656 -0.15463 C -0.48216 -0.16111 -0.47929 -0.15857 -0.48463 -0.1625 C -0.4888 -0.16991 -0.48216 -0.15834 -0.48984 -0.16898 C -0.49088 -0.17061 -0.49166 -0.17292 -0.49271 -0.17431 C -0.49349 -0.175 -0.49427 -0.17593 -0.49492 -0.17686 C -0.49557 -0.17755 -0.49583 -0.17871 -0.49648 -0.1794 C -0.49791 -0.18125 -0.50091 -0.18473 -0.50091 -0.18473 C -0.5013 -0.18588 -0.50169 -0.18773 -0.50234 -0.18866 C -0.50286 -0.18936 -0.50377 -0.18936 -0.50456 -0.18982 C -0.50534 -0.19051 -0.50599 -0.19167 -0.50677 -0.1926 C -0.50768 -0.19514 -0.50846 -0.19815 -0.50963 -0.20047 C -0.51015 -0.20116 -0.51068 -0.20209 -0.5112 -0.20301 C -0.51172 -0.20417 -0.51198 -0.20579 -0.51263 -0.20695 C -0.51328 -0.20811 -0.51406 -0.20857 -0.51484 -0.20949 C -0.51536 -0.21088 -0.51575 -0.21227 -0.51627 -0.21343 C -0.51666 -0.21436 -0.51732 -0.21505 -0.51771 -0.21598 C -0.51836 -0.2176 -0.51862 -0.21968 -0.51927 -0.2213 C -0.52031 -0.22361 -0.52291 -0.22778 -0.52291 -0.22778 C -0.52318 -0.22917 -0.52331 -0.23056 -0.5237 -0.23172 C -0.52396 -0.23287 -0.52474 -0.23334 -0.52513 -0.23426 C -0.52578 -0.23681 -0.52591 -0.23982 -0.52656 -0.24213 C -0.5276 -0.24561 -0.52877 -0.24885 -0.52956 -0.25255 C -0.52982 -0.25394 -0.52995 -0.25533 -0.53021 -0.25648 C -0.53073 -0.25834 -0.53138 -0.25996 -0.53177 -0.26181 C -0.53203 -0.26343 -0.53203 -0.26528 -0.53242 -0.26713 C -0.53281 -0.26852 -0.53359 -0.26945 -0.53398 -0.27107 C -0.53424 -0.27223 -0.53437 -0.27361 -0.53463 -0.27477 C -0.53515 -0.27709 -0.53568 -0.27917 -0.5362 -0.28148 C -0.53672 -0.2838 -0.53737 -0.2882 -0.53763 -0.29051 C -0.53763 -0.29144 -0.53763 -0.29236 -0.53763 -0.29306 L -0.53828 -0.28936 " pathEditMode="relative" ptsTypes="AAAAAAAAAAAAAAAAAAAAAAAAAAAAAAAAAAAAAAAAAAAAAAAAAAAAAAAAAAAAAAAAAAAAAAAAAAAAAAAAAAAAAAAAAAAAAAAAAAAAAAAAAAAAAAAAAAA">
                                      <p:cBhvr>
                                        <p:cTn id="13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423D22E-59C8-45DF-AB35-A4E1FE994F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30"/>
            <a:ext cx="12192000" cy="675894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DCA81A3-5F37-48C1-844C-057816BAAF0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90960" y="1461600"/>
              <a:ext cx="9949320" cy="5101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DCA81A3-5F37-48C1-844C-057816BAAF0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75120" y="1398240"/>
                <a:ext cx="9980640" cy="6368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AFB7704-FC4E-4261-9A66-801A5E70AB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885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913"/>
    </mc:Choice>
    <mc:Fallback>
      <p:transition spd="slow" advTm="579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0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37</Words>
  <Application>Microsoft Office PowerPoint</Application>
  <PresentationFormat>Widescreen</PresentationFormat>
  <Paragraphs>6</Paragraphs>
  <Slides>40</Slides>
  <Notes>0</Notes>
  <HiddenSlides>0</HiddenSlides>
  <MMClips>40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Sassoon Infant Rg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help Santa find his way?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38</cp:revision>
  <dcterms:created xsi:type="dcterms:W3CDTF">2020-11-03T22:38:40Z</dcterms:created>
  <dcterms:modified xsi:type="dcterms:W3CDTF">2020-12-03T10:44:46Z</dcterms:modified>
</cp:coreProperties>
</file>