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8C58E-9158-4617-AFFB-C77062027E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15532B-D1A7-4309-9516-4CF84B2872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BC81C-EF46-4D5B-AEF9-4EF383C7D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4C033F-AAAC-4DB8-BFAE-3447BA39E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05F43-9525-42A2-805D-0192F173F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32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482A4-4288-467D-B2B7-754C7A27D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58012-13B9-47DA-ABF4-3397F5687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E6F679-4DED-4B97-8A2A-A8B8212DC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9453A-DE44-4F38-ABDC-A2A6F1CF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B8B7F-D6CB-4CD1-8C9C-B8123D16B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610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2CDF8-3E8E-4235-A54A-A4A5608AD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976584-72D6-4761-8176-38BDC09D7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48929-A2E3-426E-A972-1D39E3CFB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A18E4-3292-4632-9321-853B0DC3F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10619-92BE-4F53-A448-5CC1C1209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149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2CD41-8797-481D-B92C-EFAA022BE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D5AB1-30CB-4509-BD64-473655FCD0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6D4BB-AFBC-405F-805A-92083E38A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FF4F05-D8B9-42EB-84E0-D0DE64172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892D1-FA6C-4EB4-95BF-02EAD753E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064C55-A0FA-4270-940F-9CE731F99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9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88ABC-F620-48E0-A962-5F809BFED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2A88F-7BDD-4744-911F-41E27BC01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299337-70A1-451A-A91F-6186F4AC96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E4C77F-D93E-4145-A69E-6F2D1F0547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2D48B2-E869-4098-BAD2-A6B26ACE4B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BB0156-1C51-4CDD-B993-A088375D9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A023BA-9ECF-4D8E-ABAA-E13C41D10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7E78EA-947E-4663-9DFC-DF44CDE8F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43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D12B2-1A4C-4D08-9D31-25A7B0C18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37BD64-CC2E-456A-8DB8-574FDC829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FDB732-72AE-47E4-950D-787A600AB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FD3613-8B95-433E-BD50-79436B8B6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95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884BE7-937E-4F03-8041-3D7BEEBA8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1E9D0F-E4E5-4FA9-BDC9-158C2E19A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27502F-B225-4F68-A43A-BACC14B2A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459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DBD9B-7255-4FC3-B5D3-5A8C15EAF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2A437-2407-4C07-B5DB-E0F0F1F4E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33DA94-FAAA-49B6-919C-6AA81A16FC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ECE908-F78C-4E97-B645-D4D94E0D6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52404-1031-4EBB-AAB0-CFA234B48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5A2680-2C90-4933-8816-F52ED52C8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781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8861E-A53A-4CC4-B6FC-8E00F34C2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51C831-093C-4CBA-865C-6AA23665A7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EB4819-B883-4EDD-9021-79DEEA367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89EDE-ACB2-4347-B597-87B086C16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3B6FA9-1509-4475-968B-9CB2EDFD9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1E7F3E-0372-4764-BD21-DC5A8C6F1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54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5EE0C-FB50-4EAD-9F9E-8D5F6223E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6D88-5FF5-4791-AA19-A403070FB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265C8-C430-456E-9C96-84DE530EB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03D975-9EF2-4702-9661-CEEBC2E00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4A4FB3-5611-4CFF-9B93-4F18C918D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02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09DA90-AC23-46CD-BE27-EABF8C997A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F5D1C0-7508-4507-8DC7-D4A714A879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5FBCD-0CBB-45C0-85D8-B2D846330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10961F-E0A6-4526-9EAB-1CBDD8DCB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6B7A4C-7F4E-4932-A75A-376508863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730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A44DBF-2A86-4186-973D-D805E89F1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582F45-9EB3-4023-A5C1-2F4D1DA127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84E0DC-34FA-4582-8F5C-0AE87D2CA4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53E6F-412A-4DD4-9EBD-42A77582FA4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E31C8-1079-4815-9110-70A7F640DA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4356F-4F33-403B-9C0B-70BBAF35D0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E4F0E-AF14-435C-805A-13F7690DB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361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68A546-B235-421D-A427-9B1669E237F0}"/>
              </a:ext>
            </a:extLst>
          </p:cNvPr>
          <p:cNvSpPr txBox="1"/>
          <p:nvPr/>
        </p:nvSpPr>
        <p:spPr>
          <a:xfrm>
            <a:off x="742950" y="647700"/>
            <a:ext cx="107727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LO: To plan a new part of a story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FE0AF-F926-4A0A-B3AF-F90ED913C3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4700" y="1619250"/>
            <a:ext cx="5308194" cy="451485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D197C5B-9E14-44F7-9897-8923D4C3E1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7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23"/>
    </mc:Choice>
    <mc:Fallback>
      <p:transition spd="slow" advTm="16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9ECA85-3E1F-4277-830C-8E143F376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564" y="283762"/>
            <a:ext cx="2927621" cy="34136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1154A7-F626-4A9C-96C3-F645E8ABEC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5067" y="3320550"/>
            <a:ext cx="2973824" cy="33408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0514A8-F885-4FEC-99F8-EC4E6EE8A1C1}"/>
              </a:ext>
            </a:extLst>
          </p:cNvPr>
          <p:cNvSpPr txBox="1"/>
          <p:nvPr/>
        </p:nvSpPr>
        <p:spPr>
          <a:xfrm>
            <a:off x="3321185" y="1000125"/>
            <a:ext cx="8115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Plop met lots of people who taught him about the dark.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EC3BE2-8256-4AA4-A21F-DFFD6B6F43AB}"/>
              </a:ext>
            </a:extLst>
          </p:cNvPr>
          <p:cNvSpPr txBox="1"/>
          <p:nvPr/>
        </p:nvSpPr>
        <p:spPr>
          <a:xfrm>
            <a:off x="-723900" y="4793044"/>
            <a:ext cx="107727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Who else could he meet?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1EB1722-79CC-4AE3-9388-D7A73332D4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73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26"/>
    </mc:Choice>
    <mc:Fallback>
      <p:transition spd="slow" advTm="40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A8A380-9F48-4EFC-8452-882D6B7D1B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4086225"/>
            <a:ext cx="3181350" cy="21145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18A1FF-7733-4D00-84FC-4C069E06C1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0099" y="985837"/>
            <a:ext cx="2889737" cy="19430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67E48F-27AD-4D41-BBAE-E2963C1659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2962" y="2481262"/>
            <a:ext cx="2886075" cy="1895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EC5CCF-CF65-4B8A-8297-5C885E5E46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6774" y="4571999"/>
            <a:ext cx="2981325" cy="20288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34BF0D-4987-41A4-B963-71003E4B30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0600" y="466724"/>
            <a:ext cx="2990850" cy="208597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F339DD8-1624-4350-A043-1CE9D5ADC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56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822"/>
    </mc:Choice>
    <mc:Fallback>
      <p:transition spd="slow" advTm="88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2FF8E-4C63-4117-96ED-E65B13CB40C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574" y="135255"/>
            <a:ext cx="4895215" cy="658749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F067D30-99EB-4AD7-A092-583819EA4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198"/>
    </mc:Choice>
    <mc:Fallback>
      <p:transition spd="slow" advTm="135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28</Words>
  <Application>Microsoft Office PowerPoint</Application>
  <PresentationFormat>Widescreen</PresentationFormat>
  <Paragraphs>3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2021-01-26T11:05:23Z</dcterms:created>
  <dcterms:modified xsi:type="dcterms:W3CDTF">2021-01-26T16:33:21Z</dcterms:modified>
</cp:coreProperties>
</file>