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3T19:25:45.90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7805">
    <iact:property name="dataType"/>
    <iact:actionData xml:id="d0">
      <inkml:trace xmlns:inkml="http://www.w3.org/2003/InkML" xml:id="stk0" contextRef="#ctx0" brushRef="#br0">17394 5736 0,'24'0'666,"-24"24"-584,0-1 41,0 1-100,0-1 0,0 1 71,0 0-73,0-1 25,0 1-21,0 0 19,0-1-1,0 1-9,-24-24-12,24 23 2,-24-23-16,24 24-2,-23-24 3,23 24 29,-24-24-7,24 23 290</inkml:trace>
    </iact:actionData>
  </iact:action>
  <iact:action type="add" startTime="77673">
    <iact:property name="dataType"/>
    <iact:actionData xml:id="d1">
      <inkml:trace xmlns:inkml="http://www.w3.org/2003/InkML" xml:id="stk1" contextRef="#ctx0" brushRef="#br0">2667 6657 0,'0'-24'552,"0"0"-507,0 1-22,-23 23-13,-1 0 13,24-24-9,-24 24-7,1 0 7,23-23-6,-24 23 8,1-24-9,-1 24 0,0 0 10,1 0-3,-1-24-6,1 24 0,-1 0 2,0-23 3,1 23-6,-1 0 1,1-24 0,-25 24-1,25 0 1,-24 0-1,-1 0 1,25 0 3,-24 0-7,23-23 5,0 23 1,1 0-5,-1-24 5,1 24 0,-1 0-5,0 0 1,24-24 0,-23 24 3,-1 0 6,1 0 0,-1 0-7,0 0-1,1 0 27,-1 0-22,-23 0 20,23 0-25,-23 0 7,24 0-5,-1 0 0,-23 0-3,23 0 4,-23 0-5,23 0 4,1 0 6,-1 0-9,1 0 22,-1 0-17,0 0-2,1 0-3,-1 0 2,1 0 0,-1 24 2,0-24-2,1 0-3,-1 0 2,1 0 4,-1 0 29,0 24-29,1-24 5,23 23-9,-24 1 3,1-24-4,23 23 9,-24 1-4,-23 0-7,23-1 3,24 1 9,-23-1-8,-1-23 7,24 24 8,-24 0-7,1-24 6,23 23-14,0 1 0,-24 0 2,1 23 2,-1-24-3,24 1 5,0 0-4,-24-24-1,24 23-4,0 1 6,0-1 0,0 1-3,0 0 0,0 23 11,0 0-7,0-23 3,0-1-7,0 1-1,0-1 3,24 1-4,0 0 3,23 23 3,-47-24-11,23 1 7,1 23 0,0 0-1,-1-47 1,-23 24 0,24 23 0,-1-47-2,-23 24 3,24 0 1,0-1-4,-1-23 1,-23 24 0,0-1 1,47-23 0,-23 24-1,-24 0 1,24-1 3,23-23-7,0 24 12,-23-1-9,-1-23 4,1 0-4,23 24-1,-23-24 1,-1 24 0,1-24 4,23 23-5,-23-23 10,-1 0-10,1 0 3,-1 0 5,1 0-6,0 0 6,-1 0-6,1 0 3,-1 24-5,1-24 1,0 0 0,23 0 1,0 0 1,-23 0 0,46 0-4,-46 0 8,47 0-11,-24 0 6,0 0 3,0 0-2,1 0-3,-1 0 2,-24 0-4,1 0 3,0 0 4,-1 0-4,1 0-2,-1 0 11,1 0-8,0-24 7,-1 24-7,1-23 0,23 23 0,0 0 1,-23-24-4,-1 0 6,48 1-3,-24-1 7,-23 1-10,0-1 5,-1 24-5,1 0 3,-24-24 2,23 1 3,1-1 5,0 1 2,-24-1-9,23 24-2,-23-24-4,24 1 3,-24-1-3,0 0 10,23 1-7,1-1 7,-24 1-7,0-1 2,0 0 3,24 1-5,-1-1 10,-23 1-10,0-1-4,24 0 4,-24 1 8,0-1-6,0 1 2,0-1 1,0 0 3,0 1-11,0-1 0,0 1 19,0-1-17,0 0 9,0 1 1,0-1-5,-24 1 4,24-1-9,-23 24 4,-1-24 2,0 1-4,1 23 4,-1-24 1,1 1-10,-1-1 9,0 24-4,1 0 14,-1-24-17,24 1 11,-23 23-6,-1 0 30,0 0-18,24-24 3,-23 24 1,-1 0 224</inkml:trace>
    </iact:actionData>
  </iact:action>
  <iact:action type="add" startTime="107469">
    <iact:property name="dataType"/>
    <iact:actionData xml:id="d2">
      <inkml:trace xmlns:inkml="http://www.w3.org/2003/InkML" xml:id="stk2" contextRef="#ctx0" brushRef="#br0">21902 9607 0,'0'24'606,"0"0"-576,23-24-9,-23 23 63,24-23-67,-24 24-3,23-1 13,-23 1 38,0 0 18,0-1 21,0 1-92,0-1 4,0 1 14,0 0-7,0-1 131,0 1-130,0 0-10,-23-24 12,-1 23-6,24 1 33,-23-24-22,-1 23-5</inkml:trace>
    </iact:actionData>
  </iact:action>
  <iact:action type="add" startTime="112426">
    <iact:property name="dataType"/>
    <iact:actionData xml:id="d3">
      <inkml:trace xmlns:inkml="http://www.w3.org/2003/InkML" xml:id="stk3" contextRef="#ctx0" brushRef="#br0">30728 9607 0,'0'24'519,"0"0"-442,0-1-39,0 1 45,0-1-32,0 1 30,0 0 3,0-1-62,0 1 31,0-1-19,-23-23 1,23 24-9,-24-24-21,24 24 5,0-1 10,-24-23-8,1 24 19,23 0-10,-24-24 40,24 23-42,-23-23-17,-1 0 32,24 24-27,-24-24-2,1 0 30</inkml:trace>
    </iact:actionData>
  </iact:action>
  <iact:action type="add" startTime="117222">
    <iact:property name="dataType"/>
    <iact:actionData xml:id="d4">
      <inkml:trace xmlns:inkml="http://www.w3.org/2003/InkML" xml:id="stk4" contextRef="#ctx0" brushRef="#br0">16119 10481 0,'-23'0'151,"-1"0"-143,1-24 8,-1 24-8,0 0-2,24-23 2,-23 23 0,-1 0 1,1 0 9,-25-24-13,1 24 8,24-24-4,-1 24-2,-47-23 0,48 23 4,-25 0-4,25-24 0,-1 24 0,-23 0 0,0 0 9,23 0-9,1 0 9,-1 0-9,0 0 0,1 0 9,-24 0 1,-1 0 7,25 0-12,-1 0-4,1 0 0,-1 0 8,0 0-3,1 0-1,-24 0-7,23 0 11,0 0-7,1 0-3,-1 0 9,1 0-8,-1 0 25,0 0-18,1 24-4,-1-24 4,1 23-7,-1-23 0,0 0 5,-23 24-5,47 0-3,-47-24 6,47 23-4,-47-23 4,0 0-4,23 0 12,24 24-13,-24-24 1,1 0 10,-1 0 23,1 23-16,-25 1 2,25-24-12,-1 0 2,24 24-7,-23-24 0,23 23 14,-24-23 3,24 24 30,-24-24-41,24 23 7,-23 1-6,23 23 9,0-23-9,0 0 1,0-1-9,0 1 19,0-1-17,0 1-6,23 0 21,1-1-15,0 1 12,-24-1-13,23-23-1,-23 24 2,24-24-2,-1 24 1,-23-1 6,24-23-6,0 0 0,-1 0-1,-23 24 2,24-24-2,-1 23 0,1 1 9,23-24-6,-23 0 3,-1 24-5,1-24-1,0 0 0,-1 23 1,1-23 0,-1 0 8,1 0-9,0 24 11,-1-24-5,-23 23-5,24-23-1,-1 24 6,1-24-10,0 0 13,-1 0-10,1 0 12,-1 24-9,1-24-5,0 0 4,23 0-1,0 0 8,0 0-7,-23 0 0,23 0-1,-23 0 2,23 0-2,0 0 2,-23 0-3,-1 0 4,1 0-4,23 0 2,-23 0-1,23 0 8,-24 0-8,1 0 9,0 0-8,-1 0 7,1 0-7,-1 0 0,1 0 0,0 0 1,-1 0-4,-23-24 3,24 24-1,23-24 1,-23 24 15,-1-23-19,24 23 8,-23 0-5,0 0 2,-24-24 5,23 24 2,1 0 1,-24-23-3,23-1 10,1 24-7,-24-24-12,0 1 2,24-1 8,-1 1-8,-23-1 1,24 0 0,-1-23 9,-23 24-11,0-1 10,0 0-8,24 24-1,-24-23 0,24-24 14,-24 23-3,0 0-8,0 1 10,0-1-4,0 0-9,0 1 31,0-1-27,0 1 32,-24-1-19,24 0 6,-24 24-12,1 0 51</inkml:trace>
    </iact:actionData>
  </iact:action>
  <iact:action type="add" startTime="129533">
    <iact:property name="dataType"/>
    <iact:actionData xml:id="d5">
      <inkml:trace xmlns:inkml="http://www.w3.org/2003/InkML" xml:id="stk5" contextRef="#ctx0" brushRef="#br0">19211 14824 0,'0'24'213,"0"0"-121,0-1-61,0 1 60,0-1-67,0 1-1,0 0 7,0-1-7,0 1 48,-23-24-47,23 23-19,0 1 17,0 0 28,-24-24-15,24 23-5,-24-23-14,24 24 144,-23-24-152,-1 0 23,1 0 229</inkml:trace>
    </iact:actionData>
  </iact:action>
  <iact:action type="add" startTime="136442">
    <iact:property name="dataType"/>
    <iact:actionData xml:id="d6">
      <inkml:trace xmlns:inkml="http://www.w3.org/2003/InkML" xml:id="stk6" contextRef="#ctx0" brushRef="#br0">30162 14919 0,'23'0'497,"-23"23"-305,0 1-150,0 0-38,0-1 10,0 1 2,0-1-8,0 1 7,0 0 8,0-1 46,0 1-38,0-1-8,0 1 30,0 0-30,-23-24 9,-1 0-3,24 23-20,-23-23 31,23 24-30,-24-24 8,0 0 28,1 0 16,-1 0-39</inkml:trace>
    </iact:actionData>
  </iact:action>
  <iact:action type="add" startTime="141239">
    <iact:property name="dataType"/>
    <iact:actionData xml:id="d7">
      <inkml:trace xmlns:inkml="http://www.w3.org/2003/InkML" xml:id="stk7" contextRef="#ctx0" brushRef="#br0">12603 15863 0,'0'-24'208,"-47"24"-204,47-23 4,-24-24 0,-23 47-1,0-48 3,23 25-5,-23-24 4,23 23-3,1 24 3,-24-24-3,23 24 6,24-23-5,-24 23 2,1-24-5,-1 24 11,1-23 8,-1 23-12,24-24-6,-24 24 3,-23 0-1,24 0 4,-25-24-7,25 24 4,-1 0 1,1 0-3,-1 0 1,0 0 1,1 0 7,-1 0-5,1 0 38,-1 0-42,0 0 7,1 0-5,-1 0-1,-47 0 1,24 0 0,24 0 2,-48 0-5,47 0 3,-23 0 0,-24 0-1,48 0 5,-25 0-8,25 0 9,-1 0 0,1 0-1,-1 0 3,0 0 9,1 0-15,-1 0 4,1 0 1,-1 0-13,0 0 15,1 24-8,-1-24 7,1 0 1,-1 0 26,24 24-37,-24-24 0,1 23 2,23 1 2,-24-24 2,1 23-7,23 1 11,-24-24-7,0 24 15,1-1-7,23 1-1,0-1 3,0 1-13,-24-24 3,24 24 0,0-1 0,0 1-2,0-1 9,0 25-5,0-25 7,0 1-5,0-1 11,0 1-8,0 0 5,0-1-10,0 1 7,0-1 6,0 1-14,0 0 5,0-1 1,0 1-2,0-1 4,0 1-9,0 0 8,0-1-9,0 1 0,24 0 34,-24-1-20,23-23-14,1 24 26,-24-1-12,0 1 1,24-24-14,-1 0 8,-23 24-1,24-24-6,-1 23 5,1-23-5,0 0 13,-1 0-15,-23 24 1,24-24 8,-24 23-8,23-23-1,-23 24 9,24-24 6,0 0 3,-1 0-19,1 0 17,-1 24-5,1-24 9,0 0-3,-1 0-2,-23 23 24,24-23-29,-1 0 5,1 0 2,0 0-6,-1 0-13,1 0 17,-1 0-14,1 0 8,0 0-7,-1 0-3,1 0 1,-1 0 2,1 0-3,0 0 6,-1 0-9,1 0 14,-1 0-10,1 0 0,0 0 9,-1 0-9,1 0 9,-1 0-8,1 0-1,-24 24 5,24-24-1,-1 0 5,1 0-1,-1 0-6,1 0 6,-24 23-9,24-23 10,-1 0 0,1 0 8,-1 0-11,1 0-5,0 0 14,-1 0-14,1 0 7,23 0 6,-23 0 0,-1 0-14,1 0 6,-1 0 3,1 0-5,0 0 54,-1 0-45,1 0 21,-1 0-18,1 0-15,-24-23 18,24 23-22,-24-24 4,0 1 22,23 23-22,-23-24 0,0 0 2,0 1-4,0-1 9,0 1 19,0-1 62,0 0-73,0 1 0,0-1 15,0 1-30,0-1 46,0 0 83,0 1-105,0-1 21,0 0-36,0 1 30,0-1-27,24 24-12,-24-23 0,23-1 14,-23 0-15,24 1 17,-24-1-16,0 1 14,0-1 1,0 0-7,0 1 38,0-1-16,0 1 161,0-1-161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71D7B-9981-4261-8562-6E1451FB97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A099B0-4135-4FB0-9CE2-A516FB249A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3B3A32-1BDD-4157-B487-981FF7FAD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6DB4FF-FB06-42B8-B0EA-31DA67D1E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C18FD-6AAD-4D9B-AB2F-483119E81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42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E219E-96EE-4AE3-8E66-D564B912A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D3D7A-30A3-42F5-AC63-A3B9BA08AB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069E6-BA7C-49EA-8048-337247925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EEC6D-7F11-417B-9C5D-7265AAB54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BA8F6-ACD7-4204-A9DF-1BBE2C455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370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641D-4C87-4820-A38B-D1DCA865C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AC86C9-B00D-4A67-B3EF-C4B0D07A35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28EC9E-97B3-43B6-B9C3-7FAAB0C9C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EB2F93-9D2D-4F58-A7AC-39716BC24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9903C-5695-4B47-BDC8-1A3FE9B32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93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F63EE-C6BB-401C-A51E-B90CFF05C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56C66B-74E3-4568-B009-8043667BE7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E34433-E3E4-41CE-950C-E69D7E011D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0A78ED-CB6F-4D9F-9D2A-31DAAB991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99127-7B30-4552-BE38-E1C59EDA0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8F65D9-5DA4-433E-B089-96847AF0D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886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B889-3C04-43BC-A4CD-DB9A4C7E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DEBA7D-9FCA-4C38-8439-40A86EF82C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40864F-B12D-43A4-BEB7-FB69EBC850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C1A8E2-A7B8-4225-9493-48A7392972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4DBABA-AE2A-42C9-9FA3-94672376D4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62F5EB-4C8B-4E42-AE42-DA16C35FC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CCBC1D-E222-4E08-BFA6-3181DC7DE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E46DDE-177F-462F-A128-087844088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79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CEEB7-48D5-4DA5-8D28-54BE4D9E4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7253BB-30DE-4A44-98FE-AC6D172C4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7C7C6D-3334-4622-8636-BF1D24BDE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F9FE38-CC52-4A61-B760-48E8457EE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248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1899FF-7B8C-465A-A73B-4F732C6B9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0224A5-3F02-493D-87B9-B7BA62658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AC34C6-7279-475A-8EB0-3A0805F16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503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2DB4C-C9B9-49DB-9D65-0E3279758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7503A-57D0-4886-8A3D-CBCE34BF60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7EE22A-AEF1-4B08-9533-90A0CBE51A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325125-E06C-4E12-BBF8-C34E0FD49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3B284D-0985-44C8-9BDD-EB3D543CE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6B1A63-90CB-4EE0-A7CA-5389CAD16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402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62022-A1E0-4C5F-A65F-87E88C323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9FFA70-CD18-4CA5-B4AA-11DB94C4E8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A9FDC0-B8D5-4970-A938-E44D816546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C5504F-EDE1-4F10-BDDC-2C8C679B8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719BDE-ED8F-4CFD-B8AF-4F90549CE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8A0276-56F7-4688-81BB-B2E25CAAF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265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1B026-843A-47A4-96DA-B2B0973FD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DC578E-5010-4BC2-80A9-3E83F702FF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7CD37-E00D-41A6-B52A-FC999FFA7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02E405-32B6-4DDE-B6D6-30061400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2C730-DAA2-41A3-9F90-A21446CDC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583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133A86-CA70-4548-A24A-06A225C79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5C1B62-99D8-4EE6-BCA6-98CB52EBC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25B2AA-0A29-4FEC-B506-2A87C07FA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88ED43-C607-4705-B765-A8DDC2506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6B0C99-624A-412E-8A07-C4CE5C113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167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A9F789-3B69-4DA3-9311-4B17FC528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C4983B-3DCC-4F84-A16E-97570C901C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45AAF0-ABB2-48AD-A693-68F4BE4634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AB995-A72E-4A9B-866C-CA5FE51434F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697A8-9C6A-43AB-98ED-B5FD84496B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0BCDA-A39D-4BAE-AB34-838F9761CE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0740E-4C76-4AAD-819E-695A1E71F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551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png"/><Relationship Id="rId5" Type="http://schemas.microsoft.com/office/2011/relationships/inkAction" Target="../ink/inkAction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2FCD37-EB46-4989-AF93-D8358ADB49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6356"/>
            <a:ext cx="12192000" cy="59451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B53AFF2-BB1A-42AE-A579-AA3372AD0F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88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635"/>
    </mc:Choice>
    <mc:Fallback>
      <p:transition spd="slow" advTm="43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740A0C-583A-4B99-A1C8-6810A81611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149" y="1923911"/>
            <a:ext cx="5143692" cy="28700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74A22AE-F23D-4698-9E2A-08255D8793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90500"/>
            <a:ext cx="4391025" cy="6477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1DA8C6E-DAF6-429F-8A1B-0AA55C2C6C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782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836"/>
    </mc:Choice>
    <mc:Fallback>
      <p:transition spd="slow" advTm="54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D67598-0F95-4AA4-91F8-9B9EA3C0EB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03665"/>
            <a:ext cx="12192000" cy="525067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CF3FFAD-D338-4FE8-BE8C-007DAE51A1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072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122"/>
    </mc:Choice>
    <mc:Fallback>
      <p:transition spd="slow" advTm="97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3098D0-5D7F-4FA5-BB37-C7939C60FE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49034"/>
            <a:ext cx="12192000" cy="22031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AE3577A-F3B3-4B72-9F1B-D0D6C27A91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8700" y="3182774"/>
            <a:ext cx="2514600" cy="23907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4EA8B99-B3C2-44BA-A74C-85F3925467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23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31"/>
    </mc:Choice>
    <mc:Fallback>
      <p:transition spd="slow" advTm="15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EA6B065-A62F-4B86-AC62-14639C07A4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8039" y="1175158"/>
            <a:ext cx="8875634" cy="417033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E74F1D0-4026-40DF-AF40-8F6D6B3402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13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244"/>
    </mc:Choice>
    <mc:Fallback>
      <p:transition spd="slow" advTm="57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70E6B2-4C58-4D23-86AA-833ACBB7AC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2859"/>
            <a:ext cx="12192000" cy="565228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95F6B7BD-9F57-4200-B3BA-4D605B4C754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4880" y="2064960"/>
              <a:ext cx="10807560" cy="39178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95F6B7BD-9F57-4200-B3BA-4D605B4C754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5520" y="2055600"/>
                <a:ext cx="10826280" cy="39366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51608C1-A1E8-46AE-AE9D-4032ED568D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079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935"/>
    </mc:Choice>
    <mc:Fallback>
      <p:transition spd="slow" advTm="230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2021-02-17T11:11:05Z</dcterms:created>
  <dcterms:modified xsi:type="dcterms:W3CDTF">2021-02-23T19:31:04Z</dcterms:modified>
</cp:coreProperties>
</file>