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CC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86" d="100"/>
          <a:sy n="86" d="100"/>
        </p:scale>
        <p:origin x="37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E77D0-3B14-496C-86FC-C6FBCFB92B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8BE892-74FE-47AF-80BE-8071265ECC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2AFC1E-1DF0-4F47-B725-BDB105D5D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E4EFE-DBC1-41B9-B634-729AB8872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93DCD-C584-40FA-9042-7F81FC192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55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0C8AD-C713-45BC-895D-2E4A820D3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DAD17F-6938-4F25-B517-DFDB5BCFE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0D351-5866-444B-A1C4-82BFC472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D4ABB-3ECE-4322-A969-AF67E66E0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588729-E3CA-455A-9C88-953088D97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91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4EA23-A538-4F02-A0C1-E395D05F7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3B850E-0C25-4192-877F-902D9B2790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EC228-BE7A-46AA-94A4-ABE6EE197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144901-77A3-4D5D-897D-C3F408862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9F94FC-ABF5-4FF6-810C-2DD3C660B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723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2354D-C07C-4D1B-9B9A-290BE90EA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07DC6-B803-4D1D-A051-2E6E941B85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99606E-A532-4D19-9278-BCF20CFEFF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250A19-17BC-479A-80FB-B4D129E1A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9034CC-E61B-4419-9822-48899E8ED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CC245B-5554-4FB6-A1AC-9372BB4C1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00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CBF14-A612-4B21-AB2A-E8B4DD05E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E50314-8BC7-4CEC-9B55-C0A881FE64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221FB7-F2DB-45C3-922D-D8AC0AD794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DE0B9E-2D6C-4D10-880E-61C5FED286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01C771-38C9-4F9F-A9DA-AF7E948A5C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709832-6C64-4D78-8F62-C45E5F03A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7A09F7-C23B-41F0-A3E5-0A1779F4E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E9232E-4369-4EE2-8E25-CBF063B39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789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EF449-45A1-4472-838D-B43A4BD12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9826E2-8957-4741-8849-9ACABEFEE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40CCCD-9588-4ECC-9532-DE052CC25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A93364-36C9-4F09-8A67-6CE1FB401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350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E184D6-D406-4F32-8A84-0FBB6FE20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E4FDEF-0A7C-4542-8A77-29FC05F92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BED6C9-B5ED-409D-8F72-FE3F25EC4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941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0CDDF-43FA-43DF-84E6-6A67A7D6B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9BF19-FDB0-47AF-8262-157C25E3F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7DE79E-A5AC-4F14-B98A-F4E4FD9654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2F54FF-2D55-4C7E-AFFF-DEDAB4655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F0C653-DD6F-4110-A94E-8400A34DC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C764B7-416E-4DE4-A3E7-CD1309E5B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83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787BA-7471-4720-8B3F-9D8C0B4D0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731241-515A-414B-857F-D429E572DE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377F3F-D91A-4B27-8E3C-694101631A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4DC519-6740-4140-9862-5C938F988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BDB380-6185-4E2C-8D99-EB619B95A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6BB129-1F48-4B84-8241-D81D1F3A5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342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7BAFF-A3AD-4B52-8062-9CBCE77B0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863A67-2974-4264-B52E-2E3E0F4F9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C9284-C79C-4009-BEBD-B70F69C04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8BCB4-F0E9-49AC-92A8-A648DB420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76924-4EE4-4F66-8A4B-97E7C58BF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343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1E0756-97E5-44B8-B49A-4F777A9300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B9EDB4-D2B1-401C-8A26-1389269AF3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4B8D2A-AAA8-44AE-841D-77322E28C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FDE8B-E126-495A-BE8C-5E3F00560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0F4E7-3566-44C9-A2A5-0E232E97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457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DEC76-65DF-4463-89D5-E901C4C2D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7D4F99-F7E6-4478-A2B8-F9F0881748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14B14-080B-45FB-85E3-55289BB663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08EDA-DD6E-4C23-B661-7DC974E3383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9BDB16-ADE7-429B-8550-6BAFEEAC52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110CFD-A638-4EB3-9020-F2F5D71E18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5432E-EAFF-4DEF-8819-129BE6D89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373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9B472-EF70-4D41-B195-907286F527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b="1" dirty="0">
                <a:latin typeface="Sassoon Infant Std" panose="020B0503020103030203" pitchFamily="34" charset="0"/>
              </a:rPr>
              <a:t>Role Play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055AD6-0AF8-44E0-9C65-5FDE246B77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Sassoon Infant Std" panose="020B0503020103030203" pitchFamily="34" charset="0"/>
              </a:rPr>
              <a:t>Let’s create a role play area!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2B6D18E-5451-48F3-8AE5-DF053269ED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2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42"/>
    </mc:Choice>
    <mc:Fallback>
      <p:transition spd="slow" advTm="9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74F5B-FE81-4D92-9BCC-CF5031A2190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en-GB" sz="6600" b="1" dirty="0">
                <a:latin typeface="Sassoon Infant Std" panose="020B0503020103030203" pitchFamily="34" charset="0"/>
              </a:rPr>
              <a:t>What is a role play area?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4EF76-D124-430B-A6FB-2267F986E3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76799" cy="4351338"/>
          </a:xfrm>
        </p:spPr>
        <p:txBody>
          <a:bodyPr>
            <a:normAutofit fontScale="92500" lnSpcReduction="10000"/>
          </a:bodyPr>
          <a:lstStyle/>
          <a:p>
            <a:r>
              <a:rPr lang="en-GB" sz="4000" dirty="0">
                <a:latin typeface="Sassoon Infant Std" panose="020B0503020103030203" pitchFamily="34" charset="0"/>
              </a:rPr>
              <a:t>A role play area is a place which helps you to act out different situations. </a:t>
            </a:r>
          </a:p>
          <a:p>
            <a:endParaRPr lang="en-GB" sz="4000" dirty="0">
              <a:latin typeface="Sassoon Infant Std" panose="020B0503020103030203" pitchFamily="34" charset="0"/>
            </a:endParaRPr>
          </a:p>
          <a:p>
            <a:r>
              <a:rPr lang="en-GB" sz="4000" dirty="0">
                <a:latin typeface="Sassoon Infant Std" panose="020B0503020103030203" pitchFamily="34" charset="0"/>
              </a:rPr>
              <a:t>In school you have had shop role play and a space role play area. </a:t>
            </a:r>
          </a:p>
        </p:txBody>
      </p:sp>
      <p:pic>
        <p:nvPicPr>
          <p:cNvPr id="1026" name="Picture 2" descr="Role Play Area">
            <a:extLst>
              <a:ext uri="{FF2B5EF4-FFF2-40B4-BE49-F238E27FC236}">
                <a16:creationId xmlns:a16="http://schemas.microsoft.com/office/drawing/2014/main" id="{2D3D4F95-24BD-467C-9E3D-D52DF9BFB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057" y="2039711"/>
            <a:ext cx="6010742" cy="4009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F8AB7B8-AA99-44EC-B72C-A0E14DDF2F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68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78"/>
    </mc:Choice>
    <mc:Fallback>
      <p:transition spd="slow" advTm="309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6816B-7E07-452B-BA07-5CEB8ECA8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43" y="217034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Sassoon Infant Std" panose="020B0503020103030203" pitchFamily="34" charset="0"/>
              </a:rPr>
              <a:t>Today’s Activity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891A2C-2275-422B-A0F2-594AF62C0D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825624"/>
            <a:ext cx="6019800" cy="5032375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You will make a role play area for one of the real life superheroes you learnt about this week. </a:t>
            </a:r>
          </a:p>
          <a:p>
            <a:endParaRPr lang="en-GB" dirty="0">
              <a:latin typeface="Sassoon Infant Std" panose="020B0503020103030203" pitchFamily="34" charset="0"/>
            </a:endParaRPr>
          </a:p>
          <a:p>
            <a:r>
              <a:rPr lang="en-GB" dirty="0">
                <a:latin typeface="Sassoon Infant Std" panose="020B0503020103030203" pitchFamily="34" charset="0"/>
              </a:rPr>
              <a:t>You could make a: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Hospital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Doctors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Police Station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School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Vets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Fire Station </a:t>
            </a:r>
          </a:p>
          <a:p>
            <a:endParaRPr lang="en-GB" dirty="0"/>
          </a:p>
        </p:txBody>
      </p:sp>
      <p:pic>
        <p:nvPicPr>
          <p:cNvPr id="2050" name="Picture 2" descr="Fire Station Role Play | Stoneyburn P2">
            <a:extLst>
              <a:ext uri="{FF2B5EF4-FFF2-40B4-BE49-F238E27FC236}">
                <a16:creationId xmlns:a16="http://schemas.microsoft.com/office/drawing/2014/main" id="{AF970C01-52EE-4C78-B2ED-3DC7A5054F4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771" y="1825624"/>
            <a:ext cx="5181600" cy="453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1CE205C-D9E4-437D-B52D-E68412E8D4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9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655"/>
    </mc:Choice>
    <mc:Fallback>
      <p:transition spd="slow" advTm="34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9AE5E-BB73-4733-B864-56A51E3D7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>
                <a:latin typeface="Sassoon Infant Std" panose="020B0503020103030203" pitchFamily="34" charset="0"/>
              </a:rPr>
              <a:t>Here are some examples!</a:t>
            </a:r>
          </a:p>
        </p:txBody>
      </p:sp>
      <p:pic>
        <p:nvPicPr>
          <p:cNvPr id="3074" name="Picture 2" descr="fire station dramatic play for students to practice in case they are in a house  fire. Earl… | Dramatic play preschool, Fire safety preschool, Fire safety  activities">
            <a:extLst>
              <a:ext uri="{FF2B5EF4-FFF2-40B4-BE49-F238E27FC236}">
                <a16:creationId xmlns:a16="http://schemas.microsoft.com/office/drawing/2014/main" id="{F04BCD17-F81E-4ED3-AAB7-610B4ACF85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76"/>
          <a:stretch/>
        </p:blipFill>
        <p:spPr bwMode="auto">
          <a:xfrm>
            <a:off x="333375" y="1436915"/>
            <a:ext cx="2932339" cy="272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6F381D-C40C-4D60-B971-7857489E8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0539" y="1436914"/>
            <a:ext cx="3638911" cy="27291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D53F1D-3932-412C-823B-89D1DF4BC27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965" b="25977"/>
          <a:stretch/>
        </p:blipFill>
        <p:spPr>
          <a:xfrm>
            <a:off x="8465433" y="1548146"/>
            <a:ext cx="2888367" cy="25067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A19831-66BD-4BE4-AAD0-3EBC8277656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8945"/>
          <a:stretch/>
        </p:blipFill>
        <p:spPr>
          <a:xfrm>
            <a:off x="2337238" y="4270530"/>
            <a:ext cx="3238500" cy="23011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A30D86-2CC8-408B-BE8B-8691F64F1B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68318" y="4270529"/>
            <a:ext cx="3069679" cy="2301109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9E27A7C-316E-4980-AE04-E0A43D4043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2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275"/>
    </mc:Choice>
    <mc:Fallback>
      <p:transition spd="slow" advTm="43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6816B-7E07-452B-BA07-5CEB8ECA8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42" y="217034"/>
            <a:ext cx="11996057" cy="1325563"/>
          </a:xfrm>
        </p:spPr>
        <p:txBody>
          <a:bodyPr>
            <a:noAutofit/>
          </a:bodyPr>
          <a:lstStyle/>
          <a:p>
            <a:r>
              <a:rPr lang="en-GB" sz="5400" b="1" dirty="0">
                <a:latin typeface="Sassoon Infant Std" panose="020B0503020103030203" pitchFamily="34" charset="0"/>
              </a:rPr>
              <a:t>How do you make a role play area?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891A2C-2275-422B-A0F2-594AF62C0D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825624"/>
            <a:ext cx="6019800" cy="5032375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sz="3200" dirty="0">
                <a:latin typeface="Sassoon Infant Std" panose="020B0503020103030203" pitchFamily="34" charset="0"/>
              </a:rPr>
              <a:t>Decide what you want to make. </a:t>
            </a:r>
          </a:p>
          <a:p>
            <a:pPr marL="514350" indent="-514350">
              <a:buAutoNum type="arabicPeriod"/>
            </a:pPr>
            <a:r>
              <a:rPr lang="en-GB" sz="3200" dirty="0">
                <a:latin typeface="Sassoon Infant Std" panose="020B0503020103030203" pitchFamily="34" charset="0"/>
              </a:rPr>
              <a:t>Make some signs and labels for your role play area</a:t>
            </a:r>
          </a:p>
          <a:p>
            <a:pPr marL="514350" indent="-514350">
              <a:buAutoNum type="arabicPeriod"/>
            </a:pPr>
            <a:r>
              <a:rPr lang="en-GB" sz="3200" dirty="0">
                <a:latin typeface="Sassoon Infant Std" panose="020B0503020103030203" pitchFamily="34" charset="0"/>
              </a:rPr>
              <a:t>Find any resources you may need. </a:t>
            </a:r>
          </a:p>
          <a:p>
            <a:pPr marL="514350" indent="-514350">
              <a:buAutoNum type="arabicPeriod"/>
            </a:pPr>
            <a:r>
              <a:rPr lang="en-GB" sz="3200" dirty="0">
                <a:latin typeface="Sassoon Infant Std" panose="020B0503020103030203" pitchFamily="34" charset="0"/>
              </a:rPr>
              <a:t>Set the area up and add the labels.</a:t>
            </a:r>
          </a:p>
          <a:p>
            <a:pPr marL="514350" indent="-514350">
              <a:buAutoNum type="arabicPeriod"/>
            </a:pPr>
            <a:r>
              <a:rPr lang="en-GB" sz="3200" dirty="0">
                <a:latin typeface="Sassoon Infant Std" panose="020B0503020103030203" pitchFamily="34" charset="0"/>
              </a:rPr>
              <a:t>Enjoy playing in your role play area!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A0C0612-6004-42A3-A582-B84AB08F39E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172202" y="1369176"/>
            <a:ext cx="2461802" cy="3282403"/>
          </a:xfrm>
          <a:prstGeom prst="rect">
            <a:avLst/>
          </a:prstGeom>
        </p:spPr>
      </p:pic>
      <p:pic>
        <p:nvPicPr>
          <p:cNvPr id="4098" name="Picture 2" descr="Hospital Role Play Ideas - The Imagination Tree">
            <a:extLst>
              <a:ext uri="{FF2B5EF4-FFF2-40B4-BE49-F238E27FC236}">
                <a16:creationId xmlns:a16="http://schemas.microsoft.com/office/drawing/2014/main" id="{1C02BF40-BA79-4FB6-867B-B9C25B643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978" y="3610303"/>
            <a:ext cx="3779207" cy="3247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6C754E-D735-4780-AD70-EA1C09A936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65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294"/>
    </mc:Choice>
    <mc:Fallback>
      <p:transition spd="slow" advTm="79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137</Words>
  <Application>Microsoft Office PowerPoint</Application>
  <PresentationFormat>Widescreen</PresentationFormat>
  <Paragraphs>23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Sassoon Infant Std</vt:lpstr>
      <vt:lpstr>Office Theme</vt:lpstr>
      <vt:lpstr>Role Play </vt:lpstr>
      <vt:lpstr>What is a role play area? </vt:lpstr>
      <vt:lpstr>Today’s Activity</vt:lpstr>
      <vt:lpstr>Here are some examples!</vt:lpstr>
      <vt:lpstr>How do you make a role play area?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Role Play</dc:title>
  <dc:creator>Isabelle Pitman</dc:creator>
  <cp:lastModifiedBy>Amber Thompson</cp:lastModifiedBy>
  <cp:revision>4</cp:revision>
  <dcterms:created xsi:type="dcterms:W3CDTF">2021-01-28T14:28:23Z</dcterms:created>
  <dcterms:modified xsi:type="dcterms:W3CDTF">2021-01-29T14:47:46Z</dcterms:modified>
</cp:coreProperties>
</file>