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ink/ink45.xml" ContentType="application/inkml+xml"/>
  <Override PartName="/ppt/ink/ink46.xml" ContentType="application/inkml+xml"/>
  <Override PartName="/ppt/ink/ink47.xml" ContentType="application/inkml+xml"/>
  <Override PartName="/ppt/ink/ink48.xml" ContentType="application/inkml+xml"/>
  <Override PartName="/ppt/ink/ink49.xml" ContentType="application/inkml+xml"/>
  <Override PartName="/ppt/ink/ink50.xml" ContentType="application/inkml+xml"/>
  <Override PartName="/ppt/ink/ink51.xml" ContentType="application/inkml+xml"/>
  <Override PartName="/ppt/ink/ink52.xml" ContentType="application/inkml+xml"/>
  <Override PartName="/ppt/ink/ink53.xml" ContentType="application/inkml+xml"/>
  <Override PartName="/ppt/ink/ink54.xml" ContentType="application/inkml+xml"/>
  <Override PartName="/ppt/ink/ink55.xml" ContentType="application/inkml+xml"/>
  <Override PartName="/ppt/ink/ink56.xml" ContentType="application/inkml+xml"/>
  <Override PartName="/ppt/ink/ink57.xml" ContentType="application/inkml+xml"/>
  <Override PartName="/ppt/ink/ink58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5"/>
  </p:notesMasterIdLst>
  <p:sldIdLst>
    <p:sldId id="312" r:id="rId2"/>
    <p:sldId id="313" r:id="rId3"/>
    <p:sldId id="319" r:id="rId4"/>
    <p:sldId id="259" r:id="rId5"/>
    <p:sldId id="318" r:id="rId6"/>
    <p:sldId id="320" r:id="rId7"/>
    <p:sldId id="261" r:id="rId8"/>
    <p:sldId id="263" r:id="rId9"/>
    <p:sldId id="260" r:id="rId10"/>
    <p:sldId id="317" r:id="rId11"/>
    <p:sldId id="302" r:id="rId12"/>
    <p:sldId id="303" r:id="rId13"/>
    <p:sldId id="304" r:id="rId14"/>
    <p:sldId id="305" r:id="rId15"/>
    <p:sldId id="306" r:id="rId16"/>
    <p:sldId id="307" r:id="rId17"/>
    <p:sldId id="308" r:id="rId18"/>
    <p:sldId id="295" r:id="rId19"/>
    <p:sldId id="267" r:id="rId20"/>
    <p:sldId id="321" r:id="rId21"/>
    <p:sldId id="322" r:id="rId22"/>
    <p:sldId id="323" r:id="rId23"/>
    <p:sldId id="324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6291"/>
  </p:normalViewPr>
  <p:slideViewPr>
    <p:cSldViewPr snapToGrid="0" snapToObjects="1">
      <p:cViewPr varScale="1">
        <p:scale>
          <a:sx n="121" d="100"/>
          <a:sy n="121" d="100"/>
        </p:scale>
        <p:origin x="200" y="3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0:02.065"/>
    </inkml:context>
    <inkml:brush xml:id="br0">
      <inkml:brushProperty name="width" value="0.35" units="cm"/>
      <inkml:brushProperty name="height" value="0.35" units="cm"/>
      <inkml:brushProperty name="color" value="#E71224"/>
    </inkml:brush>
  </inkml:definitions>
  <inkml:trace contextRef="#ctx0" brushRef="#br0">1435 2020 24575,'-77'-10'0,"-1"-1"0,1 1 0,0 0 0,-12 1 0,3 1 0,22-1 0,22-3 0,25 7 0,-3 4 0,-5-8 0,1 3 0,-2 0 0,6-3 0,9 7 0,-9-7 0,3 3 0,1 0 0,1-3 0,0 3 0,4 0 0,-9-3 0,9 3 0,-9-5 0,4 6 0,-1-4 0,-3 3 0,9-4 0,-9 4 0,9-2 0,-9 2 0,9-4 0,-9-1 0,9 6 0,-4-5 0,5 5 0,-9-10 0,7 4 0,-8-3 0,11 4 0,-1 1 0,1-1 0,-1 0 0,0 5 0,0-4 0,1 4 0,-1-5 0,5 0 0,-4 1 0,3-1 0,-3 4 0,-1-2 0,-4-2 0,3-1 0,1-3 0,1 9 0,4-4 0,-5 3 0,5-3 0,-4 3 0,4-2 0,-1 2 0,-2-3 0,3-1 0,-1 0 0,-2 1 0,2-6 0,0 4 0,-3-4 0,8 5 0,-3-5 0,0 4 0,2-9 0,-6 9 0,7-9 0,-4 9 0,5-9 0,0 9 0,-4-4 0,3 5 0,-3-5 0,4 4 0,0-4 0,0 5 0,0 0 0,0 1 0,0-1 0,0-5 0,0 4 0,0-4 0,0 1 0,0 3 0,0-4 0,0 5 0,0 1 0,0-1 0,0 0 0,0 0 0,0 1 0,0-1 0,4 0 0,-3 1 0,3-1 0,-4 0 0,0 1 0,5-5 0,-4 3 0,7 1 0,7 28 0,-3 3 0,8 14 0,-9-2 0,0-10 0,6 11 0,-5-5 0,5 6 0,-6-7 0,0 0 0,0-7 0,0 0 0,-1-5 0,0 4 0,0-9 0,-4 4 0,-2-6 0,0 1 0,-3 0 0,4-1 0,-5 1 0,0-1 0,3 1 0,-2-1 0,3 0 0,-4 0 0,0 0 0,0 0 0,5 0 0,-4 0 0,3 1 0,-4-1 0,4 1 0,-3-1 0,4 1 0,-1-1 0,-3 1 0,7 0 0,-6-1 0,6 1 0,-3-1 0,0 0 0,4-4 0,-4 3 0,4-3 0,0 0 0,-4 3 0,3-2 0,-3-1 0,4 4 0,-4-4 0,3 4 0,-7 1 0,7-5 0,-3 7 0,5-10 0,-5 11 0,3-8 0,-3 1 0,5-24 0,-6 8 0,-4-17 0,-6 12 0,-4 4 0,0-10 0,-1 5 0,1-5 0,-1 0 0,5-1 0,-3 6 0,8-4 0,-8 4 0,8-6 0,-9 1 0,9 4 0,-4-3 0,5 4 0,-4 0 0,3-4 0,-8 9 0,8-9 0,-4 9 0,1-10 0,2 5 0,-2 0 0,-1 1 0,4 0 0,-3 4 0,0-4 0,3 0 0,-4 4 0,1-8 0,3 9 0,-3-4 0,4 4 0,0 0 0,0 1 0,0-1 0,0 0 0,0 1 0,-5-1 0,4 1 0,-3-1 0,4 1 0,0-1 0,0 0 0,0 0 0,0 1 0,0-1 0,0 0 0,-4 1 0,3-1 0,-3 0 0,4 1 0,0-1 0,-5 1 0,4-1 0,-7 1 0,7 0 0,-4-1 0,5 1 0,0 0 0,0-1 0,0 1 0,0 0 0,0 0 0,0 0 0,0-1 0,0 1 0,0 0 0,0-1 0,0 1 0,0-1 0,0 0 0,0 1 0,0-1 0,0 0 0,0 1 0,0-1 0,0-5 0,0 4 0,0-4 0,5 0 0,0 4 0,1-9 0,3 9 0,-4-8 0,1 2 0,3 1 0,-8-4 0,7 9 0,-7-4 0,4 6 0,-1-6 0,-3 4 0,4-4 0,-10 45 0,4-16 0,-8 29 0,3-24 0,-4-8 0,0 9 0,0-9 0,4 4 0,-2-6 0,2 1 0,1-1 0,0 1 0,1-1 0,3 1 0,-8 0 0,8-1 0,-7-4 0,7 8 0,-7-11 0,7 10 0,-7-3 0,7 2 0,-3 2 0,-1-4 0,4 1 0,-7-1 0,7 1 0,-8 0 0,3-1 0,1 1 0,-4 4 0,3 3 0,-4-1 0,-1 4 0,1-4 0,-1 11 0,0-4 0,0 4 0,0-6 0,0 0 0,0 0 0,1-5 0,-1 4 0,6-9 0,0 4 0,1-5 0,3-1 0,-8 1 0,8-1 0,-8 1 0,8-1 0,-3 1 0,4-35 0,0 17 0,0-27 0,0 26 0,0-6 0,0 4 0,4-4 0,-3 5 0,8-5 0,-3 4 0,4-9 0,0 9 0,0-9 0,0 4 0,1 0 0,-1-4 0,0 4 0,0 0 0,0 1 0,5 0 0,-4 4 0,4-4 0,-6 5 0,1 0 0,-1 1 0,1-1 0,0 0 0,-1 5 0,1-4 0,-1 4 0,1-1 0,-5-2 0,4 2 0,-4 1 0,5-4 0,-5 4 0,4-5 0,-4 5 0,5-4 0,-5 4 0,3-5 0,-2 0 0,3 0 0,1 1 0,0-1 0,-1 4 0,1-2 0,-1 2 0,1-3 0,0-1 0,-1 4 0,1-2 0,-1 7 0,1-8 0,-1 8 0,1-3 0,0-1 0,-1 4 0,1-8 0,-1 4 0,0 0 0,-4-3 0,7 2 0,-6 1 0,4-3 0,-2 2 0,-3 1 0,4-7 0,-3 5 0,2-2 0,-3 1 0,1 2 0,2-3 0,-3 3 0,1-2 0,2 2 0,-3-3 0,5-1 0,-1 1 0,0 0 0,0 0 0,-4-1 0,3 1 0,-3-1 0,4 1 0,-4 0 0,3 4 0,-3-4 0,5 4 0,-1-4 0,0-1 0,1 5 0,-5-3 0,3 2 0,-3 1 0,5 0 0,0 1 0,-1 3 0,1-8 0,-1 8 0,1-8 0,-1 8 0,1-3 0,-1 4 0,1-4 0,-1 3 0,1-8 0,-1 8 0,0-3 0,1-1 0,0 0 0,-1-1 0,1 2 0,-1 0 0,1-1 0,-1-1 0,1 2 0,-1 0 0,1 3 0,-1-4 0,1 1 0,-1 3 0,1-3 0,-1-1 0,0 4 0,1-3 0,0 4 0,-1 0 0,1 0 0,0 0 0,-1-4 0,1 2 0,-1-2 0,6 4 0,-4 0 0,9 0 0,-9-4 0,9 3 0,-4-4 0,0 5 0,4 0 0,-4 0 0,0 0 0,4 0 0,-4 0 0,1 0 0,3 0 0,-4 0 0,5 0 0,-5 0 0,4 0 0,-4 0 0,0 0 0,-1 0 0,0 0 0,-4 0 0,4 0 0,-6 0 0,6 0 0,-4 0 0,3 0 0,-4 0 0,0 0 0,-1 0 0,1 0 0,-1 0 0,1 0 0,0 0 0,-1 0 0,1 0 0,0 0 0,-1 0 0,1 5 0,-1-4 0,1 3 0,-1 0 0,1-3 0,-1 4 0,1-1 0,12 5 0,-10 2 0,10-2 0,-17-1 0,4-7 0,-4 8 0,5-8 0,-1 3 0,1 0 0,-1 2 0,1-1 0,-1-1 0,1 0 0,0-3 0,-1 4 0,1-1 0,-1 1 0,1 0 0,-1 3 0,1-6 0,-1 6 0,1-7 0,0 8 0,-1-8 0,1 7 0,0-7 0,-1 8 0,1-8 0,-1 8 0,1-8 0,0 3 0,-1 0 0,1-3 0,-1 8 0,1-8 0,0 7 0,-1-3 0,1 1 0,-1 2 0,1-7 0,-5 8 0,8-4 0,-7 0 0,4 4 0,-1-4 0,-4 1 0,4 2 0,1-2 0,-5 3 0,4-3 0,-4 2 0,5-3 0,-5 5 0,4-5 0,-4 8 0,5-7 0,-1 8 0,-3-4 0,2 0 0,-2-1 0,3 1 0,-3-1 0,2 1 0,-3 0 0,5-1 0,-5 1 0,4 0 0,-8-1 0,8 1 0,-4-1 0,0 1 0,0 0 0,-1-1 0,-3 6 0,3-4 0,0 4 0,-2-6 0,2 1 0,-4-1 0,0 1 0,0-1 0,4 1 0,-3 0 0,3-1 0,-4 1 0,0 5 0,0-4 0,0 3 0,0-4 0,0 0 0,0-1 0,0 1 0,0-1 0,0 1 0,0 0 0,0-1 0,0 1 0,0-1 0,0 6 0,0-4 0,0 4 0,0-5 0,0 4 0,0-3 0,0 4 0,0-6 0,0 6 0,0-4 0,0 4 0,0-6 0,0 6 0,0-4 0,0 4 0,0-6 0,0 1 0,0 0 0,-4 4 0,2-3 0,-2 4 0,-1-5 0,4 5 0,-7-4 0,6 8 0,-6-8 0,7 9 0,-8-9 0,8 9 0,-8-9 0,8 4 0,-8 0 0,8-4 0,-9 9 0,9-10 0,-9 10 0,5-9 0,-5 4 0,4-5 0,-3-1 0,4 6 0,-5-4 0,0 4 0,0-6 0,0 6 0,-5-3 0,3 3 0,-8 0 0,9-4 0,-9 4 0,8 0 0,-8-3 0,8 3 0,-8 0 0,9-4 0,-9 9 0,9-9 0,-9 4 0,8 0 0,-8-3 0,9 3 0,-9 0 0,9-4 0,-5 9 0,1-9 0,3 9 0,-3-9 0,0 9 0,4-9 0,-5 9 0,1-8 0,4 3 0,-4 0 0,0-4 0,3 4 0,-3-5 0,6-1 0,-1 1 0,-5 0 0,4 0 0,-4 0 0,5 0 0,-5 0 0,4-1 0,-4-3 0,5 3 0,-5-8 0,4 7 0,-4-2 0,6-1 0,-1-1 0,-5 1 0,4-4 0,-4 4 0,5-5 0,1 0 0,-6 5 0,4-4 0,-4 3 0,5-4 0,-5 0 0,4 0 0,-4 5 0,5-4 0,-5 3 0,4-4 0,-4 0 0,0 0 0,4 0 0,-9 0 0,4 0 0,0 0 0,-4 0 0,4 0 0,-1 0 0,-3 0 0,4 0 0,-5 0 0,4 0 0,-3-5 0,4 4 0,-5-9 0,4 5 0,-3-6 0,9 6 0,-9-5 0,9 5 0,-9-6 0,9 5 0,-4-3 0,5 4 0,0-5 0,1 5 0,-1 0 0,0 1 0,1 3 0,3-8 0,-7 8 0,7-8 0,-8 8 0,9-7 0,-3 7 0,3-8 0,-5 4 0,1-4 0,0 0 0,0 0 0,0-1 0,4 1 0,-4 4 0,4-8 0,-5 6 0,5-7 0,1 5 0,0 3 0,-2-6 0,-4 5 0,1-7 0,3 4 0,-2 5 0,3-8 0,-5 7 0,0-8 0,5 4 0,-4 5 0,4-4 0,0 4 0,-4-5 0,3 5 0,-3-4 0,-1 4 0,1-5 0,-1 5 0,5-4 0,-8 4 0,6 0 0,-6 1 0,33 20 0,-14-8 0,24 10 0,-20-10 0,-1-7 0,1 8 0,5-8 0,-4 7 0,9-6 0,-4 7 0,0-8 0,4 8 0,-9-8 0,9 9 0,-9-9 0,9 4 0,-10-1 0,5-3 0,0 3 0,10 1 0,-7-4 0,5 3 0,-8 1 0,-4-4 0,4 4 0,-6-5 0,1 4 0,0-3 0,4 3 0,-3 1 0,4-4 0,-5 3 0,-1-4 0,1 0 0,0 4 0,-1-3 0,1 4 0,-1-1 0,1-3 0,0 3 0,-1-4 0,1 5 0,0-4 0,-1 3 0,1-4 0,5 5 0,-5-4 0,5 4 0,-5-5 0,-1 4 0,1-3 0,5 3 0,-4-4 0,3 0 0,-4 0 0,5 5 0,-4-4 0,4 4 0,-6-5 0,6 0 0,-4 0 0,4 0 0,-1 0 0,-3 0 0,4 0 0,0 0 0,-4 0 0,4 0 0,-1 0 0,-3 0 0,9 0 0,-4 0 0,0 0 0,4 0 0,-4 0 0,5-5 0,1 4 0,-1-9 0,0 4 0,0-5 0,1 1 0,-1-1 0,-5 5 0,4-4 0,-4 4 0,0 1 0,4-5 0,-9 9 0,4-8 0,-6 3 0,1 1 0,-1-4 0,1 8 0,-1-7 0,6 2 0,-4-4 0,4 4 0,0-8 0,-4 7 0,3-8 0,1 5 0,1 0 0,0-1 0,4 1 0,-9 0 0,4 0 0,0-1 0,-4 2 0,9-7 0,-9 5 0,3-4 0,-4 6 0,0-1 0,0-5 0,9-1 0,-6-5 0,6 5 0,-9 1 0,0 5 0,-1 0 0,-3-5 0,2 4 0,-3-4 0,1 6 0,2-1 0,-7 0 0,4-5 0,-1 4 0,-3-4 0,7 6 0,-6-1 0,2-5 0,0 4 0,-3-4 0,3 5 0,-4 0 0,5-5 0,-4 4 0,4-4 0,-5 5 0,0 1 0,0-1 0,0 0 0,0 1 0,0-1 0,0 0 0,0 1 0,0-1 0,0 0 0,0 1 0,0-1 0,0 0 0,0 1 0,0-1 0,0 0 0,0 1 0,0-1 0,0 0 0,0 0 0,0 1 0,-4-1 0,-2 0 0,1 0 0,-4 1 0,8-1 0,-8 0 0,8 0 0,-7 1 0,7-1 0,-8 0 0,8 0 0,-8 0 0,8 1 0,-3-1 0,-1 0 0,4 0 0,-7 5 0,7-8 0,-8 7 0,4-8 0,-1 4 0,-2 5 0,2-4 0,1 4 0,-8-5 0,7 0 0,-8 1 0,4-1 0,0 5 0,1-4 0,-1 4 0,0-1 0,0-3 0,1 8 0,-6-8 0,4 4 0,-4-1 0,5-3 0,0 8 0,0-8 0,1 4 0,-1-5 0,0 5 0,1-4 0,-1 8 0,0-7 0,0 2 0,1 1 0,3-4 0,-3 4 0,4-1 0,-5-7 0,0 11 0,1-11 0,-1 8 0,0-1 0,1-2 0,-1 3 0,1 0 0,-1 0 0,0 1 0,1-1 0,-1-1 0,0 2 0,0 0 0,1 2 0,-1-2 0,0 0 0,0 3 0,1-8 0,-1 8 0,-5-3 0,4-1 0,-4 4 0,0-8 0,4 8 0,-9-4 0,4 5 0,-6-5 0,1 4 0,-1-4 0,1 5 0,-1-4 0,1 2 0,0-2 0,-1 4 0,1-5 0,-1 4 0,1-4 0,-1 5 0,1 0 0,5-4 0,-4 2 0,3-2 0,1 4 0,-4 0 0,9 0 0,-4-4 0,0 3 0,4-4 0,-3 5 0,-1 0 0,4 0 0,-4 0 0,0-4 0,4 2 0,-9-2 0,9 4 0,-10 0 0,10 0 0,-9 0 0,9 0 0,-9-5 0,9 4 0,-9-4 0,9 5 0,-9 0 0,9 0 0,-9 0 0,9 0 0,-9 0 0,9 0 0,-4 0 0,0 0 0,4 0 0,-4 0 0,5 0 0,-4 0 0,2 0 0,-2 0 0,-1 0 0,4 0 0,-9 0 0,8 0 0,-8 0 0,9 0 0,-8 0 0,7 4 0,-2-3 0,4 8 0,0-8 0,1 7 0,-1-7 0,0 8 0,1-8 0,-1 7 0,0-7 0,0 8 0,1-8 0,-1 7 0,0-2 0,1 3 0,-1 1 0,1-5 0,-1 3 0,0-7 0,5 8 0,-8-4 0,6 5 0,-6-1 0,3-4 0,0 4 0,1-4 0,-1 0 0,5 3 0,-4-2 0,4-1 0,-5 4 0,1-8 0,3 7 0,-2-2 0,2-1 0,-4 3 0,1-2 0,-1 3 0,0-4 0,5 3 0,-3-2 0,2-1 0,-4 3 0,5-2 0,-4-1 0,4 7 0,-4-6 0,4 8 0,-4-5 0,4 0 0,0 1 0,-4-5 0,4 7 0,0-5 0,-4 2 0,8 0 0,-8-4 0,4 5 0,-5-1 0,5 1 0,-4 0 0,4-1 0,-5 1 0,4-1 0,-2 1 0,2-1 0,1 1 0,-4-1 0,8 1 0,-7-5 0,3 3 0,-1-2 0,2 3 0,0 0 0,3 0 0,-8 0 0,4-4 0,0 4 0,-3-4 0,7 4 0,-8-30 0,8 14 0,-3-25 0,4 22 0,0 1 0,0-6 0,0 4 0,0-4 0,0 0 0,0 4 0,4-4 0,-3 5 0,8 1 0,-8-1 0,3 0 0,0 0 0,-3 1 0,4-1 0,-1 0 0,-3 1 0,8-1 0,-4 0 0,0 0 0,3 1 0,-7-1 0,8 1 0,-8-1 0,7 1 0,-7 0 0,7-1 0,-7 1 0,7 4 0,-7-8 0,8 11 0,-4-11 0,0 8 0,3 0 0,-2-4 0,-1 4 0,3-5 0,-2 5 0,-1-4 0,4 4 0,-4-5 0,4 5 0,1-4 0,-5 4 0,3 0 0,-2-4 0,3 4 0,1-1 0,-1-2 0,-3 2 0,2 1 0,-2-4 0,3 4 0,1-5 0,-1 5 0,-3-4 0,2 4 0,-3 0 0,5-4 0,-1 3 0,1-3 0,-1-1 0,1 5 0,-5-3 0,4 2 0,-4-3 0,4 3 0,1-2 0,0 2 0,-1-3 0,-4-1 0,4 0 0,-4 0 0,5 1 0,-1-1 0,1 0 0,-1 1 0,1-6 0,0 4 0,0 0 0,0 2 0,4 4 0,-3-5 0,4 0 0,-5 0 0,-1 0 0,1 5 0,-1-4 0,1 4 0,-1-5 0,6 5 0,-4-4 0,3 4 0,-4-1 0,5-3 0,-5 4 0,5-1 0,0-3 0,-4 3 0,9-4 0,-10 4 0,10-3 0,-4 7 0,0-7 0,4 8 0,-9-8 0,4 8 0,0-8 0,-4 8 0,9-4 0,-10 5 0,10-5 0,-9 4 0,9-4 0,-9 5 0,4-4 0,0 3 0,-5-3 0,10 4 0,-9 0 0,9 0 0,0 0 0,-2 0 0,1 0 0,-5 0 0,-3 0 0,4 0 0,-5 0 0,5 0 0,-5 0 0,5 0 0,0 0 0,1 0 0,5 0 0,-5 0 0,4 0 0,-3 0 0,4 0 0,0 0 0,1 0 0,-1 0 0,0 0 0,0 0 0,1 0 0,-1 0 0,0 0 0,0 0 0,0 0 0,-5 0 0,4 0 0,-4 0 0,6 0 0,-6 0 0,4 0 0,-4 0 0,5 0 0,1 4 0,-6-2 0,4 2 0,-4 1 0,0-4 0,4 9 0,-4-9 0,0 8 0,4-8 0,-4 8 0,0-8 0,4 9 0,-9-9 0,9 8 0,-9-3 0,9-1 0,-9 4 0,4-8 0,-6 7 0,6-2 0,-4 0 0,4 3 0,-6-4 0,1 0 0,5 4 0,-4-3 0,3 4 0,-4 0 0,5 0 0,-4-1 0,4 1 0,-1 1 0,-2 3 0,3-2 0,0 3 0,-4-5 0,4 5 0,-5-4 0,0 4 0,-1-6 0,1 6 0,0-4 0,0 4 0,0-6 0,-1 1 0,-3 0 0,2-1 0,-7 1 0,8-1 0,-8 1 0,7 0 0,-6-1 0,2 1 0,0-1 0,-3 1 0,7-1 0,-7 1 0,3-1 0,-4 1 0,0-1 0,5 1 0,-4 0 0,3-1 0,-4 1 0,0 0 0,0-1 0,4 1 0,-3-1 0,4 1 0,-5 5 0,0-4 0,0 3 0,0-4 0,0 0 0,0-1 0,0 6 0,0-4 0,0 4 0,0-6 0,0 6 0,0-4 0,0 4 0,0-5 0,0 4 0,0-3 0,0 4 0,0-5 0,0-1 0,0 1 0,0 5 0,0-4 0,0 3 0,0-4 0,0 0 0,0-1 0,0 1 0,0 5 0,0-5 0,0 5 0,0-5 0,0 0 0,0-1 0,0 6 0,0-4 0,0 3 0,0-4 0,0 0 0,0-1 0,0 6 0,0-4 0,0 4 0,0-6 0,0 1 0,0 0 0,0-1 0,0 1 0,0-1 0,0 1 0,0 0 0,-5-1 0,4 1 0,-3 0 0,0-1 0,3 0 0,-8 1 0,8-1 0,-7-4 0,7 7 0,-8-5 0,8 7 0,-7-5 0,2 1 0,1-1 0,-4 1 0,4 0 0,-1-1 0,-3 6 0,4-4 0,-1 4 0,-3-6 0,8 1 0,-8 5 0,8-5 0,-9 5 0,5 0 0,-1-4 0,-4 9 0,9-4 0,-8 5 0,3 1 0,-6 5 0,-12 17 0,22-21 0,-15 8 0,25-31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0:21.109"/>
    </inkml:context>
    <inkml:brush xml:id="br0">
      <inkml:brushProperty name="width" value="0.35" units="cm"/>
      <inkml:brushProperty name="height" value="0.35" units="cm"/>
      <inkml:brushProperty name="color" value="#FFC114"/>
    </inkml:brush>
  </inkml:definitions>
  <inkml:trace contextRef="#ctx0" brushRef="#br0">252 862 24575,'32'0'0,"-3"0"0,-8 0 0,-5 0 0,4 0 0,-4 0 0,6-5 0,-1 0 0,-4-11 0,3 9 0,-4-7 0,38-16 0,-29 13 0,28-12 0,-37 20 0,0 3 0,4 0 0,-4-3 0,0 4 0,4-1 0,-4-3 0,5 7 0,-4-7 0,3 8 0,-9-3 0,9-1 0,-4 4 0,0-4 0,3 0 0,-8 4 0,9-4 0,-9 1 0,9 3 0,-9-3 0,9-1 0,-9 4 0,9-4 0,-9 5 0,9-5 0,-9 4 0,4-4 0,-1 0 0,-3 4 0,9-4 0,-9 5 0,4-4 0,0 3 0,-4-3 0,9-1 0,-9 4 0,9-4 0,-10 5 0,10-5 0,-9 4 0,4-4 0,0 5 0,-4 0 0,9 0 0,-9 0 0,4 0 0,-1 0 0,-3 0 0,9 0 0,-9 0 0,9-5 0,-9 4 0,9-4 0,-9 5 0,9 0 0,-9 0 0,9 0 0,-4 0 0,0-4 0,4 3 0,-4-4 0,0 5 0,4 0 0,-4 0 0,6 0 0,-1 0 0,0 0 0,-5 0 0,4 0 0,-4 0 0,6 0 0,-1 0 0,0 0 0,0 0 0,-4 0 0,3 0 0,-4 0 0,0 0 0,4 0 0,-9 0 0,4 0 0,-1 0 0,-3 0 0,4 0 0,-5 0 0,-1 0 0,1 0 0,5 0 0,-5 0 0,5 0 0,-5 0 0,0 0 0,-1 0 0,1 0 0,-1 0 0,1 0 0,-1 0 0,1 0 0,-1 0 0,1 0 0,-1 5 0,1-4 0,-1 7 0,1-2 0,0 3 0,-1 1 0,1-1 0,-1 1 0,1-1 0,5 6 0,-4-4 0,4 9 0,-5-9 0,5 9 0,-4-9 0,4 9 0,0-4 0,-4 0 0,4-1 0,0 0 0,-4-4 0,4 9 0,-5-9 0,0 3 0,0-4 0,-1 0 0,1-1 0,-1 1 0,1-1 0,-5 1 0,4 0 0,-8-1 0,8 1 0,-8-1 0,7 1 0,-2 0 0,-1 5 0,3-5 0,-6 5 0,7 0 0,-8-4 0,8 4 0,-3 0 0,-1-4 0,4 3 0,-8-4 0,8 0 0,-4-1 0,0 1 0,4 0 0,-3 4 0,-1-3 0,4 4 0,-8-5 0,8-1 0,-3 6 0,-1-4 0,4 4 0,-8-6 0,8 1 0,-8 0 0,7-1 0,-7 1 0,8 5 0,-8-5 0,9 10 0,-9-9 0,4 9 0,-1-9 0,-3 9 0,3-9 0,-4 9 0,0-9 0,0 3 0,5 1 0,-4-4 0,8 4 0,-8-1 0,4-3 0,-5 9 0,4-9 0,-3 9 0,3-4 0,-4 6 0,0-1 0,0 0 0,0 0 0,0-5 0,5 5 0,-4-5 0,4 5 0,-5 0 0,0-5 0,0 4 0,0-9 0,0 9 0,0-4 0,0 0 0,0 4 0,0-9 0,0 4 0,0 0 0,0-4 0,0 9 0,0-10 0,0 10 0,0-9 0,0 9 0,0-9 0,0 9 0,0-4 0,0 5 0,0 1 0,0-1 0,0 0 0,0-5 0,0 4 0,-5-4 0,-1 6 0,-5-1 0,1 0 0,-6 1 0,4-6 0,-3 4 0,5-4 0,4 0 0,-3-1 0,3-6 0,-4 6 0,0-4 0,0 4 0,0-6 0,1 1 0,-1 0 0,4-1 0,-2 1 0,2-1 0,-3 1 0,-1 0 0,0-1 0,5 1 0,-4 0 0,8-1 0,-8 1 0,4-1 0,-5 1 0,5 0 0,-4-1 0,4 1 0,-10 0 0,4 0 0,-4 0 0,5-1 0,-5 1 0,-1 0 0,-5 1 0,-1-1 0,1 1 0,-1 0 0,1 4 0,-7-3 0,5 9 0,-4-9 0,5 3 0,6 1 0,1-5 0,-1 4 0,0-5 0,0 1 0,1-1 0,5-1 0,0 1 0,-5 0 0,4 0 0,-3-5 0,4 4 0,0-8 0,0 8 0,-5-8 0,4 3 0,-4 0 0,6-3 0,-1 4 0,-5-1 0,4-3 0,-4 4 0,5-5 0,0 0 0,1 4 0,-6-3 0,4 4 0,-9-5 0,3 0 0,-4 0 0,-1 0 0,1 0 0,0 0 0,-1 0 0,1 0 0,-1 0 0,-5 0 0,4 0 0,-4 0 0,-1 0 0,5 0 0,-5 0 0,7 0 0,-7 0 0,6 0 0,-6 0 0,7 0 0,-1 0 0,1 0 0,5-5 0,-4 0 0,3-6 0,1 1 0,-4-1 0,9 2 0,-9 3 0,9-3 0,-9 3 0,9-4 0,-9 0 0,8-5 0,-3 3 0,5-3 0,0 6 0,-5 3 0,4-3 0,-4 4 0,0-5 0,4 0 0,-4 0 0,0-1 0,4 2 0,-4 3 0,0-8 0,4 7 0,-4-8 0,1 5 0,2 0 0,-2 0 0,-1 0 0,4 0 0,-4 0 0,0-5 0,4 4 0,-4-4 0,0 4 0,4 2 0,-10-7 0,10 5 0,-4-4 0,6 6 0,-6-2 0,4 2 0,-4-2 0,5 2 0,1-1 0,-1 0 0,0 0 0,0 5 0,0-4 0,1 4 0,-1-5 0,0 0 0,0 1 0,1-1 0,3 0 0,-3 0 0,4-5 0,-5 4 0,0-4 0,0 6 0,0-1 0,0 0 0,0-5 0,0 4 0,0-4 0,5 5 0,-4 1 0,4-1 0,-5 0 0,0 0 0,0 1 0,1-1 0,3-5 0,-2 4 0,2-4 0,-4 5 0,1 1 0,3-1 0,-3-5 0,4 4 0,-6-4 0,2 5 0,-1 0 0,0 1 0,5-1 0,-4 0 0,8 0 0,-8 1 0,8-1 0,-7 0 0,6 0 0,-6 1 0,7-1 0,-4 0 0,1-5 0,2 4 0,-2-4 0,-1 5 0,4 1 0,-8-6 0,8 4 0,-8-4 0,8 0 0,-8 4 0,8-4 0,-8 0 0,7 4 0,-2-4 0,-1 0 0,4 4 0,-4-4 0,5 5 0,-4 0 0,3 1 0,-4-1 0,0-5 0,4 4 0,-4-4 0,5 5 0,0 0 0,-4 1 0,3-1 0,-3 0 0,4 0 0,0 1 0,0-1 0,0 0 0,0-5 0,0 4 0,0-4 0,0 6 0,0-6 0,0 4 0,0-4 0,0 5 0,0 0 0,0-5 0,0 4 0,0-4 0,0 6 0,0-6 0,0 4 0,4-4 0,-3 5 0,8-5 0,-8 4 0,4-4 0,-1 5 0,-3 0 0,8 1 0,-8-6 0,7 3 0,-6-2 0,6 4 0,-2-5 0,4 4 0,-5-4 0,4 0 0,-3-1 0,5-1 0,-1-3 0,0 4 0,0 0 0,1-4 0,-1 4 0,1-6 0,-1 1 0,1-1 0,-1 6 0,5-4 0,-3 4 0,3-6 0,-4 1 0,4 0 0,-3-1 0,8 6 0,-8-5 0,8 5 0,-8-6 0,8 1 0,-4-1 0,1 1 0,3 0 0,-4-1 0,0 6 0,4-4 0,-4 4 0,6-1 0,-6-3 0,4 8 0,-3-8 0,4 3 0,0 0 0,-4 2 0,3 0 0,-4 3 0,0-3 0,4 0 0,-10 4 0,5-4 0,0 5 0,-4 0 0,4 4 0,0-3 0,-4 3 0,3-4 0,1 0 0,-4 0 0,9-1 0,-9 6 0,9-5 0,-4 4 0,0-4 0,4-1 0,-4 1 0,6-1 0,-1 0 0,0 0 0,-5 1 0,10-1 0,-8 1 0,9-6 0,-6 4 0,0-4 0,7 5 0,-6 0 0,12-6 0,-5 5 0,6-5 0,0 5 0,0 0 0,0 0 0,0 1 0,0-1 0,-6 5 0,4-3 0,-11 9 0,5-9 0,-5 8 0,-1-2 0,0 4 0,1 0 0,-6 0 0,4 0 0,-4 0 0,0 0 0,-1 0 0,-1 0 0,-3 0 0,4 0 0,0 0 0,-4 0 0,9 0 0,-9 0 0,9 0 0,-9 4 0,9 2 0,-4-1 0,5 4 0,0-3 0,0 5 0,1 0 0,-6-1 0,4 0 0,-4 0 0,5 1 0,0 0 0,-4-1 0,3 0 0,-9 0 0,9-4 0,-10 3 0,5-4 0,-5 0 0,-1 4 0,1-8 0,0 7 0,-1-6 0,1 6 0,0-7 0,-1 7 0,0-7 0,1 8 0,-5-4 0,4 5 0,-4-1 0,5 1 0,-1-1 0,1 1 0,-1 0 0,1-5 0,0 4 0,-1-4 0,1 5 0,0-5 0,-1 4 0,1-4 0,0 0 0,-1 4 0,6-3 0,-4 3 0,4 1 0,-1 0 0,-3 0 0,9 1 0,-9-6 0,4 4 0,0-3 0,-4 4 0,3 0 0,-4-1 0,-1 1 0,1-1 0,0 1 0,0 5 0,-1-4 0,2 9 0,-1-10 0,0 10 0,0-4 0,1 6 0,0 5 0,0-4 0,-1 4 0,2 0 0,-2-4 0,1 4 0,0 0 0,0-4 0,1 11 0,-2-11 0,2 4 0,-1 0 0,4-4 0,-2 10 0,3-4 0,-5 0 0,1 5 0,-1-5 0,0 6 0,5-7 0,-3 6 0,2-12 0,2 12 0,-5-11 0,4 4 0,-5-5 0,0-1 0,-1 0 0,-4-5 0,4 4 0,-9-4 0,4 5 0,-5-5 0,0 4 0,0-9 0,0 9 0,0-9 0,0 9 0,0-4 0,0 0 0,0 4 0,0-4 0,0 6 0,0-1 0,-6 6 0,0-4 0,-6 11 0,2-11 0,-7 10 0,4-10 0,-8 4 0,9-5 0,-8-1 0,8 0 0,-3 0 0,-1 1 0,4-1 0,-3 0 0,-1 0 0,5 0 0,-5 0 0,5 1 0,-4-6 0,3 4 0,1-3 0,2-1 0,4-2 0,-1-4 0,-2-1 0,7 1 0,-8-5 0,8 8 0,-3-7 0,-1 8 0,4-4 0,-3-1 0,4 1 0,0-1 0,-5 1 0,4 0 0,-3-1 0,0 1 0,3-1 0,-4 1 0,5 0 0,-4-1 0,3 1 0,-8 0 0,4-1 0,-6 6 0,6-4 0,-5 9 0,5-9 0,-6 9 0,1-4 0,-1 5 0,1-5 0,4 4 0,-3-9 0,3 9 0,-4-4 0,0 0 0,-1 4 0,1-4 0,0 0 0,-1 4 0,1-9 0,-1 9 0,2-9 0,-2 9 0,1-4 0,-1 5 0,-5-4 0,4 3 0,-3-4 0,-1 1 0,5 3 0,-10-9 0,5 9 0,-6-8 0,1 3 0,0-4 0,-1 0 0,1-1 0,0 1 0,-1-1 0,6 0 0,-4 1 0,4-1 0,-1 0 0,-3 1 0,9-1 0,-9-4 0,13 2 0,-6-7 0,7 8 0,-3-8 0,-1 3 0,1-4 0,-1 0 0,1 0 0,-1 0 0,0 0 0,1 0 0,-1 0 0,0 0 0,0 0 0,1 0 0,-1 4 0,0-3 0,-5 4 0,4-1 0,-9 2 0,9-1 0,-9 4 0,4-3 0,-6 5 0,1 0 0,0-1 0,-1 1 0,1-1 0,-1 1 0,1-5 0,-7 4 0,5-4 0,-4 0 0,-1 4 0,-1-9 0,0 9 0,-4-3 0,10-1 0,-11 4 0,11-9 0,-4 4 0,5 0 0,-5-4 0,4 4 0,-5-5 0,7 0 0,-1 0 0,1 0 0,0 0 0,-1 0 0,-5 0 0,4 0 0,-4 0 0,-1-5 0,5-1 0,-4-10 0,5 4 0,1-4 0,-7 0 0,5 3 0,-4-8 0,-1 9 0,5-9 0,-5 9 0,12-3 0,-4 0 0,4 3 0,-6-4 0,1 1 0,0 3 0,4-3 0,-3 0 0,9 4 0,-4-4 0,5 0 0,-5 3 0,3-3 0,2 5 0,1 0 0,4 5 0,-5-4 0,0 4 0,5-5 0,-4 0 0,4 0 0,-5 1 0,0-1 0,1 0 0,-1 5 0,0-4 0,0 4 0,1-5 0,-1 5 0,0-4 0,-5 3 0,4 0 0,-4-3 0,5 4 0,5-5 0,-4 5 0,4-4 0,-5 4 0,0-5 0,0 4 0,1-2 0,-1 2 0,5-9 0,-4 4 0,3-4 0,-3 6 0,3-1 0,-3-5 0,4 4 0,-1-4 0,-3 5 0,3-5 0,1 4 0,-4-4 0,3 1 0,-4 2 0,4-2 0,-3-1 0,3 4 0,-4-10 0,-1 5 0,1 0 0,0 1 0,-5 0 0,4 4 0,-4-9 0,5 9 0,-1-9 0,1 9 0,-5-4 0,3 0 0,-3 3 0,5-3 0,0 5 0,1 1 0,-1-1 0,0 0 0,0 0 0,5 1 0,-4-1 0,3-5 0,-3 4 0,-2-4 0,6 5 0,-4 1 0,4-1 0,-1 0 0,-3-5 0,8 4 0,-8-4 0,8 0 0,-8 4 0,8-4 0,-8 0 0,8 4 0,-9-9 0,9 4 0,-8-1 0,8-3 0,-3 4 0,-1-5 0,4-1 0,-4 1 0,5 0 0,0-1 0,0 1 0,0-1 0,0 6 0,0-4 0,0 3 0,-5-4 0,4 0 0,-4-1 0,5 1 0,0 5 0,0-4 0,0 3 0,0-4 0,0 5 0,0 1 0,0 0 0,0 4 0,0-4 0,0 0 0,0 4 0,0-4 0,0 5 0,0-5 0,0 4 0,0-4 0,0 0 0,0 4 0,0-4 0,0 6 0,0-6 0,0 4 0,0-10 0,0 10 0,4-4 0,2 0 0,4 4 0,0-9 0,-4 4 0,3 0 0,-3-4 0,3 9 0,2-9 0,-1 3 0,-4 1 0,3-4 0,-3 4 0,4 0 0,-4-4 0,3 9 0,-4-9 0,1 9 0,3-4 0,-8 0 0,7 4 0,-2-10 0,4 10 0,0-4 0,-5 1 0,4-3 0,-3 1 0,4-4 0,0 4 0,1 0 0,-1-4 0,0 9 0,0-9 0,0 9 0,0-4 0,0 5 0,-1 0 0,1 0 0,0 1 0,-1-1 0,1 4 0,-1-2 0,1 2 0,0-3 0,-1-1 0,1 0 0,-1 0 0,1 1 0,0-1 0,-1 0 0,1 0 0,-1 1 0,6-2 0,-3-4 0,8 3 0,-9-3 0,4 5 0,0 0 0,-4 0 0,9-1 0,-4-4 0,0 4 0,4-5 0,-4 6 0,0 0 0,4-1 0,-4 1 0,5-1 0,-4 0 0,3 1 0,-4-1 0,5 1 0,0-1 0,0 0 0,1 1 0,-1-1 0,0 0 0,0 0 0,1 0 0,-1 1 0,0-1 0,-5 1 0,4-1 0,-9 5 0,4-3 0,-6 8 0,1-7 0,-1 6 0,1-2 0,0 0 0,-1 3 0,1-8 0,-1 8 0,1-3 0,0 4 0,-1-5 0,1 4 0,-1-3 0,1 4 0,0 0 0,-1-5 0,1 4 0,-1-3 0,1 4 0,0 0 0,-1 0 0,1 0 0,-1 0 0,1 0 0,0 0 0,5 0 0,-5 0 0,5 0 0,0 0 0,-4 0 0,9 0 0,-9 0 0,9 0 0,-4 0 0,0 0 0,4 0 0,-4 0 0,5 0 0,-5 0 0,4 0 0,-9 0 0,9 0 0,-4 0 0,0 0 0,4 0 0,-4 0 0,1 0 0,3 0 0,-4 0 0,0 0 0,4 5 0,-4-4 0,0 8 0,4-8 0,-4 8 0,5-8 0,-5 8 0,4-8 0,-4 8 0,5-8 0,-5 8 0,4-7 0,-9 6 0,9-7 0,-9 8 0,4-8 0,0 8 0,-5-8 0,5 4 0,-5-5 0,-1 4 0,1-3 0,0 3 0,-1-4 0,1 5 0,0-4 0,-1 3 0,1 0 0,-1-3 0,1 8 0,-1-8 0,1 3 0,-1 0 0,1-3 0,-1 8 0,1-4 0,0 0 0,-1 4 0,1-8 0,0 7 0,-1-2 0,1-1 0,-1 4 0,6-8 0,-4 7 0,4-2 0,-6-1 0,1 3 0,5-6 0,-4 6 0,4-3 0,0 1 0,-5 2 0,10-2 0,-9 4 0,9 0 0,-9-4 0,9 3 0,-4-3 0,5 5 0,-4-1 0,3 0 0,-4 1 0,0-1 0,-1 0 0,-1 0 0,-3 0 0,4 0 0,0-5 0,-4 4 0,4-4 0,-6 0 0,1 4 0,-1-4 0,1 0 0,-1 4 0,-4-4 0,4 1 0,-4 2 0,5-3 0,-5 5 0,4-5 0,-4 4 0,0-4 0,4 5 0,-4 0 0,5-5 0,-5 3 0,4-2 0,-4 3 0,5 1 0,-5 0 0,3-1 0,-2 1 0,3-1 0,-4 1 0,3-1 0,-7 0 0,8-4 0,-4 7 0,0-5 0,4 7 0,-8-5 0,3 1 0,1 5 0,0-4 0,6 9 0,-6-10 0,5 10 0,-4-4 0,4 1 0,-4 3 0,3-4 0,-4 0 0,1 4 0,2-9 0,-7 3 0,8 1 0,-7-4 0,7 4 0,-8-6 0,7 1 0,-7 0 0,4-1 0,-5 1 0,4-1 0,-3 1 0,3-1 0,1 0 0,-4 0 0,3 1 0,-4-1 0,0 1 0,0-1 0,4 0 0,-3 1 0,3-1 0,0 1 0,1-1 0,1 1 0,2-1 0,-2 1 0,3-1 0,-3 6 0,2-4 0,-3 4 0,5-5 0,0-1 0,-5 1 0,4-1 0,-4 1 0,4 0 0,-3-1 0,2 1 0,-7-1 0,4 1 0,-1-1 0,-3 0 0,3 0 0,-4 0 0,0 0 0,0 1 0,0-1 0,0 1 0,0 0 0,0-1 0,0 1 0,0-1 0,4 1 0,-2 0 0,2-1 0,-4 1 0,5 4 0,-4-3 0,3 4 0,-4 0 0,5-4 0,-4 9 0,3-9 0,0 4 0,-3 0 0,8-5 0,-8 10 0,3-9 0,1 9 0,-4-9 0,9 9 0,-9-9 0,3 4 0,1-6 0,-4 1 0,3-1 0,-4 1 0,4 0 0,-3-1 0,3 0 0,-4 0 0,0 0 0,0 0 0,0 1 0,0-1 0,0 0 0,-4 1 0,-2-1 0,-4 6 0,0-4 0,-1 9 0,2-9 0,-7 9 0,5-4 0,-4 0 0,4-1 0,1-1 0,0-3 0,4 4 0,-2-5 0,2 5 0,0-5 0,-3 5 0,8-5 0,-3-1 0,0 1 0,2-1 0,-2 1 0,0-1 0,3 1 0,-4-1 0,1 1 0,3 0 0,-3-1 0,-1 1 0,0 0 0,-1-1 0,-2 1 0,7 4 0,-8-3 0,3 9 0,-4-9 0,0 9 0,-1-4 0,1 0 0,0-1 0,0-5 0,-5 4 0,4-3 0,-4 4 0,0-5 0,4 0 0,-4 0 0,5 0 0,-4 4 0,3-3 0,-4 4 0,0-5 0,4 0 0,-4 0 0,5-1 0,-5 1 0,4 0 0,-3 0 0,4 0 0,0-1 0,-5 1 0,4 0 0,-4 0 0,6-1 0,-1 1 0,0 0 0,0-5 0,-4 4 0,3-4 0,-4 5 0,5 0 0,-5 0 0,4 0 0,-4 0 0,6-1 0,-6 1 0,4 0 0,-4 0 0,5-1 0,0 1 0,1 0 0,-1-5 0,4 3 0,-2-2 0,2-1 0,-4 4 0,1-8 0,-1 3 0,0 0 0,0-3 0,1 8 0,-1-4 0,0 1 0,-5-2 0,4 0 0,-4-3 0,6 8 0,-1-8 0,0 7 0,0-7 0,5 8 0,-8-8 0,11 8 0,-11-4 0,7 4 0,-3 0 0,-1 1 0,1-1 0,-1-4 0,1 4 0,3-4 0,-3 5 0,4-1 0,0 1 0,-4-5 0,3 4 0,1-4 0,-4 5 0,4-1 0,-5 1 0,0-5 0,1 4 0,-1-4 0,0 5 0,-5 0 0,4-1 0,-9 2 0,4-1 0,-5 5 0,0 2 0,-1 4 0,-5 1 0,4 0 0,-11-4 0,5 3 0,-6-8 0,-7 4 0,21-11 0,-2 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0:36.994"/>
    </inkml:context>
    <inkml:brush xml:id="br0">
      <inkml:brushProperty name="width" value="0.35" units="cm"/>
      <inkml:brushProperty name="height" value="0.35" units="cm"/>
      <inkml:brushProperty name="color" value="#004F8B"/>
    </inkml:brush>
  </inkml:definitions>
  <inkml:trace contextRef="#ctx0" brushRef="#br0">1400 4 24575,'20'41'0,"-4"-4"0,-2-21 0,-4-2 0,-5-4 0,4 0 0,-4-1 0,5 1 0,-5-1 0,4 1 0,-4-1 0,4 1 0,0-5 0,-4 3 0,24 5 0,-19-6 0,16 10 0,-18-16 0,-3 4 0,5-1 0,-1 1 0,1 5 0,-1-5 0,-4 3 0,8-3 0,-7 4 0,8 1 0,-5-1 0,0 0 0,0 0 0,1 0 0,-5 1 0,3-1 0,-3 0 0,0 1 0,3-5 0,-2 8 0,-1-7 0,4 4 0,-8-2 0,7-3 0,-7 5 0,3 0 0,1-1 0,0 1 0,0-1 0,4-3 0,-8 6 0,8-5 0,-4 7 0,0-5 0,4 1 0,-4-1 0,0 1 0,-1-1 0,0 1 0,-2-1 0,6 1 0,-7 0 0,3-1 0,1 1 0,-4 0 0,7-1 0,-7 1 0,4-1 0,-5 1 0,4 0 0,-3-1 0,7 1 0,-7-1 0,4 0 0,-1 1 0,-3 0 0,3-1 0,1 5 0,-4-3 0,3 3 0,-4-5 0,4 1 0,-3 0 0,4-1 0,-5 1 0,0-1 0,0 1 0,4 0 0,-3-1 0,3 1 0,-4-1 0,0 1 0,0-1 0,4 0 0,-3 1 0,3-1 0,-4 1 0,0-1 0,0 1 0,5 0 0,-4-1 0,3 1 0,-4-1 0,0 1 0,0 0 0,0-1 0,0 1 0,0-1 0,0 1 0,0-1 0,0 1 0,0 0 0,0-1 0,0 1 0,0-1 0,0 1 0,0-1 0,0 1 0,0-1 0,0 1 0,0 0 0,0-1 0,0 1 0,0-1 0,0 1 0,0-1 0,0 1 0,0 0 0,0-1 0,0 1 0,0 0 0,0-1 0,0 1 0,0-1 0,-4 1 0,3 0 0,-4-1 0,1 1 0,3-1 0,-8 1 0,8-1 0,-8-3 0,8 6 0,-7-10 0,6 11 0,-6-8 0,7 5 0,-7-1 0,6 1 0,-6-5 0,2 4 0,1-4 0,-4 5 0,4-1 0,0 1 0,-4-5 0,3 4 0,1-4 0,-4 5 0,4-1 0,-5 1 0,1 0 0,-1-1 0,0 1 0,0-1 0,1 1 0,-1-1 0,0 1 0,0 0 0,1-1 0,-6 1 0,4 0 0,-4 0 0,5-5 0,1 4 0,-1-8 0,0 7 0,0-7 0,1 7 0,-1-7 0,1 3 0,-1 1 0,1-4 0,-1 3 0,0 0 0,1-3 0,-1 8 0,0-8 0,1 3 0,-1 0 0,1-3 0,-1 3 0,0-4 0,1 5 0,-1-4 0,0 3 0,0 0 0,1-3 0,-1 4 0,0-1 0,1-3 0,-1 8 0,0-8 0,-5 3 0,4 0 0,-4-3 0,6 8 0,-6-8 0,4 7 0,-9-7 0,9 8 0,-4-8 0,0 8 0,4-8 0,-9 8 0,9-7 0,-4 7 0,0-8 0,4 7 0,-4-7 0,5 8 0,1-8 0,-1 3 0,-5 1 0,4-4 0,-4 4 0,5-5 0,1 0 0,-1 4 0,-5-3 0,4 3 0,-4-4 0,5 5 0,-5-4 0,4 3 0,-4-4 0,0 5 0,4-4 0,-4 3 0,0-4 0,4 0 0,-9 0 0,9 0 0,-4 0 0,6 0 0,-6 0 0,4 0 0,-4 0 0,5 0 0,0 0 0,0 0 0,1 0 0,-1 0 0,0 0 0,0 0 0,1 0 0,-1 0 0,-5 0 0,0 0 0,-1 0 0,2 0 0,4 0 0,-5 0 0,4 0 0,-4 0 0,5 0 0,1 0 0,-1 0 0,0 0 0,0-4 0,1 3 0,-1-3 0,0-1 0,0 4 0,1-3 0,-1 0 0,1 3 0,-1-8 0,-4 4 0,8-5 0,-7 4 0,12-2 0,-12 2 0,10-3 0,-10-1 0,8 0 0,-5 1 0,5-1 0,-3 5 0,2-8 0,-4 6 0,1-3 0,3 2 0,-3 2 0,4-3 0,-4-1 0,-1 0 0,1 1 0,-1 0 0,5-1 0,-3 5 0,2-8 0,-3 7 0,3-8 0,-2 9 0,3-4 0,-1 4 0,-7-5 0,11 0 0,-11 5 0,12-4 0,-12 4 0,7-5 0,-4 1 0,2-1 0,2 5 0,1-4 0,-4 4 0,8-5 0,-8 0 0,4 1 0,-4-1 0,3 1 0,-2 0 0,3 3 0,0-2 0,-3 3 0,3-5 0,0 1 0,1 0 0,-1-1 0,0 5 0,-1-4 0,-2 4 0,7-5 0,-8 0 0,4 1 0,-1-1 0,2 1 0,0-1 0,3 0 0,-3 1 0,-1-1 0,4 0 0,-7 0 0,6-5 0,-2 4 0,0-4 0,3 6 0,-4-1 0,5 0 0,-4 0 0,3 1 0,-3-1 0,4 0 0,0 1 0,0-1 0,0 1 0,0-1 0,-5 0 0,4 1 0,-3-1 0,4 0 0,0 0 0,0-5 0,0 4 0,0-4 0,0 0 0,0 4 0,0-4 0,0 0 0,0 4 0,0-9 0,0 9 0,0-4 0,0 0 0,0 4 0,0-9 0,0 9 0,0-9 0,0 9 0,0-10 0,0 10 0,0-9 0,0 9 0,0-9 0,0 4 0,0 0 0,0-4 0,0 9 0,0-9 0,0 9 0,0-9 0,0 9 0,5-9 0,-4 9 0,8-4 0,-8 5 0,8-5 0,-8 4 0,4-4 0,-1 5 0,-3 0 0,8 5 0,-4-8 0,0 7 0,-1-8 0,1 4 0,0 0 0,0 0 0,4 1 0,-8-1 0,7 0 0,-6 0 0,6 1 0,-3-1 0,5 0 0,0-5 0,0 4 0,0-4 0,-1 5 0,1 1 0,0-6 0,0 4 0,0-4 0,-1 5 0,1-5 0,5 4 0,-3-9 0,8 8 0,-8-8 0,8 8 0,-4-4 0,6 6 0,-6-6 0,4 9 0,-9-7 0,4 9 0,0-5 0,-4 0 0,4 4 0,-6 2 0,1-1 0,-1 0 0,1 0 0,0 0 0,-1 1 0,1 3 0,-1-3 0,1-1 0,-1 4 0,1-3 0,0 4 0,-1 0 0,1-4 0,-1 3 0,0-3 0,0 4 0,1 0 0,-1 0 0,0 0 0,0 0 0,1 0 0,-1 0 0,0 0 0,1 0 0,-1 0 0,1 0 0,-1 0 0,1 0 0,0 0 0,-1 0 0,1 0 0,-1 0 0,1 0 0,0 0 0,-1 0 0,1 0 0,-1 0 0,1 0 0,0 0 0,-1 0 0,1 0 0,-1 0 0,1 0 0,0 0 0,-1 0 0,0-4 0,1 3 0,-1-4 0,1 5 0,0 0 0,-1-4 0,0 3 0,1-3 0,-1 4 0,1 0 0,0 0 0,-1 0 0,1-4 0,0 3 0,-1-4 0,1 5 0,5 0 0,-4 0 0,3 0 0,1 0 0,-4 0 0,4 0 0,-5 0 0,-1 0 0,1 0 0,-1 0 0,1 0 0,0 0 0,-1 0 0,1 0 0,-1 0 0,0 0 0,0 0 0,0 0 0,0 0 0,1 0 0,-1 0 0,1 0 0,-1 0 0,1 0 0,0 0 0,-1 0 0,1 0 0,0 0 0,-1 0 0,0 0 0,1 0 0,-41 0 0,21 0 0,-36 0 0,29 0 0,1 0 0,-4 0 0,4 0 0,-6 0 0,1 0 0,-1 0 0,6 0 0,-4 0 0,4 0 0,-6 0 0,6 0 0,-4 0 0,9 0 0,-9 0 0,9 0 0,-4 0 0,5 0 0,1 0 0,-6 0 0,4 0 0,-4 0 0,5 0 0,-5 0 0,4 0 0,-4 0 0,6 0 0,-1 0 0,0 0 0,0 0 0,1 0 0,-1 0 0,1 0 0,0 0 0,0 5 0,0-4 0,-1 7 0,0-7 0,-5 4 0,4-1 0,-4-3 0,5 8 0,1-4 0,-1 0 0,1-1 0,4 4 0,-4-6 0,4 9 0,-5-5 0,1-1 0,-1 3 0,1-3 0,-1 1 0,0 2 0,1-3 0,-1 0 0,1 4 0,3-5 0,2 5 0,0 0 0,-1 0 0,-4 0 0,0 0 0,-1 1 0,1-1 0,-1 0 0,1 1 0,-1-1 0,0 1 0,1-5 0,-1 4 0,5-4 0,-4 0 0,4 4 0,-5-4 0,0 4 0,1 1 0,-1-5 0,0 4 0,5-4 0,-4 5 0,4-5 0,-5 3 0,0-2 0,1 3 0,-1-4 0,5 4 0,-3-5 0,3 2 0,0 6 0,-3-6 0,3 7 0,0-4 0,-4 1 0,4-5 0,0 3 0,-4 2 0,8 1 0,-8-2 0,8 0 0,-7-4 0,6 4 0,-2 1 0,0-1 0,3 1 0,-3-1 0,4 0 0,-4 1 0,2-1 0,-2 1 0,0-1 0,3 0 0,-4 1 0,5-2 0,0 1 0,0 0 0,-4 0 0,3 0 0,-3 1 0,0 0 0,2-1 0,-6 1 0,7-1 0,-4 1 0,1-1 0,3 1 0,-3-1 0,0 1 0,3-1 0,-4 0 0,5 0 0,0 0 0,0 1 0,0-1 0,-4 1 0,3-1 0,-3 1 0,4 0 0,0-1 0,-5 1 0,4-1 0,-3 1 0,4-1 0,0 0 0,0 1 0,0-1 0,0 0 0,0 0 0,0 0 0,0 1 0,0-1 0,0 1 0,0-1 0,0 0 0,0 0 0,0 1 0,0-1 0,0 0 0,0 0 0,0 1 0,0-1 0,0 0 0,0 0 0,0 1 0,0-1 0,0 1 0,0-1 0,0 0 0,0 1 0,0 0 0,0-1 0,0 1 0,0 0 0,0-1 0,0 1 0,0-1 0,0 1 0,4 0 0,-3-1 0,4 1 0,-5-1 0,0 6 0,4-4 0,-3 4 0,3-6 0,-4 1 0,5 0 0,-4-1 0,3 1 0,-4 0 0,0-1 0,4 1 0,-3-1 0,4 1 0,-1 0 0,-3-1 0,3 1 0,-4 0 0,0-1 0,5 1 0,-4 0 0,7-1 0,-7 0 0,7 0 0,-7 1 0,8-1 0,-8 1 0,7-1 0,-7 0 0,7 1 0,-3-1 0,0 1 0,4-5 0,-4 3 0,0-2 0,4 3 0,-4 1 0,4-1 0,-4 0 0,3-4 0,-3 8 0,5-7 0,-5 7 0,3-8 0,-7 4 0,12-4 0,-11 4 0,10-4 0,-7 3 0,1-3 0,6 4 0,-6 0 0,7-4 0,-3 3 0,-1-3 0,0 5 0,0-5 0,0 3 0,0-7 0,1 7 0,-1-7 0,0 3 0,0-4 0,0 4 0,0-3 0,0 3 0,0 0 0,0-3 0,0 3 0,1-4 0,-1 5 0,0-4 0,0 3 0,0 0 0,0-3 0,0 3 0,0 0 0,0-3 0,1 3 0,-1-4 0,1 0 0,-1 4 0,1-2 0,-1 2 0,1-4 0,0 0 0,-1 0 0,1 0 0,0 0 0,-1 0 0,1 0 0,-1 0 0,1 4 0,-1-3 0,1 3 0,0-4 0,-1 0 0,1 5 0,5-4 0,1 8 0,5-8 0,0 8 0,0-3 0,7 5 0,15 13 0,33 24 0,-33-21 0,10 11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0:46.821"/>
    </inkml:context>
    <inkml:brush xml:id="br0">
      <inkml:brushProperty name="width" value="0.35" units="cm"/>
      <inkml:brushProperty name="height" value="0.35" units="cm"/>
      <inkml:brushProperty name="color" value="#FFC114"/>
    </inkml:brush>
  </inkml:definitions>
  <inkml:trace contextRef="#ctx0" brushRef="#br0">977 2 24575,'19'20'0,"-2"-3"0,-7-12 0,-5 3 0,3-3 0,-4 1 0,5 1 0,-4-1 0,4-1 0,-4 8 0,4-7 0,1 7 0,-1-7 0,-4 2 0,4-3 0,-4 1 0,5 7 0,-1-11 0,-3 10 0,2-11 0,-2 12 0,3-7 0,-4 8 0,4-9 0,-8 4 0,7-4 0,-3 5 0,1-1 0,2-4 0,-3 4 0,1-4 0,2 5 0,-7-1 0,7-4 0,-3 3 0,0-3 0,3 5 0,-7-1 0,8 0 0,-4 0 0,0 1 0,3-1 0,-7 1 0,3-1 0,0 0 0,-3 1 0,3-1 0,-4 0 0,4 0 0,-2 1 0,2-1 0,-4 0 0,0 1 0,0-1 0,0 1 0,0-1 0,0 1 0,0 0 0,0-1 0,0 1 0,0-1 0,0 1 0,0-1 0,0 1 0,0-1 0,0 1 0,0 0 0,0-1 0,0 1 0,0-1 0,0 1 0,0 0 0,0-1 0,0 1 0,0-1 0,0 1 0,0-1 0,0 0 0,0 0 0,0 1 0,0-1 0,0 0 0,0 0 0,0 1 0,0-1 0,0 0 0,0 0 0,0 1 0,0-1 0,0 0 0,0 1 0,0-1 0,0 1 0,0-1 0,0 1 0,0-1 0,0 1 0,0-1 0,0 1 0,-4-1 0,2 1 0,-6-1 0,7 1 0,-8 0 0,8-1 0,-3 1 0,-1-1 0,4 1 0,-7-1 0,7 1 0,-7-1 0,7 0 0,-8 0 0,8 0 0,-7-4 0,3 8 0,-1-7 0,-2 4 0,2-2 0,1-2 0,-4 3 0,4 1 0,-1-1 0,-2-3 0,2 2 0,-4-2 0,1 3 0,-1 1 0,-4-1 0,3 1 0,-3 0 0,4-1 0,1-3 0,-1 2 0,0-3 0,0 1 0,1 2 0,-1-2 0,-5-1 0,8 3 0,-12-6 0,13 6 0,-9-7 0,5 8 0,0-8 0,1 7 0,-1-7 0,0 3 0,1-4 0,-1 4 0,1-3 0,-1 8 0,1-8 0,0 3 0,0 0 0,-1-3 0,0 3 0,1-4 0,-1 5 0,0-4 0,0 3 0,1-4 0,-1 0 0,0 4 0,0-3 0,1 4 0,-1-5 0,0 0 0,0 4 0,1-3 0,-1 3 0,0-4 0,0 0 0,1 5 0,-1-4 0,0 3 0,0-4 0,1 0 0,-1 0 0,0 4 0,0-3 0,-5 4 0,4-5 0,-4 0 0,6 0 0,-1 0 0,0 0 0,0 0 0,1 0 0,-1 0 0,0 0 0,1 0 0,-1 0 0,0 0 0,1 0 0,-1 0 0,0 0 0,1 0 0,-1 0 0,0 0 0,0 0 0,1 0 0,-1 0 0,1 0 0,-1 0 0,1 0 0,-1-4 0,0 2 0,1-6 0,-1 3 0,0-1 0,1-2 0,-1 2 0,1 1 0,-1-3 0,0 2 0,1 1 0,-1-4 0,4 4 0,-2-1 0,2-3 0,-3 4 0,-1 0 0,4-4 0,-2 4 0,2-1 0,-3-3 0,3 4 0,-2-5 0,2 1 0,1-1 0,-3 1 0,2-1 0,1 0 0,-3 1 0,7-1 0,-8 1 0,4 3 0,-1-3 0,-2 4 0,7-10 0,-8 4 0,8-4 0,-3 5 0,-1 1 0,4-6 0,-3 4 0,-1-4 0,4 0 0,-3 4 0,0-4 0,3 5 0,-4-5 0,5 4 0,0-4 0,0 5 0,0 0 0,0 1 0,-4-1 0,3 0 0,-3 0 0,4 1 0,0-1 0,0 0 0,0 0 0,-5 1 0,4-1 0,-3 0 0,4-5 0,0 4 0,-5-4 0,4 5 0,-3 0 0,4 1 0,0-1 0,0 0 0,0 0 0,0 1 0,0-1 0,0 0 0,-4 0 0,3-5 0,-4 4 0,5-4 0,0 6 0,0-1 0,0 0 0,0 0 0,0-4 0,0 2 0,0-2 0,0 4 0,0 0 0,0 0 0,0 0 0,0 1 0,0-1 0,0 1 0,0-1 0,0 0 0,0 0 0,0 1 0,0-1 0,5 0 0,-4 0 0,7 1 0,-7-1 0,8-5 0,-8 4 0,8-4 0,-7 5 0,6 0 0,-3 0 0,5-4 0,-4 3 0,3-4 0,-4 5 0,5 0 0,0-5 0,-1 4 0,2-4 0,-2 6 0,-4-1 0,4 0 0,-4 0 0,5 5 0,0-4 0,-1 4 0,1-1 0,-1-2 0,1 7 0,0-8 0,-1 8 0,1-8 0,0 8 0,-1-7 0,1 6 0,-1-2 0,1 0 0,0 3 0,-1-3 0,1 4 0,-1 0 0,1 0 0,-1 0 0,1 0 0,0-5 0,-1 4 0,1-3 0,-1 4 0,1 0 0,0 0 0,-1 0 0,1 0 0,-1 0 0,1 0 0,-1 0 0,0 0 0,1 0 0,-1 0 0,0 0 0,1 0 0,-1 0 0,0 0 0,0 0 0,1 0 0,-1 0 0,0-5 0,0 4 0,0-3 0,0 4 0,1 0 0,-1-4 0,0 3 0,0-3 0,1-1 0,-1 4 0,0-3 0,1 4 0,-1-4 0,0 3 0,0-4 0,0 5 0,1-4 0,-1 3 0,0-4 0,1 5 0,-1 0 0,1-4 0,-1 3 0,1-3 0,0 4 0,-1 0 0,1 0 0,0 0 0,-1 0 0,1-5 0,4 4 0,-3-3 0,4 4 0,-5 0 0,-1 0 0,1 0 0,-1 0 0,1 0 0,0 0 0,-1 0 0,1 0 0,0 0 0,-1 0 0,0 0 0,0 0 0,0 0 0,0 0 0,0 0 0,0 0 0,1 4 0,-1 1 0,0 0 0,-4 3 0,3-3 0,-2 0 0,3 4 0,1-8 0,-5 8 0,4-4 0,-4 0 0,5 4 0,-1-4 0,0 4 0,-4 1 0,-1-1 0,-4 0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0:02.065"/>
    </inkml:context>
    <inkml:brush xml:id="br0">
      <inkml:brushProperty name="width" value="0.35" units="cm"/>
      <inkml:brushProperty name="height" value="0.35" units="cm"/>
      <inkml:brushProperty name="color" value="#E71224"/>
    </inkml:brush>
  </inkml:definitions>
  <inkml:trace contextRef="#ctx0" brushRef="#br0">1435 2020 24575,'-77'-10'0,"-1"-1"0,1 1 0,0 0 0,-12 1 0,3 1 0,22-1 0,22-3 0,25 7 0,-3 4 0,-5-8 0,1 3 0,-2 0 0,6-3 0,9 7 0,-9-7 0,3 3 0,1 0 0,1-3 0,0 3 0,4 0 0,-9-3 0,9 3 0,-9-5 0,4 6 0,-1-4 0,-3 3 0,9-4 0,-9 4 0,9-2 0,-9 2 0,9-4 0,-9-1 0,9 6 0,-4-5 0,5 5 0,-9-10 0,7 4 0,-8-3 0,11 4 0,-1 1 0,1-1 0,-1 0 0,0 5 0,0-4 0,1 4 0,-1-5 0,5 0 0,-4 1 0,3-1 0,-3 4 0,-1-2 0,-4-2 0,3-1 0,1-3 0,1 9 0,4-4 0,-5 3 0,5-3 0,-4 3 0,4-2 0,-1 2 0,-2-3 0,3-1 0,-1 0 0,-2 1 0,2-6 0,0 4 0,-3-4 0,8 5 0,-3-5 0,0 4 0,2-9 0,-6 9 0,7-9 0,-4 9 0,5-9 0,0 9 0,-4-4 0,3 5 0,-3-5 0,4 4 0,0-4 0,0 5 0,0 0 0,0 1 0,0-1 0,0-5 0,0 4 0,0-4 0,0 1 0,0 3 0,0-4 0,0 5 0,0 1 0,0-1 0,0 0 0,0 0 0,0 1 0,0-1 0,4 0 0,-3 1 0,3-1 0,-4 0 0,0 1 0,5-5 0,-4 3 0,7 1 0,7 28 0,-3 3 0,8 14 0,-9-2 0,0-10 0,6 11 0,-5-5 0,5 6 0,-6-7 0,0 0 0,0-7 0,0 0 0,-1-5 0,0 4 0,0-9 0,-4 4 0,-2-6 0,0 1 0,-3 0 0,4-1 0,-5 1 0,0-1 0,3 1 0,-2-1 0,3 0 0,-4 0 0,0 0 0,0 0 0,5 0 0,-4 0 0,3 1 0,-4-1 0,4 1 0,-3-1 0,4 1 0,-1-1 0,-3 1 0,7 0 0,-6-1 0,6 1 0,-3-1 0,0 0 0,4-4 0,-4 3 0,4-3 0,0 0 0,-4 3 0,3-2 0,-3-1 0,4 4 0,-4-4 0,3 4 0,-7 1 0,7-5 0,-3 7 0,5-10 0,-5 11 0,3-8 0,-3 1 0,5-24 0,-6 8 0,-4-17 0,-6 12 0,-4 4 0,0-10 0,-1 5 0,1-5 0,-1 0 0,5-1 0,-3 6 0,8-4 0,-8 4 0,8-6 0,-9 1 0,9 4 0,-4-3 0,5 4 0,-4 0 0,3-4 0,-8 9 0,8-9 0,-4 9 0,1-10 0,2 5 0,-2 0 0,-1 1 0,4 0 0,-3 4 0,0-4 0,3 0 0,-4 4 0,1-8 0,3 9 0,-3-4 0,4 4 0,0 0 0,0 1 0,0-1 0,0 0 0,0 1 0,-5-1 0,4 1 0,-3-1 0,4 1 0,0-1 0,0 0 0,0 0 0,0 1 0,0-1 0,0 0 0,-4 1 0,3-1 0,-3 0 0,4 1 0,0-1 0,-5 1 0,4-1 0,-7 1 0,7 0 0,-4-1 0,5 1 0,0 0 0,0-1 0,0 1 0,0 0 0,0 0 0,0 0 0,0-1 0,0 1 0,0 0 0,0-1 0,0 1 0,0-1 0,0 0 0,0 1 0,0-1 0,0 0 0,0 1 0,0-1 0,0-5 0,0 4 0,0-4 0,5 0 0,0 4 0,1-9 0,3 9 0,-4-8 0,1 2 0,3 1 0,-8-4 0,7 9 0,-7-4 0,4 6 0,-1-6 0,-3 4 0,4-4 0,-10 45 0,4-16 0,-8 29 0,3-24 0,-4-8 0,0 9 0,0-9 0,4 4 0,-2-6 0,2 1 0,1-1 0,0 1 0,1-1 0,3 1 0,-8 0 0,8-1 0,-7-4 0,7 8 0,-7-11 0,7 10 0,-7-3 0,7 2 0,-3 2 0,-1-4 0,4 1 0,-7-1 0,7 1 0,-8 0 0,3-1 0,1 1 0,-4 4 0,3 3 0,-4-1 0,-1 4 0,1-4 0,-1 11 0,0-4 0,0 4 0,0-6 0,0 0 0,0 0 0,1-5 0,-1 4 0,6-9 0,0 4 0,1-5 0,3-1 0,-8 1 0,8-1 0,-8 1 0,8-1 0,-3 1 0,4-35 0,0 17 0,0-27 0,0 26 0,0-6 0,0 4 0,4-4 0,-3 5 0,8-5 0,-3 4 0,4-9 0,0 9 0,0-9 0,0 4 0,1 0 0,-1-4 0,0 4 0,0 0 0,0 1 0,5 0 0,-4 4 0,4-4 0,-6 5 0,1 0 0,-1 1 0,1-1 0,0 0 0,-1 5 0,1-4 0,-1 4 0,1-1 0,-5-2 0,4 2 0,-4 1 0,5-4 0,-5 4 0,4-5 0,-4 5 0,5-4 0,-5 4 0,3-5 0,-2 0 0,3 0 0,1 1 0,0-1 0,-1 4 0,1-2 0,-1 2 0,1-3 0,0-1 0,-1 4 0,1-2 0,-1 7 0,1-8 0,-1 8 0,1-3 0,0-1 0,-1 4 0,1-8 0,-1 4 0,0 0 0,-4-3 0,7 2 0,-6 1 0,4-3 0,-2 2 0,-3 1 0,4-7 0,-3 5 0,2-2 0,-3 1 0,1 2 0,2-3 0,-3 3 0,1-2 0,2 2 0,-3-3 0,5-1 0,-1 1 0,0 0 0,0 0 0,-4-1 0,3 1 0,-3-1 0,4 1 0,-4 0 0,3 4 0,-3-4 0,5 4 0,-1-4 0,0-1 0,1 5 0,-5-3 0,3 2 0,-3 1 0,5 0 0,0 1 0,-1 3 0,1-8 0,-1 8 0,1-8 0,-1 8 0,1-3 0,-1 4 0,1-4 0,-1 3 0,1-8 0,-1 8 0,0-3 0,1-1 0,0 0 0,-1-1 0,1 2 0,-1 0 0,1-1 0,-1-1 0,1 2 0,-1 0 0,1 3 0,-1-4 0,1 1 0,-1 3 0,1-3 0,-1-1 0,0 4 0,1-3 0,0 4 0,-1 0 0,1 0 0,0 0 0,-1-4 0,1 2 0,-1-2 0,6 4 0,-4 0 0,9 0 0,-9-4 0,9 3 0,-4-4 0,0 5 0,4 0 0,-4 0 0,0 0 0,4 0 0,-4 0 0,1 0 0,3 0 0,-4 0 0,5 0 0,-5 0 0,4 0 0,-4 0 0,0 0 0,-1 0 0,0 0 0,-4 0 0,4 0 0,-6 0 0,6 0 0,-4 0 0,3 0 0,-4 0 0,0 0 0,-1 0 0,1 0 0,-1 0 0,1 0 0,0 0 0,-1 0 0,1 0 0,0 0 0,-1 0 0,1 5 0,-1-4 0,1 3 0,-1 0 0,1-3 0,-1 4 0,1-1 0,12 5 0,-10 2 0,10-2 0,-17-1 0,4-7 0,-4 8 0,5-8 0,-1 3 0,1 0 0,-1 2 0,1-1 0,-1-1 0,1 0 0,0-3 0,-1 4 0,1-1 0,-1 1 0,1 0 0,-1 3 0,1-6 0,-1 6 0,1-7 0,0 8 0,-1-8 0,1 7 0,0-7 0,-1 8 0,1-8 0,-1 8 0,1-8 0,0 3 0,-1 0 0,1-3 0,-1 8 0,1-8 0,0 7 0,-1-3 0,1 1 0,-1 2 0,1-7 0,-5 8 0,8-4 0,-7 0 0,4 4 0,-1-4 0,-4 1 0,4 2 0,1-2 0,-5 3 0,4-3 0,-4 2 0,5-3 0,-5 5 0,4-5 0,-4 8 0,5-7 0,-1 8 0,-3-4 0,2 0 0,-2-1 0,3 1 0,-3-1 0,2 1 0,-3 0 0,5-1 0,-5 1 0,4 0 0,-8-1 0,8 1 0,-4-1 0,0 1 0,0 0 0,-1-1 0,-3 6 0,3-4 0,0 4 0,-2-6 0,2 1 0,-4-1 0,0 1 0,0-1 0,4 1 0,-3 0 0,3-1 0,-4 1 0,0 5 0,0-4 0,0 3 0,0-4 0,0 0 0,0-1 0,0 1 0,0-1 0,0 1 0,0 0 0,0-1 0,0 1 0,0-1 0,0 6 0,0-4 0,0 4 0,0-5 0,0 4 0,0-3 0,0 4 0,0-6 0,0 6 0,0-4 0,0 4 0,0-6 0,0 6 0,0-4 0,0 4 0,0-6 0,0 1 0,0 0 0,-4 4 0,2-3 0,-2 4 0,-1-5 0,4 5 0,-7-4 0,6 8 0,-6-8 0,7 9 0,-8-9 0,8 9 0,-8-9 0,8 4 0,-8 0 0,8-4 0,-9 9 0,9-10 0,-9 10 0,5-9 0,-5 4 0,4-5 0,-3-1 0,4 6 0,-5-4 0,0 4 0,0-6 0,0 6 0,-5-3 0,3 3 0,-8 0 0,9-4 0,-9 4 0,8 0 0,-8-3 0,8 3 0,-8 0 0,9-4 0,-9 9 0,9-9 0,-9 4 0,8 0 0,-8-3 0,9 3 0,-9 0 0,9-4 0,-5 9 0,1-9 0,3 9 0,-3-9 0,0 9 0,4-9 0,-5 9 0,1-8 0,4 3 0,-4 0 0,0-4 0,3 4 0,-3-5 0,6-1 0,-1 1 0,-5 0 0,4 0 0,-4 0 0,5 0 0,-5 0 0,4-1 0,-4-3 0,5 3 0,-5-8 0,4 7 0,-4-2 0,6-1 0,-1-1 0,-5 1 0,4-4 0,-4 4 0,5-5 0,1 0 0,-6 5 0,4-4 0,-4 3 0,5-4 0,-5 0 0,4 0 0,-4 5 0,5-4 0,-5 3 0,4-4 0,-4 0 0,0 0 0,4 0 0,-9 0 0,4 0 0,0 0 0,-4 0 0,4 0 0,-1 0 0,-3 0 0,4 0 0,-5 0 0,4 0 0,-3-5 0,4 4 0,-5-9 0,4 5 0,-3-6 0,9 6 0,-9-5 0,9 5 0,-9-6 0,9 5 0,-4-3 0,5 4 0,0-5 0,1 5 0,-1 0 0,0 1 0,1 3 0,3-8 0,-7 8 0,7-8 0,-8 8 0,9-7 0,-3 7 0,3-8 0,-5 4 0,1-4 0,0 0 0,0 0 0,0-1 0,4 1 0,-4 4 0,4-8 0,-5 6 0,5-7 0,1 5 0,0 3 0,-2-6 0,-4 5 0,1-7 0,3 4 0,-2 5 0,3-8 0,-5 7 0,0-8 0,5 4 0,-4 5 0,4-4 0,0 4 0,-4-5 0,3 5 0,-3-4 0,-1 4 0,1-5 0,-1 5 0,5-4 0,-8 4 0,6 0 0,-6 1 0,33 20 0,-14-8 0,24 10 0,-20-10 0,-1-7 0,1 8 0,5-8 0,-4 7 0,9-6 0,-4 7 0,0-8 0,4 8 0,-9-8 0,9 9 0,-9-9 0,9 4 0,-10-1 0,5-3 0,0 3 0,10 1 0,-7-4 0,5 3 0,-8 1 0,-4-4 0,4 4 0,-6-5 0,1 4 0,0-3 0,4 3 0,-3 1 0,4-4 0,-5 3 0,-1-4 0,1 0 0,0 4 0,-1-3 0,1 4 0,-1-1 0,1-3 0,0 3 0,-1-4 0,1 5 0,0-4 0,-1 3 0,1-4 0,5 5 0,-5-4 0,5 4 0,-5-5 0,-1 4 0,1-3 0,5 3 0,-4-4 0,3 0 0,-4 0 0,5 5 0,-4-4 0,4 4 0,-6-5 0,6 0 0,-4 0 0,4 0 0,-1 0 0,-3 0 0,4 0 0,0 0 0,-4 0 0,4 0 0,-1 0 0,-3 0 0,9 0 0,-4 0 0,0 0 0,4 0 0,-4 0 0,5-5 0,1 4 0,-1-9 0,0 4 0,0-5 0,1 1 0,-1-1 0,-5 5 0,4-4 0,-4 4 0,0 1 0,4-5 0,-9 9 0,4-8 0,-6 3 0,1 1 0,-1-4 0,1 8 0,-1-7 0,6 2 0,-4-4 0,4 4 0,0-8 0,-4 7 0,3-8 0,1 5 0,1 0 0,0-1 0,4 1 0,-9 0 0,4 0 0,0-1 0,-4 2 0,9-7 0,-9 5 0,3-4 0,-4 6 0,0-1 0,0-5 0,9-1 0,-6-5 0,6 5 0,-9 1 0,0 5 0,-1 0 0,-3-5 0,2 4 0,-3-4 0,1 6 0,2-1 0,-7 0 0,4-5 0,-1 4 0,-3-4 0,7 6 0,-6-1 0,2-5 0,0 4 0,-3-4 0,3 5 0,-4 0 0,5-5 0,-4 4 0,4-4 0,-5 5 0,0 1 0,0-1 0,0 0 0,0 1 0,0-1 0,0 0 0,0 1 0,0-1 0,0 0 0,0 1 0,0-1 0,0 0 0,0 1 0,0-1 0,0 0 0,0 1 0,0-1 0,0 0 0,0 0 0,0 1 0,-4-1 0,-2 0 0,1 0 0,-4 1 0,8-1 0,-8 0 0,8 0 0,-7 1 0,7-1 0,-8 0 0,8 0 0,-8 0 0,8 1 0,-3-1 0,-1 0 0,4 0 0,-7 5 0,7-8 0,-8 7 0,4-8 0,-1 4 0,-2 5 0,2-4 0,1 4 0,-8-5 0,7 0 0,-8 1 0,4-1 0,0 5 0,1-4 0,-1 4 0,0-1 0,0-3 0,1 8 0,-6-8 0,4 4 0,-4-1 0,5-3 0,0 8 0,0-8 0,1 4 0,-1-5 0,0 5 0,1-4 0,-1 8 0,0-7 0,0 2 0,1 1 0,3-4 0,-3 4 0,4-1 0,-5-7 0,0 11 0,1-11 0,-1 8 0,0-1 0,1-2 0,-1 3 0,1 0 0,-1 0 0,0 1 0,1-1 0,-1-1 0,0 2 0,0 0 0,1 2 0,-1-2 0,0 0 0,0 3 0,1-8 0,-1 8 0,-5-3 0,4-1 0,-4 4 0,0-8 0,4 8 0,-9-4 0,4 5 0,-6-5 0,1 4 0,-1-4 0,1 5 0,-1-4 0,1 2 0,0-2 0,-1 4 0,1-5 0,-1 4 0,1-4 0,-1 5 0,1 0 0,5-4 0,-4 2 0,3-2 0,1 4 0,-4 0 0,9 0 0,-4-4 0,0 3 0,4-4 0,-3 5 0,-1 0 0,4 0 0,-4 0 0,0-4 0,4 2 0,-9-2 0,9 4 0,-10 0 0,10 0 0,-9 0 0,9 0 0,-9-5 0,9 4 0,-9-4 0,9 5 0,-9 0 0,9 0 0,-9 0 0,9 0 0,-9 0 0,9 0 0,-4 0 0,0 0 0,4 0 0,-4 0 0,5 0 0,-4 0 0,2 0 0,-2 0 0,-1 0 0,4 0 0,-9 0 0,8 0 0,-8 0 0,9 0 0,-8 0 0,7 4 0,-2-3 0,4 8 0,0-8 0,1 7 0,-1-7 0,0 8 0,1-8 0,-1 7 0,0-7 0,0 8 0,1-8 0,-1 7 0,0-2 0,1 3 0,-1 1 0,1-5 0,-1 3 0,0-7 0,5 8 0,-8-4 0,6 5 0,-6-1 0,3-4 0,0 4 0,1-4 0,-1 0 0,5 3 0,-4-2 0,4-1 0,-5 4 0,1-8 0,3 7 0,-2-2 0,2-1 0,-4 3 0,1-2 0,-1 3 0,0-4 0,5 3 0,-3-2 0,2-1 0,-4 3 0,5-2 0,-4-1 0,4 7 0,-4-6 0,4 8 0,-4-5 0,4 0 0,0 1 0,-4-5 0,4 7 0,0-5 0,-4 2 0,8 0 0,-8-4 0,4 5 0,-5-1 0,5 1 0,-4 0 0,4-1 0,-5 1 0,4-1 0,-2 1 0,2-1 0,1 1 0,-4-1 0,8 1 0,-7-5 0,3 3 0,-1-2 0,2 3 0,0 0 0,3 0 0,-8 0 0,4-4 0,0 4 0,-3-4 0,7 4 0,-8-30 0,8 14 0,-3-25 0,4 22 0,0 1 0,0-6 0,0 4 0,0-4 0,0 0 0,0 4 0,4-4 0,-3 5 0,8 1 0,-8-1 0,3 0 0,0 0 0,-3 1 0,4-1 0,-1 0 0,-3 1 0,8-1 0,-4 0 0,0 0 0,3 1 0,-7-1 0,8 1 0,-8-1 0,7 1 0,-7 0 0,7-1 0,-7 1 0,7 4 0,-7-8 0,8 11 0,-4-11 0,0 8 0,3 0 0,-2-4 0,-1 4 0,3-5 0,-2 5 0,-1-4 0,4 4 0,-4-5 0,4 5 0,1-4 0,-5 4 0,3 0 0,-2-4 0,3 4 0,1-1 0,-1-2 0,-3 2 0,2 1 0,-2-4 0,3 4 0,1-5 0,-1 5 0,-3-4 0,2 4 0,-3 0 0,5-4 0,-1 3 0,1-3 0,-1-1 0,1 5 0,-5-3 0,4 2 0,-4-3 0,4 3 0,1-2 0,0 2 0,-1-3 0,-4-1 0,4 0 0,-4 0 0,5 1 0,-1-1 0,1 0 0,-1 1 0,1-6 0,0 4 0,0 0 0,0 2 0,4 4 0,-3-5 0,4 0 0,-5 0 0,-1 0 0,1 5 0,-1-4 0,1 4 0,-1-5 0,6 5 0,-4-4 0,3 4 0,-4-1 0,5-3 0,-5 4 0,5-1 0,0-3 0,-4 3 0,9-4 0,-10 4 0,10-3 0,-4 7 0,0-7 0,4 8 0,-9-8 0,4 8 0,0-8 0,-4 8 0,9-4 0,-10 5 0,10-5 0,-9 4 0,9-4 0,-9 5 0,4-4 0,0 3 0,-5-3 0,10 4 0,-9 0 0,9 0 0,0 0 0,-2 0 0,1 0 0,-5 0 0,-3 0 0,4 0 0,-5 0 0,5 0 0,-5 0 0,5 0 0,0 0 0,1 0 0,5 0 0,-5 0 0,4 0 0,-3 0 0,4 0 0,0 0 0,1 0 0,-1 0 0,0 0 0,0 0 0,1 0 0,-1 0 0,0 0 0,0 0 0,0 0 0,-5 0 0,4 0 0,-4 0 0,6 0 0,-6 0 0,4 0 0,-4 0 0,5 0 0,1 4 0,-6-2 0,4 2 0,-4 1 0,0-4 0,4 9 0,-4-9 0,0 8 0,4-8 0,-4 8 0,0-8 0,4 9 0,-9-9 0,9 8 0,-9-3 0,9-1 0,-9 4 0,4-8 0,-6 7 0,6-2 0,-4 0 0,4 3 0,-6-4 0,1 0 0,5 4 0,-4-3 0,3 4 0,-4 0 0,5 0 0,-4-1 0,4 1 0,-1 1 0,-2 3 0,3-2 0,0 3 0,-4-5 0,4 5 0,-5-4 0,0 4 0,-1-6 0,1 6 0,0-4 0,0 4 0,0-6 0,-1 1 0,-3 0 0,2-1 0,-7 1 0,8-1 0,-8 1 0,7 0 0,-6-1 0,2 1 0,0-1 0,-3 1 0,7-1 0,-7 1 0,3-1 0,-4 1 0,0-1 0,5 1 0,-4 0 0,3-1 0,-4 1 0,0 0 0,0-1 0,4 1 0,-3-1 0,4 1 0,-5 5 0,0-4 0,0 3 0,0-4 0,0 0 0,0-1 0,0 6 0,0-4 0,0 4 0,0-6 0,0 6 0,0-4 0,0 4 0,0-5 0,0 4 0,0-3 0,0 4 0,0-5 0,0-1 0,0 1 0,0 5 0,0-4 0,0 3 0,0-4 0,0 0 0,0-1 0,0 1 0,0 5 0,0-5 0,0 5 0,0-5 0,0 0 0,0-1 0,0 6 0,0-4 0,0 3 0,0-4 0,0 0 0,0-1 0,0 6 0,0-4 0,0 4 0,0-6 0,0 1 0,0 0 0,0-1 0,0 1 0,0-1 0,0 1 0,0 0 0,-5-1 0,4 1 0,-3 0 0,0-1 0,3 0 0,-8 1 0,8-1 0,-7-4 0,7 7 0,-8-5 0,8 7 0,-7-5 0,2 1 0,1-1 0,-4 1 0,4 0 0,-1-1 0,-3 6 0,4-4 0,-1 4 0,-3-6 0,8 1 0,-8 5 0,8-5 0,-9 5 0,5 0 0,-1-4 0,-4 9 0,9-4 0,-8 5 0,3 1 0,-6 5 0,-12 17 0,22-21 0,-15 8 0,25-31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0:21.109"/>
    </inkml:context>
    <inkml:brush xml:id="br0">
      <inkml:brushProperty name="width" value="0.35" units="cm"/>
      <inkml:brushProperty name="height" value="0.35" units="cm"/>
      <inkml:brushProperty name="color" value="#FFC114"/>
    </inkml:brush>
  </inkml:definitions>
  <inkml:trace contextRef="#ctx0" brushRef="#br0">252 862 24575,'32'0'0,"-3"0"0,-8 0 0,-5 0 0,4 0 0,-4 0 0,6-5 0,-1 0 0,-4-11 0,3 9 0,-4-7 0,38-16 0,-29 13 0,28-12 0,-37 20 0,0 3 0,4 0 0,-4-3 0,0 4 0,4-1 0,-4-3 0,5 7 0,-4-7 0,3 8 0,-9-3 0,9-1 0,-4 4 0,0-4 0,3 0 0,-8 4 0,9-4 0,-9 1 0,9 3 0,-9-3 0,9-1 0,-9 4 0,9-4 0,-9 5 0,9-5 0,-9 4 0,4-4 0,-1 0 0,-3 4 0,9-4 0,-9 5 0,4-4 0,0 3 0,-4-3 0,9-1 0,-9 4 0,9-4 0,-10 5 0,10-5 0,-9 4 0,4-4 0,0 5 0,-4 0 0,9 0 0,-9 0 0,4 0 0,-1 0 0,-3 0 0,9 0 0,-9 0 0,9-5 0,-9 4 0,9-4 0,-9 5 0,9 0 0,-9 0 0,9 0 0,-4 0 0,0-4 0,4 3 0,-4-4 0,0 5 0,4 0 0,-4 0 0,6 0 0,-1 0 0,0 0 0,-5 0 0,4 0 0,-4 0 0,6 0 0,-1 0 0,0 0 0,0 0 0,-4 0 0,3 0 0,-4 0 0,0 0 0,4 0 0,-9 0 0,4 0 0,-1 0 0,-3 0 0,4 0 0,-5 0 0,-1 0 0,1 0 0,5 0 0,-5 0 0,5 0 0,-5 0 0,0 0 0,-1 0 0,1 0 0,-1 0 0,1 0 0,-1 0 0,1 0 0,-1 0 0,1 0 0,-1 5 0,1-4 0,-1 7 0,1-2 0,0 3 0,-1 1 0,1-1 0,-1 1 0,1-1 0,5 6 0,-4-4 0,4 9 0,-5-9 0,5 9 0,-4-9 0,4 9 0,0-4 0,-4 0 0,4-1 0,0 0 0,-4-4 0,4 9 0,-5-9 0,0 3 0,0-4 0,-1 0 0,1-1 0,-1 1 0,1-1 0,-5 1 0,4 0 0,-8-1 0,8 1 0,-8-1 0,7 1 0,-2 0 0,-1 5 0,3-5 0,-6 5 0,7 0 0,-8-4 0,8 4 0,-3 0 0,-1-4 0,4 3 0,-8-4 0,8 0 0,-4-1 0,0 1 0,4 0 0,-3 4 0,-1-3 0,4 4 0,-8-5 0,8-1 0,-3 6 0,-1-4 0,4 4 0,-8-6 0,8 1 0,-8 0 0,7-1 0,-7 1 0,8 5 0,-8-5 0,9 10 0,-9-9 0,4 9 0,-1-9 0,-3 9 0,3-9 0,-4 9 0,0-9 0,0 3 0,5 1 0,-4-4 0,8 4 0,-8-1 0,4-3 0,-5 9 0,4-9 0,-3 9 0,3-4 0,-4 6 0,0-1 0,0 0 0,0 0 0,0-5 0,5 5 0,-4-5 0,4 5 0,-5 0 0,0-5 0,0 4 0,0-9 0,0 9 0,0-4 0,0 0 0,0 4 0,0-9 0,0 4 0,0 0 0,0-4 0,0 9 0,0-10 0,0 10 0,0-9 0,0 9 0,0-9 0,0 9 0,0-4 0,0 5 0,0 1 0,0-1 0,0 0 0,0-5 0,0 4 0,-5-4 0,-1 6 0,-5-1 0,1 0 0,-6 1 0,4-6 0,-3 4 0,5-4 0,4 0 0,-3-1 0,3-6 0,-4 6 0,0-4 0,0 4 0,0-6 0,1 1 0,-1 0 0,4-1 0,-2 1 0,2-1 0,-3 1 0,-1 0 0,0-1 0,5 1 0,-4 0 0,8-1 0,-8 1 0,4-1 0,-5 1 0,5 0 0,-4-1 0,4 1 0,-10 0 0,4 0 0,-4 0 0,5-1 0,-5 1 0,-1 0 0,-5 1 0,-1-1 0,1 1 0,-1 0 0,1 4 0,-7-3 0,5 9 0,-4-9 0,5 3 0,6 1 0,1-5 0,-1 4 0,0-5 0,0 1 0,1-1 0,5-1 0,0 1 0,-5 0 0,4 0 0,-3-5 0,4 4 0,0-8 0,0 8 0,-5-8 0,4 3 0,-4 0 0,6-3 0,-1 4 0,-5-1 0,4-3 0,-4 4 0,5-5 0,0 0 0,1 4 0,-6-3 0,4 4 0,-9-5 0,3 0 0,-4 0 0,-1 0 0,1 0 0,0 0 0,-1 0 0,1 0 0,-1 0 0,-5 0 0,4 0 0,-4 0 0,-1 0 0,5 0 0,-5 0 0,7 0 0,-7 0 0,6 0 0,-6 0 0,7 0 0,-1 0 0,1 0 0,5-5 0,-4 0 0,3-6 0,1 1 0,-4-1 0,9 2 0,-9 3 0,9-3 0,-9 3 0,9-4 0,-9 0 0,8-5 0,-3 3 0,5-3 0,0 6 0,-5 3 0,4-3 0,-4 4 0,0-5 0,4 0 0,-4 0 0,0-1 0,4 2 0,-4 3 0,0-8 0,4 7 0,-4-8 0,1 5 0,2 0 0,-2 0 0,-1 0 0,4 0 0,-4 0 0,0-5 0,4 4 0,-4-4 0,0 4 0,4 2 0,-10-7 0,10 5 0,-4-4 0,6 6 0,-6-2 0,4 2 0,-4-2 0,5 2 0,1-1 0,-1 0 0,0 0 0,0 5 0,0-4 0,1 4 0,-1-5 0,0 0 0,0 1 0,1-1 0,3 0 0,-3 0 0,4-5 0,-5 4 0,0-4 0,0 6 0,0-1 0,0 0 0,0-5 0,0 4 0,0-4 0,5 5 0,-4 1 0,4-1 0,-5 0 0,0 0 0,0 1 0,1-1 0,3-5 0,-2 4 0,2-4 0,-4 5 0,1 1 0,3-1 0,-3-5 0,4 4 0,-6-4 0,2 5 0,-1 0 0,0 1 0,5-1 0,-4 0 0,8 0 0,-8 1 0,8-1 0,-7 0 0,6 0 0,-6 1 0,7-1 0,-4 0 0,1-5 0,2 4 0,-2-4 0,-1 5 0,4 1 0,-8-6 0,8 4 0,-8-4 0,8 0 0,-8 4 0,8-4 0,-8 0 0,7 4 0,-2-4 0,-1 0 0,4 4 0,-4-4 0,5 5 0,-4 0 0,3 1 0,-4-1 0,0-5 0,4 4 0,-4-4 0,5 5 0,0 0 0,-4 1 0,3-1 0,-3 0 0,4 0 0,0 1 0,0-1 0,0 0 0,0-5 0,0 4 0,0-4 0,0 6 0,0-6 0,0 4 0,0-4 0,0 5 0,0 0 0,0-5 0,0 4 0,0-4 0,0 6 0,0-6 0,0 4 0,4-4 0,-3 5 0,8-5 0,-8 4 0,4-4 0,-1 5 0,-3 0 0,8 1 0,-8-6 0,7 3 0,-6-2 0,6 4 0,-2-5 0,4 4 0,-5-4 0,4 0 0,-3-1 0,5-1 0,-1-3 0,0 4 0,0 0 0,1-4 0,-1 4 0,1-6 0,-1 1 0,1-1 0,-1 6 0,5-4 0,-3 4 0,3-6 0,-4 1 0,4 0 0,-3-1 0,8 6 0,-8-5 0,8 5 0,-8-6 0,8 1 0,-4-1 0,1 1 0,3 0 0,-4-1 0,0 6 0,4-4 0,-4 4 0,6-1 0,-6-3 0,4 8 0,-3-8 0,4 3 0,0 0 0,-4 2 0,3 0 0,-4 3 0,0-3 0,4 0 0,-10 4 0,5-4 0,0 5 0,-4 0 0,4 4 0,0-3 0,-4 3 0,3-4 0,1 0 0,-4 0 0,9-1 0,-9 6 0,9-5 0,-4 4 0,0-4 0,4-1 0,-4 1 0,6-1 0,-1 0 0,0 0 0,-5 1 0,10-1 0,-8 1 0,9-6 0,-6 4 0,0-4 0,7 5 0,-6 0 0,12-6 0,-5 5 0,6-5 0,0 5 0,0 0 0,0 0 0,0 1 0,0-1 0,-6 5 0,4-3 0,-11 9 0,5-9 0,-5 8 0,-1-2 0,0 4 0,1 0 0,-6 0 0,4 0 0,-4 0 0,0 0 0,-1 0 0,-1 0 0,-3 0 0,4 0 0,0 0 0,-4 0 0,9 0 0,-9 0 0,9 0 0,-9 4 0,9 2 0,-4-1 0,5 4 0,0-3 0,0 5 0,1 0 0,-6-1 0,4 0 0,-4 0 0,5 1 0,0 0 0,-4-1 0,3 0 0,-9 0 0,9-4 0,-10 3 0,5-4 0,-5 0 0,-1 4 0,1-8 0,0 7 0,-1-6 0,1 6 0,0-7 0,-1 7 0,0-7 0,1 8 0,-5-4 0,4 5 0,-4-1 0,5 1 0,-1-1 0,1 1 0,-1 0 0,1-5 0,0 4 0,-1-4 0,1 5 0,0-5 0,-1 4 0,1-4 0,0 0 0,-1 4 0,6-3 0,-4 3 0,4 1 0,-1 0 0,-3 0 0,9 1 0,-9-6 0,4 4 0,0-3 0,-4 4 0,3 0 0,-4-1 0,-1 1 0,1-1 0,0 1 0,0 5 0,-1-4 0,2 9 0,-1-10 0,0 10 0,0-4 0,1 6 0,0 5 0,0-4 0,-1 4 0,2 0 0,-2-4 0,1 4 0,0 0 0,0-4 0,1 11 0,-2-11 0,2 4 0,-1 0 0,4-4 0,-2 10 0,3-4 0,-5 0 0,1 5 0,-1-5 0,0 6 0,5-7 0,-3 6 0,2-12 0,2 12 0,-5-11 0,4 4 0,-5-5 0,0-1 0,-1 0 0,-4-5 0,4 4 0,-9-4 0,4 5 0,-5-5 0,0 4 0,0-9 0,0 9 0,0-9 0,0 9 0,0-4 0,0 0 0,0 4 0,0-4 0,0 6 0,0-1 0,-6 6 0,0-4 0,-6 11 0,2-11 0,-7 10 0,4-10 0,-8 4 0,9-5 0,-8-1 0,8 0 0,-3 0 0,-1 1 0,4-1 0,-3 0 0,-1 0 0,5 0 0,-5 0 0,5 1 0,-4-6 0,3 4 0,1-3 0,2-1 0,4-2 0,-1-4 0,-2-1 0,7 1 0,-8-5 0,8 8 0,-3-7 0,-1 8 0,4-4 0,-3-1 0,4 1 0,0-1 0,-5 1 0,4 0 0,-3-1 0,0 1 0,3-1 0,-4 1 0,5 0 0,-4-1 0,3 1 0,-8 0 0,4-1 0,-6 6 0,6-4 0,-5 9 0,5-9 0,-6 9 0,1-4 0,-1 5 0,1-5 0,4 4 0,-3-9 0,3 9 0,-4-4 0,0 0 0,-1 4 0,1-4 0,0 0 0,-1 4 0,1-9 0,-1 9 0,2-9 0,-2 9 0,1-4 0,-1 5 0,-5-4 0,4 3 0,-3-4 0,-1 1 0,5 3 0,-10-9 0,5 9 0,-6-8 0,1 3 0,0-4 0,-1 0 0,1-1 0,0 1 0,-1-1 0,6 0 0,-4 1 0,4-1 0,-1 0 0,-3 1 0,9-1 0,-9-4 0,13 2 0,-6-7 0,7 8 0,-3-8 0,-1 3 0,1-4 0,-1 0 0,1 0 0,-1 0 0,0 0 0,1 0 0,-1 0 0,0 0 0,0 0 0,1 0 0,-1 4 0,0-3 0,-5 4 0,4-1 0,-9 2 0,9-1 0,-9 4 0,4-3 0,-6 5 0,1 0 0,0-1 0,-1 1 0,1-1 0,-1 1 0,1-5 0,-7 4 0,5-4 0,-4 0 0,-1 4 0,-1-9 0,0 9 0,-4-3 0,10-1 0,-11 4 0,11-9 0,-4 4 0,5 0 0,-5-4 0,4 4 0,-5-5 0,7 0 0,-1 0 0,1 0 0,0 0 0,-1 0 0,-5 0 0,4 0 0,-4 0 0,-1-5 0,5-1 0,-4-10 0,5 4 0,1-4 0,-7 0 0,5 3 0,-4-8 0,-1 9 0,5-9 0,-5 9 0,12-3 0,-4 0 0,4 3 0,-6-4 0,1 1 0,0 3 0,4-3 0,-3 0 0,9 4 0,-4-4 0,5 0 0,-5 3 0,3-3 0,2 5 0,1 0 0,4 5 0,-5-4 0,0 4 0,5-5 0,-4 0 0,4 0 0,-5 1 0,0-1 0,1 0 0,-1 5 0,0-4 0,0 4 0,1-5 0,-1 5 0,0-4 0,-5 3 0,4 0 0,-4-3 0,5 4 0,5-5 0,-4 5 0,4-4 0,-5 4 0,0-5 0,0 4 0,1-2 0,-1 2 0,5-9 0,-4 4 0,3-4 0,-3 6 0,3-1 0,-3-5 0,4 4 0,-1-4 0,-3 5 0,3-5 0,1 4 0,-4-4 0,3 1 0,-4 2 0,4-2 0,-3-1 0,3 4 0,-4-10 0,-1 5 0,1 0 0,0 1 0,-5 0 0,4 4 0,-4-9 0,5 9 0,-1-9 0,1 9 0,-5-4 0,3 0 0,-3 3 0,5-3 0,0 5 0,1 1 0,-1-1 0,0 0 0,0 0 0,5 1 0,-4-1 0,3-5 0,-3 4 0,-2-4 0,6 5 0,-4 1 0,4-1 0,-1 0 0,-3-5 0,8 4 0,-8-4 0,8 0 0,-8 4 0,8-4 0,-8 0 0,8 4 0,-9-9 0,9 4 0,-8-1 0,8-3 0,-3 4 0,-1-5 0,4-1 0,-4 1 0,5 0 0,0-1 0,0 1 0,0-1 0,0 6 0,0-4 0,0 3 0,-5-4 0,4 0 0,-4-1 0,5 1 0,0 5 0,0-4 0,0 3 0,0-4 0,0 5 0,0 1 0,0 0 0,0 4 0,0-4 0,0 0 0,0 4 0,0-4 0,0 5 0,0-5 0,0 4 0,0-4 0,0 0 0,0 4 0,0-4 0,0 6 0,0-6 0,0 4 0,0-10 0,0 10 0,4-4 0,2 0 0,4 4 0,0-9 0,-4 4 0,3 0 0,-3-4 0,3 9 0,2-9 0,-1 3 0,-4 1 0,3-4 0,-3 4 0,4 0 0,-4-4 0,3 9 0,-4-9 0,1 9 0,3-4 0,-8 0 0,7 4 0,-2-10 0,4 10 0,0-4 0,-5 1 0,4-3 0,-3 1 0,4-4 0,0 4 0,1 0 0,-1-4 0,0 9 0,0-9 0,0 9 0,0-4 0,0 5 0,-1 0 0,1 0 0,0 1 0,-1-1 0,1 4 0,-1-2 0,1 2 0,0-3 0,-1-1 0,1 0 0,-1 0 0,1 1 0,0-1 0,-1 0 0,1 0 0,-1 1 0,6-2 0,-3-4 0,8 3 0,-9-3 0,4 5 0,0 0 0,-4 0 0,9-1 0,-4-4 0,0 4 0,4-5 0,-4 6 0,0 0 0,4-1 0,-4 1 0,5-1 0,-4 0 0,3 1 0,-4-1 0,5 1 0,0-1 0,0 0 0,1 1 0,-1-1 0,0 0 0,0 0 0,1 0 0,-1 1 0,0-1 0,-5 1 0,4-1 0,-9 5 0,4-3 0,-6 8 0,1-7 0,-1 6 0,1-2 0,0 0 0,-1 3 0,1-8 0,-1 8 0,1-3 0,0 4 0,-1-5 0,1 4 0,-1-3 0,1 4 0,0 0 0,-1-5 0,1 4 0,-1-3 0,1 4 0,0 0 0,-1 0 0,1 0 0,-1 0 0,1 0 0,0 0 0,5 0 0,-5 0 0,5 0 0,0 0 0,-4 0 0,9 0 0,-9 0 0,9 0 0,-4 0 0,0 0 0,4 0 0,-4 0 0,5 0 0,-5 0 0,4 0 0,-9 0 0,9 0 0,-4 0 0,0 0 0,4 0 0,-4 0 0,1 0 0,3 0 0,-4 0 0,0 0 0,4 5 0,-4-4 0,0 8 0,4-8 0,-4 8 0,5-8 0,-5 8 0,4-8 0,-4 8 0,5-8 0,-5 8 0,4-7 0,-9 6 0,9-7 0,-9 8 0,4-8 0,0 8 0,-5-8 0,5 4 0,-5-5 0,-1 4 0,1-3 0,0 3 0,-1-4 0,1 5 0,0-4 0,-1 3 0,1 0 0,-1-3 0,1 8 0,-1-8 0,1 3 0,-1 0 0,1-3 0,-1 8 0,1-4 0,0 0 0,-1 4 0,1-8 0,0 7 0,-1-2 0,1-1 0,-1 4 0,6-8 0,-4 7 0,4-2 0,-6-1 0,1 3 0,5-6 0,-4 6 0,4-3 0,0 1 0,-5 2 0,10-2 0,-9 4 0,9 0 0,-9-4 0,9 3 0,-4-3 0,5 5 0,-4-1 0,3 0 0,-4 1 0,0-1 0,-1 0 0,-1 0 0,-3 0 0,4 0 0,0-5 0,-4 4 0,4-4 0,-6 0 0,1 4 0,-1-4 0,1 0 0,-1 4 0,-4-4 0,4 1 0,-4 2 0,5-3 0,-5 5 0,4-5 0,-4 4 0,0-4 0,4 5 0,-4 0 0,5-5 0,-5 3 0,4-2 0,-4 3 0,5 1 0,-5 0 0,3-1 0,-2 1 0,3-1 0,-4 1 0,3-1 0,-7 0 0,8-4 0,-4 7 0,0-5 0,4 7 0,-8-5 0,3 1 0,1 5 0,0-4 0,6 9 0,-6-10 0,5 10 0,-4-4 0,4 1 0,-4 3 0,3-4 0,-4 0 0,1 4 0,2-9 0,-7 3 0,8 1 0,-7-4 0,7 4 0,-8-6 0,7 1 0,-7 0 0,4-1 0,-5 1 0,4-1 0,-3 1 0,3-1 0,1 0 0,-4 0 0,3 1 0,-4-1 0,0 1 0,0-1 0,4 0 0,-3 1 0,3-1 0,0 1 0,1-1 0,1 1 0,2-1 0,-2 1 0,3-1 0,-3 6 0,2-4 0,-3 4 0,5-5 0,0-1 0,-5 1 0,4-1 0,-4 1 0,4 0 0,-3-1 0,2 1 0,-7-1 0,4 1 0,-1-1 0,-3 0 0,3 0 0,-4 0 0,0 0 0,0 1 0,0-1 0,0 1 0,0 0 0,0-1 0,0 1 0,0-1 0,4 1 0,-2 0 0,2-1 0,-4 1 0,5 4 0,-4-3 0,3 4 0,-4 0 0,5-4 0,-4 9 0,3-9 0,0 4 0,-3 0 0,8-5 0,-8 10 0,3-9 0,1 9 0,-4-9 0,9 9 0,-9-9 0,3 4 0,1-6 0,-4 1 0,3-1 0,-4 1 0,4 0 0,-3-1 0,3 0 0,-4 0 0,0 0 0,0 0 0,0 1 0,0-1 0,0 0 0,-4 1 0,-2-1 0,-4 6 0,0-4 0,-1 9 0,2-9 0,-7 9 0,5-4 0,-4 0 0,4-1 0,1-1 0,0-3 0,4 4 0,-2-5 0,2 5 0,0-5 0,-3 5 0,8-5 0,-3-1 0,0 1 0,2-1 0,-2 1 0,0-1 0,3 1 0,-4-1 0,1 1 0,3 0 0,-3-1 0,-1 1 0,0 0 0,-1-1 0,-2 1 0,7 4 0,-8-3 0,3 9 0,-4-9 0,0 9 0,-1-4 0,1 0 0,0-1 0,0-5 0,-5 4 0,4-3 0,-4 4 0,0-5 0,4 0 0,-4 0 0,5 0 0,-4 4 0,3-3 0,-4 4 0,0-5 0,4 0 0,-4 0 0,5-1 0,-5 1 0,4 0 0,-3 0 0,4 0 0,0-1 0,-5 1 0,4 0 0,-4 0 0,6-1 0,-1 1 0,0 0 0,0-5 0,-4 4 0,3-4 0,-4 5 0,5 0 0,-5 0 0,4 0 0,-4 0 0,6-1 0,-6 1 0,4 0 0,-4 0 0,5-1 0,0 1 0,1 0 0,-1-5 0,4 3 0,-2-2 0,2-1 0,-4 4 0,1-8 0,-1 3 0,0 0 0,0-3 0,1 8 0,-1-4 0,0 1 0,-5-2 0,4 0 0,-4-3 0,6 8 0,-1-8 0,0 7 0,0-7 0,5 8 0,-8-8 0,11 8 0,-11-4 0,7 4 0,-3 0 0,-1 1 0,1-1 0,-1-4 0,1 4 0,3-4 0,-3 5 0,4-1 0,0 1 0,-4-5 0,3 4 0,1-4 0,-4 5 0,4-1 0,-5 1 0,0-5 0,1 4 0,-1-4 0,0 5 0,-5 0 0,4-1 0,-9 2 0,4-1 0,-5 5 0,0 2 0,-1 4 0,-5 1 0,4 0 0,-11-4 0,5 3 0,-6-8 0,-7 4 0,21-11 0,-2 0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0:36.994"/>
    </inkml:context>
    <inkml:brush xml:id="br0">
      <inkml:brushProperty name="width" value="0.35" units="cm"/>
      <inkml:brushProperty name="height" value="0.35" units="cm"/>
      <inkml:brushProperty name="color" value="#004F8B"/>
    </inkml:brush>
  </inkml:definitions>
  <inkml:trace contextRef="#ctx0" brushRef="#br0">1400 4 24575,'20'41'0,"-4"-4"0,-2-21 0,-4-2 0,-5-4 0,4 0 0,-4-1 0,5 1 0,-5-1 0,4 1 0,-4-1 0,4 1 0,0-5 0,-4 3 0,24 5 0,-19-6 0,16 10 0,-18-16 0,-3 4 0,5-1 0,-1 1 0,1 5 0,-1-5 0,-4 3 0,8-3 0,-7 4 0,8 1 0,-5-1 0,0 0 0,0 0 0,1 0 0,-5 1 0,3-1 0,-3 0 0,0 1 0,3-5 0,-2 8 0,-1-7 0,4 4 0,-8-2 0,7-3 0,-7 5 0,3 0 0,1-1 0,0 1 0,0-1 0,4-3 0,-8 6 0,8-5 0,-4 7 0,0-5 0,4 1 0,-4-1 0,0 1 0,-1-1 0,0 1 0,-2-1 0,6 1 0,-7 0 0,3-1 0,1 1 0,-4 0 0,7-1 0,-7 1 0,4-1 0,-5 1 0,4 0 0,-3-1 0,7 1 0,-7-1 0,4 0 0,-1 1 0,-3 0 0,3-1 0,1 5 0,-4-3 0,3 3 0,-4-5 0,4 1 0,-3 0 0,4-1 0,-5 1 0,0-1 0,0 1 0,4 0 0,-3-1 0,3 1 0,-4-1 0,0 1 0,0-1 0,4 0 0,-3 1 0,3-1 0,-4 1 0,0-1 0,0 1 0,5 0 0,-4-1 0,3 1 0,-4-1 0,0 1 0,0 0 0,0-1 0,0 1 0,0-1 0,0 1 0,0-1 0,0 1 0,0 0 0,0-1 0,0 1 0,0-1 0,0 1 0,0-1 0,0 1 0,0-1 0,0 1 0,0 0 0,0-1 0,0 1 0,0-1 0,0 1 0,0-1 0,0 1 0,0 0 0,0-1 0,0 1 0,0 0 0,0-1 0,0 1 0,0-1 0,-4 1 0,3 0 0,-4-1 0,1 1 0,3-1 0,-8 1 0,8-1 0,-8-3 0,8 6 0,-7-10 0,6 11 0,-6-8 0,7 5 0,-7-1 0,6 1 0,-6-5 0,2 4 0,1-4 0,-4 5 0,4-1 0,0 1 0,-4-5 0,3 4 0,1-4 0,-4 5 0,4-1 0,-5 1 0,1 0 0,-1-1 0,0 1 0,0-1 0,1 1 0,-1-1 0,0 1 0,0 0 0,1-1 0,-6 1 0,4 0 0,-4 0 0,5-5 0,1 4 0,-1-8 0,0 7 0,0-7 0,1 7 0,-1-7 0,1 3 0,-1 1 0,1-4 0,-1 3 0,0 0 0,1-3 0,-1 8 0,0-8 0,1 3 0,-1 0 0,1-3 0,-1 3 0,0-4 0,1 5 0,-1-4 0,0 3 0,0 0 0,1-3 0,-1 4 0,0-1 0,1-3 0,-1 8 0,0-8 0,-5 3 0,4 0 0,-4-3 0,6 8 0,-6-8 0,4 7 0,-9-7 0,9 8 0,-4-8 0,0 8 0,4-8 0,-9 8 0,9-7 0,-4 7 0,0-8 0,4 7 0,-4-7 0,5 8 0,1-8 0,-1 3 0,-5 1 0,4-4 0,-4 4 0,5-5 0,1 0 0,-1 4 0,-5-3 0,4 3 0,-4-4 0,5 5 0,-5-4 0,4 3 0,-4-4 0,0 5 0,4-4 0,-4 3 0,0-4 0,4 0 0,-9 0 0,9 0 0,-4 0 0,6 0 0,-6 0 0,4 0 0,-4 0 0,5 0 0,0 0 0,0 0 0,1 0 0,-1 0 0,0 0 0,0 0 0,1 0 0,-1 0 0,-5 0 0,0 0 0,-1 0 0,2 0 0,4 0 0,-5 0 0,4 0 0,-4 0 0,5 0 0,1 0 0,-1 0 0,0 0 0,0-4 0,1 3 0,-1-3 0,0-1 0,0 4 0,1-3 0,-1 0 0,1 3 0,-1-8 0,-4 4 0,8-5 0,-7 4 0,12-2 0,-12 2 0,10-3 0,-10-1 0,8 0 0,-5 1 0,5-1 0,-3 5 0,2-8 0,-4 6 0,1-3 0,3 2 0,-3 2 0,4-3 0,-4-1 0,-1 0 0,1 1 0,-1 0 0,5-1 0,-3 5 0,2-8 0,-3 7 0,3-8 0,-2 9 0,3-4 0,-1 4 0,-7-5 0,11 0 0,-11 5 0,12-4 0,-12 4 0,7-5 0,-4 1 0,2-1 0,2 5 0,1-4 0,-4 4 0,8-5 0,-8 0 0,4 1 0,-4-1 0,3 1 0,-2 0 0,3 3 0,0-2 0,-3 3 0,3-5 0,0 1 0,1 0 0,-1-1 0,0 5 0,-1-4 0,-2 4 0,7-5 0,-8 0 0,4 1 0,-1-1 0,2 1 0,0-1 0,3 0 0,-3 1 0,-1-1 0,4 0 0,-7 0 0,6-5 0,-2 4 0,0-4 0,3 6 0,-4-1 0,5 0 0,-4 0 0,3 1 0,-3-1 0,4 0 0,0 1 0,0-1 0,0 1 0,0-1 0,-5 0 0,4 1 0,-3-1 0,4 0 0,0 0 0,0-5 0,0 4 0,0-4 0,0 0 0,0 4 0,0-4 0,0 0 0,0 4 0,0-9 0,0 9 0,0-4 0,0 0 0,0 4 0,0-9 0,0 9 0,0-9 0,0 9 0,0-10 0,0 10 0,0-9 0,0 9 0,0-9 0,0 4 0,0 0 0,0-4 0,0 9 0,0-9 0,0 9 0,0-9 0,0 9 0,5-9 0,-4 9 0,8-4 0,-8 5 0,8-5 0,-8 4 0,4-4 0,-1 5 0,-3 0 0,8 5 0,-4-8 0,0 7 0,-1-8 0,1 4 0,0 0 0,0 0 0,4 1 0,-8-1 0,7 0 0,-6 0 0,6 1 0,-3-1 0,5 0 0,0-5 0,0 4 0,0-4 0,-1 5 0,1 1 0,0-6 0,0 4 0,0-4 0,-1 5 0,1-5 0,5 4 0,-3-9 0,8 8 0,-8-8 0,8 8 0,-4-4 0,6 6 0,-6-6 0,4 9 0,-9-7 0,4 9 0,0-5 0,-4 0 0,4 4 0,-6 2 0,1-1 0,-1 0 0,1 0 0,0 0 0,-1 1 0,1 3 0,-1-3 0,1-1 0,-1 4 0,1-3 0,0 4 0,-1 0 0,1-4 0,-1 3 0,0-3 0,0 4 0,1 0 0,-1 0 0,0 0 0,0 0 0,1 0 0,-1 0 0,0 0 0,1 0 0,-1 0 0,1 0 0,-1 0 0,1 0 0,0 0 0,-1 0 0,1 0 0,-1 0 0,1 0 0,0 0 0,-1 0 0,1 0 0,-1 0 0,1 0 0,0 0 0,-1 0 0,1 0 0,-1 0 0,1 0 0,0 0 0,-1 0 0,0-4 0,1 3 0,-1-4 0,1 5 0,0 0 0,-1-4 0,0 3 0,1-3 0,-1 4 0,1 0 0,0 0 0,-1 0 0,1-4 0,0 3 0,-1-4 0,1 5 0,5 0 0,-4 0 0,3 0 0,1 0 0,-4 0 0,4 0 0,-5 0 0,-1 0 0,1 0 0,-1 0 0,1 0 0,0 0 0,-1 0 0,1 0 0,-1 0 0,0 0 0,0 0 0,0 0 0,0 0 0,1 0 0,-1 0 0,1 0 0,-1 0 0,1 0 0,0 0 0,-1 0 0,1 0 0,0 0 0,-1 0 0,0 0 0,1 0 0,-41 0 0,21 0 0,-36 0 0,29 0 0,1 0 0,-4 0 0,4 0 0,-6 0 0,1 0 0,-1 0 0,6 0 0,-4 0 0,4 0 0,-6 0 0,6 0 0,-4 0 0,9 0 0,-9 0 0,9 0 0,-4 0 0,5 0 0,1 0 0,-6 0 0,4 0 0,-4 0 0,5 0 0,-5 0 0,4 0 0,-4 0 0,6 0 0,-1 0 0,0 0 0,0 0 0,1 0 0,-1 0 0,1 0 0,0 0 0,0 5 0,0-4 0,-1 7 0,0-7 0,-5 4 0,4-1 0,-4-3 0,5 8 0,1-4 0,-1 0 0,1-1 0,4 4 0,-4-6 0,4 9 0,-5-5 0,1-1 0,-1 3 0,1-3 0,-1 1 0,0 2 0,1-3 0,-1 0 0,1 4 0,3-5 0,2 5 0,0 0 0,-1 0 0,-4 0 0,0 0 0,-1 1 0,1-1 0,-1 0 0,1 1 0,-1-1 0,0 1 0,1-5 0,-1 4 0,5-4 0,-4 0 0,4 4 0,-5-4 0,0 4 0,1 1 0,-1-5 0,0 4 0,5-4 0,-4 5 0,4-5 0,-5 3 0,0-2 0,1 3 0,-1-4 0,5 4 0,-3-5 0,3 2 0,0 6 0,-3-6 0,3 7 0,0-4 0,-4 1 0,4-5 0,0 3 0,-4 2 0,8 1 0,-8-2 0,8 0 0,-7-4 0,6 4 0,-2 1 0,0-1 0,3 1 0,-3-1 0,4 0 0,-4 1 0,2-1 0,-2 1 0,0-1 0,3 0 0,-4 1 0,5-2 0,0 1 0,0 0 0,-4 0 0,3 0 0,-3 1 0,0 0 0,2-1 0,-6 1 0,7-1 0,-4 1 0,1-1 0,3 1 0,-3-1 0,0 1 0,3-1 0,-4 0 0,5 0 0,0 0 0,0 1 0,0-1 0,-4 1 0,3-1 0,-3 1 0,4 0 0,0-1 0,-5 1 0,4-1 0,-3 1 0,4-1 0,0 0 0,0 1 0,0-1 0,0 0 0,0 0 0,0 0 0,0 1 0,0-1 0,0 1 0,0-1 0,0 0 0,0 0 0,0 1 0,0-1 0,0 0 0,0 0 0,0 1 0,0-1 0,0 0 0,0 0 0,0 1 0,0-1 0,0 1 0,0-1 0,0 0 0,0 1 0,0 0 0,0-1 0,0 1 0,0 0 0,0-1 0,0 1 0,0-1 0,0 1 0,4 0 0,-3-1 0,4 1 0,-5-1 0,0 6 0,4-4 0,-3 4 0,3-6 0,-4 1 0,5 0 0,-4-1 0,3 1 0,-4 0 0,0-1 0,4 1 0,-3-1 0,4 1 0,-1 0 0,-3-1 0,3 1 0,-4 0 0,0-1 0,5 1 0,-4 0 0,7-1 0,-7 0 0,7 0 0,-7 1 0,8-1 0,-8 1 0,7-1 0,-7 0 0,7 1 0,-3-1 0,0 1 0,4-5 0,-4 3 0,0-2 0,4 3 0,-4 1 0,4-1 0,-4 0 0,3-4 0,-3 8 0,5-7 0,-5 7 0,3-8 0,-7 4 0,12-4 0,-11 4 0,10-4 0,-7 3 0,1-3 0,6 4 0,-6 0 0,7-4 0,-3 3 0,-1-3 0,0 5 0,0-5 0,0 3 0,0-7 0,1 7 0,-1-7 0,0 3 0,0-4 0,0 4 0,0-3 0,0 3 0,0 0 0,0-3 0,0 3 0,1-4 0,-1 5 0,0-4 0,0 3 0,0 0 0,0-3 0,0 3 0,0 0 0,0-3 0,1 3 0,-1-4 0,1 0 0,-1 4 0,1-2 0,-1 2 0,1-4 0,0 0 0,-1 0 0,1 0 0,0 0 0,-1 0 0,1 0 0,-1 0 0,1 4 0,-1-3 0,1 3 0,0-4 0,-1 0 0,1 5 0,5-4 0,1 8 0,5-8 0,0 8 0,0-3 0,7 5 0,15 13 0,33 24 0,-33-21 0,10 11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0:46.821"/>
    </inkml:context>
    <inkml:brush xml:id="br0">
      <inkml:brushProperty name="width" value="0.35" units="cm"/>
      <inkml:brushProperty name="height" value="0.35" units="cm"/>
      <inkml:brushProperty name="color" value="#FFC114"/>
    </inkml:brush>
  </inkml:definitions>
  <inkml:trace contextRef="#ctx0" brushRef="#br0">977 2 24575,'19'20'0,"-2"-3"0,-7-12 0,-5 3 0,3-3 0,-4 1 0,5 1 0,-4-1 0,4-1 0,-4 8 0,4-7 0,1 7 0,-1-7 0,-4 2 0,4-3 0,-4 1 0,5 7 0,-1-11 0,-3 10 0,2-11 0,-2 12 0,3-7 0,-4 8 0,4-9 0,-8 4 0,7-4 0,-3 5 0,1-1 0,2-4 0,-3 4 0,1-4 0,2 5 0,-7-1 0,7-4 0,-3 3 0,0-3 0,3 5 0,-7-1 0,8 0 0,-4 0 0,0 1 0,3-1 0,-7 1 0,3-1 0,0 0 0,-3 1 0,3-1 0,-4 0 0,4 0 0,-2 1 0,2-1 0,-4 0 0,0 1 0,0-1 0,0 1 0,0-1 0,0 1 0,0 0 0,0-1 0,0 1 0,0-1 0,0 1 0,0-1 0,0 1 0,0-1 0,0 1 0,0 0 0,0-1 0,0 1 0,0-1 0,0 1 0,0 0 0,0-1 0,0 1 0,0-1 0,0 1 0,0-1 0,0 0 0,0 0 0,0 1 0,0-1 0,0 0 0,0 0 0,0 1 0,0-1 0,0 0 0,0 0 0,0 1 0,0-1 0,0 0 0,0 1 0,0-1 0,0 1 0,0-1 0,0 1 0,0-1 0,0 1 0,0-1 0,0 1 0,-4-1 0,2 1 0,-6-1 0,7 1 0,-8 0 0,8-1 0,-3 1 0,-1-1 0,4 1 0,-7-1 0,7 1 0,-7-1 0,7 0 0,-8 0 0,8 0 0,-7-4 0,3 8 0,-1-7 0,-2 4 0,2-2 0,1-2 0,-4 3 0,4 1 0,-1-1 0,-2-3 0,2 2 0,-4-2 0,1 3 0,-1 1 0,-4-1 0,3 1 0,-3 0 0,4-1 0,1-3 0,-1 2 0,0-3 0,0 1 0,1 2 0,-1-2 0,-5-1 0,8 3 0,-12-6 0,13 6 0,-9-7 0,5 8 0,0-8 0,1 7 0,-1-7 0,0 3 0,1-4 0,-1 4 0,1-3 0,-1 8 0,1-8 0,0 3 0,0 0 0,-1-3 0,0 3 0,1-4 0,-1 5 0,0-4 0,0 3 0,1-4 0,-1 0 0,0 4 0,0-3 0,1 4 0,-1-5 0,0 0 0,0 4 0,1-3 0,-1 3 0,0-4 0,0 0 0,1 5 0,-1-4 0,0 3 0,0-4 0,1 0 0,-1 0 0,0 4 0,0-3 0,-5 4 0,4-5 0,-4 0 0,6 0 0,-1 0 0,0 0 0,0 0 0,1 0 0,-1 0 0,0 0 0,1 0 0,-1 0 0,0 0 0,1 0 0,-1 0 0,0 0 0,1 0 0,-1 0 0,0 0 0,0 0 0,1 0 0,-1 0 0,1 0 0,-1 0 0,1 0 0,-1-4 0,0 2 0,1-6 0,-1 3 0,0-1 0,1-2 0,-1 2 0,1 1 0,-1-3 0,0 2 0,1 1 0,-1-4 0,4 4 0,-2-1 0,2-3 0,-3 4 0,-1 0 0,4-4 0,-2 4 0,2-1 0,-3-3 0,3 4 0,-2-5 0,2 1 0,1-1 0,-3 1 0,2-1 0,1 0 0,-3 1 0,7-1 0,-8 1 0,4 3 0,-1-3 0,-2 4 0,7-10 0,-8 4 0,8-4 0,-3 5 0,-1 1 0,4-6 0,-3 4 0,-1-4 0,4 0 0,-3 4 0,0-4 0,3 5 0,-4-5 0,5 4 0,0-4 0,0 5 0,0 0 0,0 1 0,-4-1 0,3 0 0,-3 0 0,4 1 0,0-1 0,0 0 0,0 0 0,-5 1 0,4-1 0,-3 0 0,4-5 0,0 4 0,-5-4 0,4 5 0,-3 0 0,4 1 0,0-1 0,0 0 0,0 0 0,0 1 0,0-1 0,0 0 0,-4 0 0,3-5 0,-4 4 0,5-4 0,0 6 0,0-1 0,0 0 0,0 0 0,0-4 0,0 2 0,0-2 0,0 4 0,0 0 0,0 0 0,0 0 0,0 1 0,0-1 0,0 1 0,0-1 0,0 0 0,0 0 0,0 1 0,0-1 0,5 0 0,-4 0 0,7 1 0,-7-1 0,8-5 0,-8 4 0,8-4 0,-7 5 0,6 0 0,-3 0 0,5-4 0,-4 3 0,3-4 0,-4 5 0,5 0 0,0-5 0,-1 4 0,2-4 0,-2 6 0,-4-1 0,4 0 0,-4 0 0,5 5 0,0-4 0,-1 4 0,1-1 0,-1-2 0,1 7 0,0-8 0,-1 8 0,1-8 0,0 8 0,-1-7 0,1 6 0,-1-2 0,1 0 0,0 3 0,-1-3 0,1 4 0,-1 0 0,1 0 0,-1 0 0,1 0 0,0-5 0,-1 4 0,1-3 0,-1 4 0,1 0 0,0 0 0,-1 0 0,1 0 0,-1 0 0,1 0 0,-1 0 0,0 0 0,1 0 0,-1 0 0,0 0 0,1 0 0,-1 0 0,0 0 0,0 0 0,1 0 0,-1 0 0,0-5 0,0 4 0,0-3 0,0 4 0,1 0 0,-1-4 0,0 3 0,0-3 0,1-1 0,-1 4 0,0-3 0,1 4 0,-1-4 0,0 3 0,0-4 0,0 5 0,1-4 0,-1 3 0,0-4 0,1 5 0,-1 0 0,1-4 0,-1 3 0,1-3 0,0 4 0,-1 0 0,1 0 0,0 0 0,-1 0 0,1-5 0,4 4 0,-3-3 0,4 4 0,-5 0 0,-1 0 0,1 0 0,-1 0 0,1 0 0,0 0 0,-1 0 0,1 0 0,0 0 0,-1 0 0,0 0 0,0 0 0,0 0 0,0 0 0,0 0 0,0 0 0,1 4 0,-1 1 0,0 0 0,-4 3 0,3-3 0,-2 0 0,3 4 0,1-8 0,-5 8 0,4-4 0,-4 0 0,5 4 0,-1-4 0,0 4 0,-4 1 0,-1-1 0,-4 0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2:19.837"/>
    </inkml:context>
    <inkml:brush xml:id="br0">
      <inkml:brushProperty name="width" value="0.35" units="cm"/>
      <inkml:brushProperty name="height" value="0.35" units="cm"/>
      <inkml:brushProperty name="color" value="#AB008B"/>
    </inkml:brush>
  </inkml:definitions>
  <inkml:trace contextRef="#ctx0" brushRef="#br0">2431 836 24575,'43'55'0,"0"0"0,0 0 0,13 20 0,-10-14 0,-19-26 0,-12-2 0,-5-16 0,-1 3 0,-3 0 0,3-9 0,-4 3 0,0 1 0,4-4 0,-8 4 0,8-5 0,-8-1 0,3 1 0,0-1 0,-3 1 0,4-1 0,-5 0 0,0 0 0,0 0 0,0 1 0,0-1 0,0 1 0,4-1 0,-3 1 0,3-1 0,-4 1 0,5 0 0,-4 4 0,3-3 0,-4 4 0,5 0 0,-4-4 0,3 4 0,1-1 0,-4-3 0,4 4 0,-5 0 0,4-4 0,-3 4 0,4-6 0,-1 6 0,-3-4 0,4 4 0,-5-1 0,4-3 0,-2 4 0,2-5 0,-4 5 0,4-5 0,-3 5 0,3-5 0,-4-1 0,0 1 0,5 0 0,-4-1 0,3 1 0,-4-1 0,0 1 0,0-1 0,0 1 0,0 0 0,0-1 0,0 1 0,0 0 0,0-1 0,0 1 0,0-1 0,0 0 0,0 1 0,0 0 0,0-1 0,0 1 0,0-1 0,0 6 0,0-4 0,0 9 0,0-9 0,-5 9 0,0-9 0,-6 4 0,2-6 0,3 6 0,-3-4 0,4 4 0,-5-6 0,5 1 0,-4 0 0,4-1 0,-1 1 0,-2-1 0,2 1 0,-4 0 0,1-1 0,-1 1 0,-5 0 0,4 0 0,-4 0 0,5-1 0,-5 6 0,4-4 0,-4 4 0,6-6 0,-1 1 0,-4 8 0,3-11 0,-3 11 0,9-13 0,-4 5 0,4-5 0,-1 3 0,-3-2 0,4 3 0,-4 1 0,-1-1 0,1 0 0,-1 1 0,1-1 0,-1 0 0,1-4 0,-1 4 0,0-8 0,1 7 0,-1-2 0,0-1 0,-4 4 0,3-4 0,-4 5 0,5-5 0,0 4 0,-5-8 0,4 7 0,-4-6 0,6 6 0,-6-2 0,4-1 0,-4 4 0,5-8 0,-5 8 0,4-3 0,-4 0 0,0 3 0,4-8 0,-9 8 0,4-3 0,0 0 0,-5 4 0,5-4 0,-5-1 0,0 5 0,-1-9 0,1 8 0,0-8 0,-1 9 0,1-9 0,-1 9 0,6-9 0,-4 8 0,9-8 0,-9 9 0,9-9 0,-10 4 0,10-5 0,-4 0 0,6 0 0,-6 4 0,4-2 0,-4 2 0,0-4 0,4 0 0,-4 0 0,0 5 0,4-4 0,-4 4 0,0-5 0,4 0 0,-4 0 0,0 0 0,4 0 0,-4 0 0,0 0 0,-1 0 0,0 0 0,-5 0 0,10 0 0,-9 0 0,9 0 0,-8 0 0,2 0 0,1 0 0,-4 0 0,4 0 0,0 0 0,-4 0 0,-1 0 0,-1-5 0,1 4 0,1-9 0,4 9 0,-1-8 0,-3 3 0,4 1 0,0-4 0,-4 3 0,4 0 0,-1-3 0,-3 8 0,9-8 0,-9 8 0,9-7 0,-9 2 0,9 0 0,-9-3 0,9 3 0,-9 0 0,9-2 0,-9 2 0,8 0 0,-2-3 0,-1 8 0,4-8 0,-4 4 0,5 0 0,0-4 0,-5 8 0,4-8 0,-4 4 0,6 0 0,-1-4 0,0 4 0,1-5 0,-1 4 0,0-2 0,0 2 0,1-3 0,-1-1 0,0 0 0,0 0 0,1 1 0,-1-1 0,0 0 0,0 0 0,5 1 0,-4-6 0,3 4 0,-4-10 0,0 10 0,-1-9 0,1 9 0,4-9 0,-3 4 0,3-5 0,-5-1 0,1 1 0,4-1 0,-4 1 0,5 5 0,-6-4 0,6 4 0,-5-5 0,4-1 0,-5 1 0,1 5 0,4-4 0,-3 3 0,3 1 0,-4-4 0,4 9 0,-3-9 0,8 9 0,-9-9 0,9 9 0,-9-9 0,9 9 0,-4-4 0,1 5 0,3-5 0,-3 4 0,-1-4 0,4 0 0,-3 4 0,4-4 0,0 5 0,0-5 0,0 4 0,0-4 0,0 0 0,0 4 0,0-9 0,0 9 0,0-9 0,0 9 0,0-9 0,0 9 0,0-9 0,0 4 0,0-6 0,0 1 0,0 0 0,0-1 0,0 1 0,5-1 0,1-5 0,5 4 0,-5-11 0,3 11 0,-2-10 0,3 10 0,2-5 0,-2 7 0,1 0 0,-1 0 0,1-1 0,-1 1 0,-4-1 0,4 1 0,-4-1 0,4 1 0,1 0 0,0-1 0,-1 6 0,0-4 0,1 3 0,-1-4 0,1 0 0,-1 4 0,1-3 0,-2 9 0,2-9 0,-2 9 0,1-4 0,0 1 0,0 3 0,0-4 0,0 0 0,0 4 0,5-5 0,-4 6 0,4 0 0,0-5 0,-4 4 0,9-4 0,-9 5 0,9-5 0,-4 3 0,0-3 0,4 4 0,-5 1 0,7-5 0,3-1 0,-3-1 0,4-3 0,-5 8 0,1-3 0,-1 4 0,0-5 0,0 4 0,7-4 0,-5 5 0,10 0 0,-10 0 0,4-1 0,1 1 0,1 0 0,6-1 0,0 5 0,0-3 0,0 3 0,0-4 0,0-1 0,0 0 0,0 5 0,0-3 0,-6 4 0,4-1 0,-4-3 0,6 9 0,-7-9 0,6 9 0,-11-4 0,10 5 0,-10 0 0,10 0 0,-10 0 0,4 0 0,-6 0 0,7 0 0,-5 0 0,4 0 0,-6 0 0,1 0 0,-6 0 0,4 0 0,-4 0 0,5 0 0,0 5 0,1 1 0,-1 4 0,0 1 0,7-5 0,-6 3 0,6-3 0,-7 5 0,0 0 0,1 4 0,-1-3 0,0 3 0,-5 0 0,4-3 0,-3 8 0,3-9 0,1 9 0,-1-8 0,6 13 0,-8-8 0,7 4 0,-9-1 0,1-3 0,-2-1 0,0 4 0,-4-4 0,9 5 0,-8 1 0,9 5 0,-9-4 0,10 10 0,-4-4 0,0 6 0,3-6 0,-3 4 0,-1-4 0,6 13 0,-6-11 0,2 9 0,2-11 0,-8 6 0,9 0 0,-9 0 0,8-6 0,-8 4 0,3-4 0,-5 0 0,1 4 0,-1-4 0,0 0 0,-5 5 0,4-11 0,-4 4 0,0-6 0,-2 0 0,-4 1 0,5-1 0,-4 0 0,4 0 0,-5 1 0,5-1 0,-4 0 0,4 1 0,-5-1 0,0 0 0,0 0 0,0 1 0,0-1 0,0-5 0,0 4 0,0-4 0,0 5 0,0 1 0,0-6 0,0 4 0,0-4 0,0 5 0,0 0 0,0 1 0,0-1 0,-5-5 0,4 4 0,-3-4 0,-1 5 0,4-5 0,-4 4 0,1-9 0,3 9 0,-4-9 0,5 9 0,0-4 0,-4 6 0,2-6 0,-2 4 0,4-4 0,-5 5 0,4 6 0,-9-9 0,9 8 0,-8-10 0,8 5 0,-8-5 0,3 4 0,-4-9 0,0 9 0,0-9 0,-6 4 0,5 0 0,-9-3 0,8 3 0,-8-5 0,4 0 0,-6 6 0,1-5 0,0 5 0,-1-5 0,1-1 0,-1 1 0,1-1 0,-1 1 0,1 0 0,5-1 0,-4 0 0,8 0 0,-8 1 0,4-1 0,0 0 0,-4 0 0,4-4 0,-1 3 0,-3-3 0,4 4 0,-5 0 0,-1 1 0,1 0 0,0-1 0,-1-4 0,1 4 0,-1-4 0,1 4 0,-1 1 0,1-5 0,0 3 0,-1-3 0,1 5 0,0-6 0,-1 5 0,1-9 0,0 4 0,-1 0 0,1 0 0,0 1 0,4-1 0,-3 0 0,4-4 0,0 4 0,-4-5 0,4 0 0,-1 0 0,-3 0 0,4 0 0,0 0 0,-4 0 0,4 0 0,-1 0 0,-3 0 0,4 0 0,-5 0 0,-1 0 0,1 0 0,-1 0 0,6 0 0,-4 0 0,4 0 0,-5 0 0,4 0 0,-3 0 0,0-5 0,3 4 0,-3-8 0,11 8 0,-1-8 0,0 8 0,0-3 0,1-1 0,-1 4 0,0-3 0,-5-1 0,4 4 0,-4-4 0,5 1 0,-5 3 0,4-4 0,-4 5 0,0-5 0,4 4 0,-9-4 0,4 5 0,0 0 0,-4 0 0,3-4 0,-4 2 0,-1-2 0,6 4 0,-4-5 0,4 4 0,-6-4 0,1 5 0,0-5 0,-1 4 0,1-4 0,5 1 0,-4 3 0,4-4 0,-1 1 0,-3 3 0,9-8 0,-9 8 0,9-8 0,-9 4 0,9-1 0,-9-3 0,9 3 0,-10-5 0,10 6 0,-9-5 0,9 5 0,-9-6 0,4 1 0,0 0 0,0-6 0,1 5 0,4-4 0,-9 4 0,9 1 0,-9 0 0,8-5 0,-8 3 0,8-4 0,-8 1 0,4 4 0,-1-9 0,-3 8 0,8-9 0,-2 10 0,-2-9 0,5 9 0,-9-9 0,8 3 0,-3-4 0,-1 0 0,5-1 0,-10 1 0,9-1 0,-3 1 0,-1 0 0,5-1 0,-5 1 0,1 0 0,3-1 0,-4 1 0,5-1 0,1 1 0,-2-7 0,6 6 0,-4-6 0,9 7 0,-9-1 0,4 1 0,0-1 0,2-5 0,-1 4 0,4-5 0,-9 7 0,9-1 0,-4 1 0,5-6 0,-5 4 0,4-5 0,-4 1 0,5 4 0,0-11 0,0 5 0,0-6 0,0 6 0,0-4 0,0 4 0,0-7 0,0 1 0,0 0 0,0 0 0,0 0 0,0 0 0,0 6 0,6-4 0,-5 4 0,9 0 0,1-20 0,-3 22 0,7-16 0,-9 15 0,5 5 0,0-10 0,0 10 0,6-11 0,-5 11 0,10-10 0,-10 10 0,9-11 0,-4 12 0,6-12 0,-1 6 0,0-1 0,1-4 0,-1 4 0,8-7 0,-6 6 0,12-6 0,-12 7 0,12-3 0,-12-2 0,11 3 0,-4 1 0,6-7 0,-1 12 0,2-12 0,-3 12 0,3-12 0,-3 12 0,2-5 0,-2 12 0,0-5 0,0 10 0,0-9 0,-6 10 0,-2-5 0,-6 6 0,0 5 0,1-3 0,-1 8 0,0-9 0,1 9 0,5-4 0,-4 0 0,4 4 0,1-9 0,-5 9 0,10-5 0,-4 6 0,6 0 0,0 0 0,0 0 0,0 0 0,0 0 0,0 0 0,0 0 0,0 0 0,0 0 0,-6 0 0,4 0 0,-4 0 0,0 0 0,4 0 0,-10 5 0,11 1 0,-5 6 0,-1-1 0,6 0 0,-12 5 0,12-4 0,-5 9 0,0-3 0,4 5 0,-4-1 0,0 0 0,4 1 0,-4 0 0,5 0 0,-5-1 0,5 1 0,-5 0 0,6 0 0,-6 5 0,4-4 0,-4 4 0,-1-6 0,6 1 0,-11-1 0,4-5 0,-6 3 0,1-3 0,5 5 0,-9-1 0,8-3 0,-10 2 0,5-8 0,0 7 0,-4-2 0,3-1 0,-8 4 0,3-8 0,0 8 0,-4-4 0,5 5 0,-1-4 0,-3 3 0,3-3 0,-4 4 0,5 6 0,-4-4 0,5 4 0,-6 1 0,-1-5 0,2 10 0,-1-10 0,0 10 0,0-11 0,0 12 0,0-5 0,0-1 0,-4 6 0,-3-11 0,2 10 0,-5-10 0,4 10 0,-5-10 0,0 4 0,0-5 0,0-1 0,0 0 0,0 1 0,0-1 0,0 0 0,0 0 0,0 1 0,0-1 0,0 0 0,0 0 0,0 1 0,0-1 0,0 0 0,0 1 0,0-1 0,0 0 0,0 7 0,0-5 0,0 4 0,0-6 0,0 1 0,0-1 0,0-5 0,0 4 0,0-4 0,0 5 0,0 0 0,0 0 0,-5 1 0,4-1 0,-4 0 0,5 0 0,0 1 0,0 5 0,-4-4 0,2 4 0,-2-5 0,4-1 0,0 0 0,-5 0 0,4 1 0,-4-1 0,5 0 0,-5 1 0,4-1 0,-4 0 0,0 0 0,-1 1 0,0-1 0,-3-5 0,3 4 0,-4-4 0,4 0 0,-3-1 0,3 0 0,-9-4 0,4 4 0,-4-5 0,5 0 0,-5 0 0,4-1 0,-9 2 0,9-1 0,-9 0 0,9 0 0,-9 0 0,9 0 0,-10 0 0,10 0 0,-9 1 0,9-2 0,-4 1 0,0 1 0,-1-1 0,0 0 0,-4 0 0,4 0 0,-1 1 0,-3-1 0,4 0 0,-5 1 0,-1 0 0,1-1 0,0 1 0,4-1 0,-3 0 0,4 1 0,-5-1 0,5 0 0,-4 1 0,9-1 0,-9 0 0,3 0 0,-4-4 0,0 4 0,-1-5 0,6 6 0,-4-1 0,4-5 0,-6 5 0,1-4 0,0 0 0,4 3 0,-3-4 0,-2 1 0,-1 3 0,-4-3 0,5 0 0,1 3 0,0-8 0,-1 9 0,1-9 0,0 4 0,-7 0 0,5-4 0,-4 9 0,5-9 0,-5 4 0,4-5 0,-5 5 0,1-4 0,4 4 0,-11-5 0,11 0 0,-4 0 0,-1 0 0,5 0 0,-10 0 0,10 0 0,-10 0 0,10 0 0,-4 0 0,-1 0 0,5 0 0,-4 0 0,5 0 0,1 0 0,0 0 0,-1 0 0,1 0 0,-1 0 0,1 0 0,-1-5 0,1 4 0,-1-9 0,1 9 0,5-8 0,-4 8 0,4-8 0,-6 7 0,6-7 0,-4 8 0,3-8 0,1 8 0,-4-9 0,4 4 0,-6 0 0,1-3 0,-5 3 0,-2-5 0,0 1 0,1 3 0,6-2 0,-1 3 0,-5-5 0,4 0 0,-4 0 0,6 0 0,0 0 0,-1-4 0,1 3 0,0-3 0,-7-2 0,5 5 0,-4-9 0,-1 3 0,-1-4 0,-1-7 0,-4 4 0,3-10 0,-4 10 0,3-17 0,-3 9 0,3-10 0,-7 4 0,2 2 0,5 0 0,-4 0 0,11 1 0,-10 6 0,11-4 0,-12 2 0,12 3 0,-6-6 0,9 12 0,-3-11 0,3 11 0,3-4 0,3 5 0,4-5 0,0 5 0,0-5 0,0 5 0,5 1 0,-4-1 0,9 1 0,-4-1 0,5 1 0,0-7 0,0 5 0,0-10 0,0 10 0,0-5 0,0 1 0,0 4 0,0-11 0,0 5 0,0 0 0,0-4 0,0 4 0,5 0 0,1 1 0,5 1 0,0 4 0,0-5 0,-1 7 0,1-1 0,0 1 0,-1 0 0,1 0 0,4-1 0,-3 1 0,8-1 0,-3 1 0,-1-1 0,4 1 0,-3 0 0,-1-1 0,4 1 0,-8-1 0,8 6 0,-8-4 0,8 3 0,-8-5 0,8 1 0,-8-7 0,9 5 0,-9-10 0,8 10 0,-2-5 0,3 7 0,5-16 0,-3 11 0,3-11 0,-9 21 0,2-4 0,-7 4 0,8-1 0,-4-3 0,1 8 0,3-3 0,-9 0 0,9 3 0,-9-3 0,4 5 0,0-1 0,-4 2 0,4-2 0,-6 2 0,1-1 0,-1 5 0,1-4 0,0 3 0,4-4 0,-3 0 0,9 4 0,-9-2 0,9 2 0,-9-4 0,9 0 0,-4-1 0,5 0 0,-5 1 0,10 4 0,-8-3 0,9 3 0,-5-5 0,5 5 0,-4-3 0,10 2 0,-4-4 0,6 4 0,-6-3 0,5 9 0,-12-8 0,12 8 0,-11-9 0,10 9 0,-10-4 0,4 0 0,1 4 0,-5-4 0,4 5 0,-6 0 0,0 0 0,7 0 0,-5 0 0,4 0 0,-11 0 0,4 0 0,-9 0 0,9 0 0,-9 0 0,4 0 0,-6 0 0,1 0 0,5 0 0,-4 0 0,3 0 0,-4 0 0,0 0 0,-1 0 0,1 0 0,-1 0 0,1 0 0,0 0 0,-1 4 0,6-3 0,-4 8 0,4-4 0,-1 5 0,-3 0 0,9 1 0,-9-2 0,9 2 0,-4-1 0,0 0 0,4 1 0,-4-1 0,6 1 0,-1-1 0,-5 0 0,4 1 0,-4-1 0,5 1 0,1-1 0,-1 1 0,0 0 0,0-1 0,0 1 0,1-1 0,-1 1 0,0 0 0,0-6 0,-4 4 0,3-3 0,-10 0 0,5 3 0,-5-8 0,-1 3 0,1-4 0,0 4 0,-1-3 0,0 4 0,-34-10 0,12-1 0,-24 1 0,22 0 0,0 0 0,4 4 0,-4-4 0,6 5 0,-6 0 0,-6 0 0,4 0 0,-8-5 0,14 4 0,-4-4 0,0 5 0,4 0 0,-9 0 0,9 0 0,-4 0 0,0 0 0,4 0 0,-4 0 0,5 0 0,1 0 0,-6 0 0,4 0 0,-4 0 0,5 0 0,0 0 0,0 0 0,1 0 0,-1 0 0,0 0 0,0 0 0,1 0 0,-1 0 0,1 0 0,-1 0 0,0 0 0,1 0 0,0 0 0,-1 0 0,1 0 0,-1 0 0,0 0 0,1 0 0,-1 0 0,-5 0 0,4 0 0,-4 0 0,5 0 0,1 0 0,-1 0 0,-5 0 0,4 0 0,-4 0 0,5 0 0,0 0 0,1 0 0,-1 0 0,0 0 0,1 0 0,-1 0 0,0 0 0,1 0 0,-1 0 0,0 0 0,-5 5 0,4-4 0,-9 4 0,5-5 0,-1 4 0,2-3 0,0 4 0,3-1 0,-3-3 0,-1 8 0,0-4 0,-1 1 0,2-1 0,4-1 0,0-3 0,1 8 0,-1-4 0,0 0 0,0 4 0,1-8 0,-6 8 0,4-8 0,-4 4 0,5-1 0,0 1 0,0 1 0,1-2 0,-1 0 0,0-3 0,1 8 0,-1-8 0,4 8 0,-7-4 0,7 5 0,-8-5 0,4 3 0,-4-2 0,3 3 0,-3-4 0,5 4 0,-1-8 0,0 7 0,0-2 0,1-1 0,-1-1 0,0 1 0,0-4 0,5 7 0,-8-2 0,6-1 0,-7 3 0,5-3 0,-1 1 0,1 2 0,-1-3 0,0 0 0,1 4 0,-1-4 0,1 4 0,0-4 0,-1 3 0,5-2 0,-4-1 0,4 3 0,-1-2 0,-2 3 0,2 1 0,-3-1 0,4 0 0,-4 1 0,3-5 0,1 4 0,-4-4 0,8 5 0,-7-1 0,2 1 0,1-1 0,0 1 0,5-1 0,0-1 0,0 1 0,0 0 0,0 0 0,-4 1 0,3-1 0,-3 1 0,-1-1 0,0 1 0,-1 0 0,-2-1 0,7 1 0,-4-1 0,1 1 0,3 0 0,-3-1 0,-1 1 0,4-1 0,-3 1 0,-1-1 0,4 0 0,-3 0 0,4 0 0,0 0 0,-4 0 0,3 1 0,-3-1 0,0 1 0,2-1 0,-6 1 0,7 0 0,-8-1 0,8 1 0,-8-1 0,8 1 0,-3-1 0,0 1 0,2 0 0,-2-1 0,0 1 0,3-1 0,-4 1 0,5-1 0,-4 1 0,3-1 0,-3 1 0,4-1 0,-5 1 0,4 0 0,-3-1 0,-1 6 0,4-4 0,-4 9 0,5-9 0,0 9 0,-4-10 0,3 10 0,-4-9 0,5 9 0,0-9 0,-4 3 0,3 1 0,-3-4 0,4 4 0,0 0 0,0-5 0,0 5 0,-5-5 0,4-1 0,-3 6 0,4-4 0,0 4 0,0-1 0,0-3 0,0 4 0,0-6 0,0 6 0,0-4 0,0 9 0,-4-9 0,2 4 0,-2-6 0,4 6 0,0-4 0,0 4 0,0-6 0,0 1 0,0-1 0,0 1 0,0 5 0,0-4 0,0 3 0,0-4 0,0-1 0,0 1 0,0-1 0,-4 1 0,3 0 0,-4-1 0,5 1 0,0 0 0,0-1 0,0 1 0,0-1 0,0 1 0,0 0 0,0-1 0,0 1 0,0-1 0,0 1 0,0-1 0,0 1 0,0-1 0,0 1 0,0-1 0,0 1 0,0 0 0,0-1 0,0 0 0,0 1 0,0-1 0,0 1 0,0-1 0,0 1 0,0-1 0,5 0 0,-4 0 0,3 1 0,0-1 0,2 0 0,3 1 0,1 0 0,-5-1 0,4 1 0,-8 0 0,7-5 0,-7-28 0,3 12 0,-9-27 0,-1 22 0,-5-12 0,0 5 0,5-5 0,-4 7 0,4-7 0,-5 5 0,4-10 0,-2 10 0,3-4 0,0-1 0,-4 5 0,9-10 0,-9 10 0,9-11 0,-8 11 0,7-4 0,-8 0 0,9 4 0,-4-11 0,0 11 0,4-10 0,-4 10 0,0-11 0,4 11 0,-5-4 0,6-1 0,-4 5 0,2-4 0,-2 5 0,4 1 0,0-1 0,0 1 0,0 0 0,0-1 0,0 1 0,0 0 0,0-1 0,0 1 0,0-1 0,0 1 0,0 0 0,0-1 0,0 1 0,0-1 0,0 1 0,0-1 0,4 6 0,-3-4 0,8 4 0,-3-5 0,4 4 0,0-3 0,0 4 0,1-5 0,0-1 0,4 1 0,-3 0 0,8-1 0,-4 1 0,1 0 0,2-1 0,-2 1 0,4 0 0,1 4 0,-1-3 0,-4 3 0,3 0 0,-9 2 0,9 5 0,-9 0 0,3 0 0,1-1 0,-4 2 0,4-2 0,-6 2 0,1-1 0,-1 4 0,1-2 0,0 7 0,-1-8 0,1 8 0,-1-8 0,1 8 0,-1-3 0,0 4 0,1 0 0,-1-4 0,1 3 0,-1-3 0,1 4 0,-1-4 0,1 3 0,-1-3 0,1-1 0,-1 4 0,1-7 0,-1 6 0,1-2 0,0 0 0,-1 3 0,1-8 0,-1 8 0,1-8 0,5 8 0,-5-7 0,5 7 0,-5-8 0,-1 8 0,6-8 0,-4 8 0,4-9 0,0 9 0,-5-7 0,10 2 0,-9 1 0,9-5 0,-4 9 0,0-8 0,-1 8 0,-6-8 0,6 8 0,-4-8 0,4 8 0,-5-3 0,-1 4 0,1 0 0,-1 0 0,1 0 0,-1 0 0,1 0 0,0-4 0,-1 3 0,1-4 0,-1 5 0,1 0 0,-1 0 0,1 0 0,-1 0 0,1 0 0,-1 0 0,1 0 0,0 0 0,-1 0 0,6 0 0,-4 0 0,9 0 0,-9 0 0,4 0 0,-1 0 0,-3 0 0,4 0 0,0 0 0,-5 0 0,5 0 0,-5 0 0,5 0 0,-4 0 0,3 0 0,-4 5 0,5-4 0,-4 7 0,4-7 0,-6 4 0,1-1 0,-1-3 0,1 7 0,0-7 0,-1 4 0,1-1 0,-1-3 0,1 3 0,0-4 0,-1 0 0,1 4 0,-1-2 0,1 2 0,-1-4 0,1 4 0,-1-3 0,1 3 0,-1 1 0,0-4 0,0 3 0,0 0 0,0-3 0,0 3 0,1-4 0,-1 0 0,1 0 0,0 0 0,-1 4 0,1-3 0,0 4 0,-1-5 0,0 4 0,-31 1 0,3 1 0,-22-2 0,14-4 0,5 0 0,-5 0 0,4 0 0,-11 0 0,11 0 0,-4 0 0,5 0 0,-5 0 0,9 0 0,-8 0 0,9 0 0,1 0 0,-4 0 0,9 0 0,-4 0 0,0 0 0,4 0 0,-4 0 0,5 4 0,1-3 0,-1 3 0,0-4 0,0 0 0,1 5 0,-1-4 0,0 3 0,0-4 0,1 4 0,-1-3 0,0 4 0,1-5 0,-6 4 0,4-3 0,-4 3 0,5 1 0,0-4 0,0 3 0,1-4 0,-1 0 0,-5 0 0,4 0 0,-4 0 0,5 4 0,-5-3 0,4 4 0,-3-5 0,-1 0 0,4 0 0,-9 0 0,9 4 0,-10-3 0,10 3 0,-4-4 0,1 0 0,3 0 0,-4 0 0,5 0 0,0 0 0,1 0 0,-1 0 0,34 0 0,-16 0 0,32 0 0,-24 0 0,5 0 0,5 0 0,-3 0 0,10 0 0,-10-5 0,11 4 0,-12-9 0,12 9 0,-11-4 0,10 0 0,-10 4 0,4-4 0,0 5 0,-4 0 0,4-5 0,-5 4 0,-1-4 0,0 5 0,7 0 0,-6 0 0,6 0 0,-7 0 0,7 0 0,-6 0 0,6 0 0,-12 0 0,4 0 0,-4 0 0,5 0 0,-5 0 0,4 0 0,-9 0 0,9 0 0,-9 0 0,9 0 0,-9 0 0,4 4 0,-1 2 0,-3-1 0,4 4 0,-5-3 0,-1 3 0,6-3 0,-4 2 0,4-2 0,-6 3 0,6 1 0,-4 0 0,9 1 0,-9-2 0,9 2 0,-9-1 0,9 0 0,-9 0 0,9 0 0,-9 5 0,9-3 0,-8 3 0,7 0 0,-8-4 0,9 9 0,-9-9 0,4 9 0,0-9 0,-3 9 0,3-9 0,0 5 0,-3-1 0,3-4 0,-5 4 0,-1-6 0,1 6 0,0-4 0,0 4 0,0-5 0,-1-1 0,1 1 0,-1-1 0,1 1 0,-1-5 0,-3 4 0,2-4 0,-2 5 0,3-5 0,1 3 0,-5-2 0,4-1 0,-4 4 0,1-4 0,6 5 0,-6-1 0,4 0 0,-2-3 0,-7 2 0,8-3 0,-4 5 0,5-1 0,-1 1 0,-4-1 0,3 0 0,-7 0 0,3 1 0,0-1 0,-3 1 0,3-1 0,1 0 0,-4 1 0,3-1 0,-4 1 0,4-1 0,-3 1 0,4 0 0,-5-1 0,0 1 0,4-1 0,-3 1 0,3 5 0,-4-4 0,0 9 0,0-9 0,0 3 0,5 1 0,-4-4 0,4 9 0,-5-9 0,0 4 0,0-1 0,0-3 0,0 4 0,0-5 0,0-1 0,0 1 0,0 0 0,0 4 0,0-3 0,0 4 0,0-5 0,0-1 0,0 1 0,0 0 0,0-1 0,0 1 0,0 0 0,0-1 0,0 1 0,0-1 0,0 1 0,0-1 0,0 1 0,0 4 0,0 2 0,0 5 0,0 0 0,0 1 0,0-1 0,0 0 0,-5 1 0,4-1 0,-8 0 0,3 0 0,-5 1 0,0-1 0,0 0 0,0 7 0,0-6 0,-5 6 0,4-1 0,-8-4 0,7 10 0,-9-4 0,3 13 0,0 2 0,-6 14 0,3 12 0,0 19-492,10-30 0,1 5 97,1 6 1,3-2 394,1 21 0,3-17 0,12-72 0,1 0 0,-1 0 0,6 0 0,-8 0 0,2 0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2:45.102"/>
    </inkml:context>
    <inkml:brush xml:id="br0">
      <inkml:brushProperty name="width" value="0.35" units="cm"/>
      <inkml:brushProperty name="height" value="0.35" units="cm"/>
      <inkml:brushProperty name="color" value="#FF0066"/>
    </inkml:brush>
  </inkml:definitions>
  <inkml:trace contextRef="#ctx0" brushRef="#br0">459 1227 24575,'-5'-27'0,"4"-1"0,6 16 0,2-8 0,8 9 0,1-10 0,-5 5 0,9-1 0,-8-3 0,8 8 0,-8-8 0,8 8 0,-9-3 0,27-19 0,-22 19 0,16-18 0,-21 18 0,-2 4 0,1-4 0,0 5 0,0-5 0,0 4 0,0-4 0,-1 5 0,1 1 0,5-2 0,-4 2 0,4 3 0,-6-3 0,1 8 0,0-8 0,-1 4 0,1-1 0,-1-2 0,6 2 0,-4-4 0,9 4 0,-9-3 0,9 4 0,-4-6 0,5 1 0,-5-1 0,4 1 0,-4-1 0,6 1 0,-1-1 0,0 0 0,-5 1 0,4-1 0,-4 1 0,6-1 0,-6 1 0,4-1 0,-4 1 0,5-1 0,0 0 0,1 0 0,-1 0 0,0-4 0,7 2 0,-5-2 0,4-1 0,0 3 0,-4-2 0,4-1 0,1 3 0,-6-2 0,6-1 0,-7 4 0,0-3 0,7 3 0,-6 1 0,6-5 0,-7 4 0,0-3 0,1 4 0,-6 1 0,4-1 0,-4 1 0,5-1 0,0 0 0,1 1 0,-1-1 0,0 0 0,1 0 0,-1 5 0,0-3 0,6 2 0,-4-4 0,10 0 0,-4 0 0,5 4 0,8-4 0,-5 5 0,12-7 0,-12 6 0,12-4 0,-5 4 0,0 0 0,-2-4 0,0 9 0,-11-3 0,9 0 0,-17 3 0,10-3 0,-10 5 0,-1 0 0,-2 0 0,-9 0 0,3 0 0,1 0 0,-4 0 0,4 0 0,-6 0 0,6 0 0,-4 0 0,4 0 0,-6 4 0,1 2 0,5-1 0,-4 4 0,3-8 0,-4 7 0,0-7 0,-1 8 0,1-8 0,-1 7 0,1-2 0,5-1 0,-4 4 0,9-8 0,-9 7 0,8-2 0,-2 4 0,-1-4 0,4 4 0,-4-4 0,5 4 0,0 1 0,0-1 0,1 1 0,-1 0 0,0-1 0,0 1 0,1-1 0,-1 1 0,-5-1 0,4 1 0,-4-1 0,0 0 0,4 0 0,-9 0 0,9 1 0,-4-1 0,0 0 0,4 1 0,-9-2 0,9 7 0,-9-5 0,9 4 0,-9-5 0,4 0 0,-1 0 0,-3-1 0,9 2 0,-9-2 0,9 2 0,-9 4 0,9-4 0,-8 4 0,7 0 0,-8-4 0,9 4 0,-8 0 0,3-3 0,0 8 0,-4-9 0,9 9 0,-9-10 0,9 10 0,-9-3 0,9 4 0,-9-5 0,9 4 0,-9-9 0,5 9 0,-2-9 0,-2 9 0,4-3 0,-6-1 0,0 4 0,0-9 0,0 9 0,5-4 0,-3 5 0,3-5 0,-4 4 0,-1-4 0,0 5 0,6 1 0,-4-1 0,3 0 0,-4 1 0,-1-6 0,0 4 0,0-4 0,1 5 0,0 0 0,0 7 0,-1-6 0,1 6 0,0-7 0,0 0 0,-1 1 0,-4-1 0,4 0 0,-5-5 0,1 4 0,3-4 0,-3 6 0,0-1 0,3 0 0,-3 1 0,0-1 0,4 6 0,-9-4 0,9 4 0,-9 1 0,9-6 0,-9 12 0,3-12 0,1 6 0,-4-7 0,4 0 0,-5 7 0,0-11 0,0 9 0,5-9 0,-4 4 0,4 0 0,-5 0 0,0 1 0,0-6 0,0 4 0,0-4 0,0 5 0,0-5 0,0 4 0,0-4 0,0 6 0,0-1 0,0 0 0,0-5 0,0 4 0,0-4 0,0 6 0,0-6 0,0 4 0,0-4 0,0 0 0,0 4 0,0-4 0,0 0 0,0 4 0,0-4 0,0 5 0,0 1 0,0-6 0,0 4 0,0-4 0,0 5 0,-5 0 0,4 0 0,-4 0 0,0 1 0,4-1 0,-9 0 0,9 0 0,-8 0 0,7 1 0,-7-1 0,8 0 0,-9-5 0,9 4 0,-8-3 0,8-1 0,-9 4 0,9-4 0,-8 0 0,3 4 0,-4-4 0,4 5 0,-4 0 0,4 0 0,-5 1 0,1-1 0,-1 0 0,-4 1 0,3-1 0,-4 6 0,5-4 0,-1 4 0,-3-5 0,3-1 0,-3 0 0,4-5 0,1 4 0,-1-4 0,1 5 0,-1-4 0,1 3 0,-5-9 0,3 4 0,1 0 0,-2-4 0,6 4 0,-8 1 0,5-6 0,-1 5 0,2-5 0,-1-1 0,0 6 0,0-4 0,0 4 0,0-5 0,0-1 0,0 1 0,1-1 0,-6 1 0,4 0 0,-4 0 0,5 0 0,-5 0 0,4-1 0,-4 2 0,0-1 0,4-1 0,-4 1 0,0 0 0,4 0 0,-4 0 0,0 0 0,4 0 0,-9 0 0,9 0 0,-9 1 0,9-2 0,-9 2 0,4-1 0,-6 1 0,6-1 0,-4 0 0,4 1 0,-6-1 0,1 1 0,5-1 0,-5 1 0,5-1 0,-5 0 0,4 1 0,-3-1 0,4 0 0,-5 1 0,4-1 0,-3 1 0,9-2 0,-4 1 0,0-4 0,4 2 0,-9-2 0,9 0 0,-9 3 0,9-8 0,-4 8 0,0-3 0,4-1 0,-9 5 0,9-9 0,-9 9 0,9-9 0,-9 8 0,9-8 0,-9 9 0,9-9 0,-10 8 0,5-3 0,0 0 0,-4 3 0,4-7 0,0 7 0,-4-8 0,3 8 0,-4-3 0,0 0 0,-1 3 0,1-8 0,-1 9 0,1-9 0,0 8 0,-1-3 0,1 0 0,-1 3 0,1-7 0,-1 2 0,1 1 0,0-4 0,-1 9 0,1-9 0,-1 4 0,1-1 0,5-3 0,-4 4 0,3 0 0,-4-4 0,0 4 0,-1-5 0,1 0 0,-1 0 0,1 4 0,-1-2 0,1 2 0,5-4 0,-4 0 0,4 0 0,-6 0 0,6 0 0,-4 0 0,4 0 0,-1 0 0,-3 0 0,9 0 0,-9 0 0,9 0 0,-9 0 0,9 0 0,-9 0 0,9 0 0,-10 0 0,10 0 0,-9 0 0,9 0 0,-9 0 0,4 0 0,0 0 0,-4 0 0,3 0 0,-4 0 0,0-4 0,-1 2 0,1-7 0,-1 3 0,1-5 0,-1 0 0,6 1 0,-4 4 0,4-3 0,-6 3 0,1-5 0,5 1 0,-5-1 0,10 5 0,-9-3 0,4 3 0,0-4 0,-5-1 0,10 1 0,-9-1 0,9 1 0,-9 0 0,9-5 0,-9 8 0,8-7 0,-3 8 0,0-4 0,4 0 0,-4 0 0,6 0 0,-1 1 0,0-1 0,-5 0 0,4 0 0,-4-1 0,5 2 0,-5-2 0,4 2 0,-4-2 0,6 2 0,-1-1 0,0-5 0,-5 4 0,3-4 0,-3 4 0,6 2 0,-6-6 0,4 4 0,-4-4 0,5 0 0,-5 4 0,3-4 0,-3-1 0,0 5 0,3-9 0,-3 8 0,4-8 0,-4 4 0,4-1 0,-5-3 0,6 9 0,-5-9 0,3 4 0,-3 0 0,5-4 0,-1 3 0,1 1 0,-5-4 0,4 9 0,0-9 0,-3 8 0,7-8 0,-4 9 0,2-4 0,3 0 0,-4 4 0,0-10 0,0 10 0,4-9 0,-3 4 0,3 0 0,-4-4 0,0 9 0,-1-9 0,5 8 0,-3-8 0,3 9 0,-4-9 0,4 9 0,-3-9 0,3 9 0,-5-9 0,6 9 0,-5-9 0,4 3 0,0 1 0,-3-4 0,3 9 0,-4-9 0,-1 4 0,5-1 0,-3-3 0,3 4 0,-5-5 0,5-1 0,-3 6 0,2-10 0,-3 13 0,-1-13 0,1 10 0,4-6 0,-4 1 0,4 0 0,1-1 0,-5 1 0,4-1 0,0 1 0,-4-1 0,9-5 0,-8 4 0,7-5 0,-7 7 0,8 0 0,-4-1 0,0 6 0,4-4 0,-3 3 0,4-4 0,-5 0 0,4-1 0,-4 1 0,5 5 0,-5-4 0,4 3 0,-4-4 0,5-1 0,0 6 0,0-4 0,0 4 0,0-6 0,0 1 0,0-1 0,0 1 0,0 0 0,0-1 0,0 1 0,0 0 0,0 4 0,0-3 0,0 4 0,0-6 0,0 1 0,0 0 0,0 5 0,0-5 0,0 5 0,0-5 0,0-1 0,0 6 0,0-4 0,5 4 0,-4 0 0,9-4 0,-9 9 0,8-9 0,-3 9 0,0-4 0,2 5 0,-7-5 0,8 4 0,-8-4 0,8 0 0,-4 4 0,5-4 0,-4 0 0,2 4 0,-2-4 0,4 0 0,-5 4 0,4-9 0,-3 9 0,4-9 0,0 9 0,1-9 0,-1 4 0,0 0 0,0-4 0,0 9 0,0-9 0,0 9 0,1-10 0,-2 10 0,1-4 0,0 1 0,0 2 0,1-8 0,-2 9 0,2-4 0,-1 0 0,-1 4 0,1-4 0,5 0 0,-3-1 0,3 0 0,-5-4 0,5 8 0,-4-3 0,4 0 0,-5 4 0,1-9 0,4 8 0,-4-3 0,4 5 0,-6 0 0,1-5 0,0 4 0,0-4 0,0 5 0,-1 1 0,6-2 0,-4 2 0,4-2 0,-6 2 0,1-1 0,0 0 0,-1 5 0,1-4 0,0 4 0,-1-5 0,1 4 0,-1-2 0,1 2 0,-1 1 0,1-3 0,-1 3 0,0-1 0,1-2 0,-1 3 0,1-1 0,-1-2 0,1 7 0,-1-8 0,1 8 0,0-8 0,-1 8 0,1-3 0,-1 0 0,1 2 0,0-6 0,-1 7 0,1-8 0,-1 8 0,1-8 0,0 8 0,-1-3 0,1-1 0,-1 4 0,1-3 0,0 0 0,-1 3 0,1-4 0,-1 1 0,1 3 0,0-3 0,-1-1 0,1 4 0,0-3 0,-1 4 0,1 0 0,-1 0 0,1-4 0,0 2 0,-1-2 0,1 4 0,-1 0 0,1 0 0,0 0 0,-1 0 0,1 0 0,0 0 0,-1 0 0,1 0 0,-1 0 0,1 0 0,-1 0 0,1 0 0,0 0 0,-1 0 0,6 0 0,-4 0 0,4 0 0,-6 0 0,6 0 0,-4 0 0,4 0 0,-1 0 0,-3 0 0,4 0 0,0-5 0,-4 4 0,9-4 0,-9 5 0,9 0 0,-9 0 0,3 0 0,1 0 0,-4 0 0,4-4 0,0 3 0,-5-3 0,5 4 0,-5 0 0,-1-5 0,1 4 0,0-3 0,-1 4 0,1-4 0,0 2 0,-1-2 0,1 4 0,-1 0 0,1 0 0,-1 0 0,1-4 0,-1 3 0,1-4 0,-1 5 0,0 0 0,0 0 0,1 0 0,-1-4 0,1 3 0,-1-3 0,0 4 0,1 0 0,-1 0 0,1-4 0,0 3 0,-1-4 0,1 5 0,-1 0 0,1 0 0,0 0 0,-1-4 0,1 3 0,0-3 0,-1 4 0,1 0 0,-1 0 0,6 0 0,-4 0 0,4 0 0,-6-5 0,1 4 0,5-3 0,-5 4 0,5 0 0,-5 0 0,-1 0 0,6 0 0,-4 0 0,4-5 0,-5 4 0,-1-3 0,6 4 0,-4 0 0,4 0 0,-6 0 0,1 0 0,5 0 0,-4 0 0,3 0 0,-4 0 0,5 0 0,-5 0 0,5 0 0,-5 0 0,-1 0 0,6 0 0,-4 0 0,3 0 0,1 0 0,-4 0 0,9 0 0,-9 0 0,4 0 0,0 0 0,-5 0 0,5 0 0,-5 0 0,5 0 0,-5 0 0,5 0 0,0 0 0,-4 0 0,4 0 0,-1 0 0,-3 0 0,4 0 0,0 0 0,-4 0 0,4 0 0,0 0 0,-5 4 0,10-3 0,-9 4 0,4-5 0,0 4 0,-4-2 0,9 7 0,-9-8 0,9 4 0,-4 0 0,0-4 0,4 8 0,-4-8 0,5 9 0,-5-5 0,4 1 0,-4 3 0,5-8 0,1 9 0,-6-5 0,4 1 0,-4 3 0,0-8 0,4 9 0,-4-5 0,0 1 0,4 4 0,-9-9 0,9 9 0,-9-9 0,9 8 0,-9-8 0,4 8 0,-1-3 0,-3 4 0,4-4 0,0 3 0,-4-4 0,9 1 0,-9 2 0,4-2 0,0 4 0,-5 0 0,10-5 0,-4 4 0,1-3 0,2 4 0,-8 0 0,9 1 0,-9-2 0,9 2 0,-4-1 0,0 0 0,4 1 0,-9-2 0,9 2 0,-9-2 0,9 2 0,-9-6 0,9 5 0,-9-5 0,4 5 0,-1 0 0,-3 0 0,4 0 0,-5 0 0,4 0 0,-3 0 0,4 0 0,-5-1 0,5 1 0,-5 0 0,5 0 0,-5 0 0,0-1 0,4 1 0,-3 0 0,4 0 0,-5 0 0,5 0 0,-5 0 0,5 0 0,0 0 0,-4-1 0,4 1 0,-6 0 0,6 0 0,-4 0 0,4 5 0,-5-4 0,0 4 0,0-5 0,0 4 0,-1-3 0,7 4 0,-5 0 0,4-3 0,-5 2 0,0 1 0,0 1 0,0 0 0,0-1 0,0 0 0,0-4 0,1 9 0,-2-9 0,2 9 0,-1-9 0,0 9 0,0-10 0,0 10 0,0-9 0,1 9 0,-2-9 0,2 9 0,-1-4 0,0 0 0,-4 4 0,3-4 0,-4 1 0,6 2 0,-1-8 0,-5 9 0,4-9 0,-3 9 0,-1-9 0,4 4 0,-8-6 0,3 1 0,1 0 0,-4-1 0,3 1 0,-18-35 0,7 17 0,-13-33 0,15 30 0,-5-10 0,5 10 0,-6-9 0,1 9 0,-5-9 0,3 4 0,-9-12 0,9 5 0,-9-4 0,3-1 0,-4 0 0,4-7 0,-4 0 0,5 6 0,-7-4 0,7 10 0,-4-5 0,9 7 0,-3-1 0,4 1 0,1 5 0,-1-4 0,1 9 0,4-4 0,-2 5 0,7 0 0,-8 5 0,4-4 0,-5 4 0,5-5 0,-4 5 0,4-4 0,-1 4 0,-2-5 0,2 0 0,-4 0 0,1 1 0,-1 3 0,0-2 0,5 2 0,-4-4 0,4 5 0,-5-4 0,0 8 0,5-7 0,-3 23 0,7-11 0,1 18 0,1-12 0,3-1 0,1 1 0,-4 0 0,7-1 0,-7 1 0,8-1 0,-8 1 0,8 5 0,-8-4 0,9 9 0,-5-4 0,6 5 0,-5 0 0,3 1 0,-3-1 0,0 0 0,3-5 0,-3 4 0,0-4 0,2 0 0,-6 4 0,6-9 0,-7 4 0,3-5 0,-4-1 0,5 1 0,-4-1 0,3 1 0,-4-1 0,4 0 0,2 6 0,0-4 0,3 9 0,-3-9 0,4 9 0,-4-9 0,3 3 0,-8-4 0,3 0 0,0-1 0,-16-31 0,7 4 0,-19-22 0,11 6 0,-9-2 0,3-1 0,-6-12 0,0 5 0,1 0 0,4-5 0,-2 12 0,9-5 0,-4 13 0,5-4 0,2 10 0,3 0 0,-3 3 0,9 9 0,-8-4 0,8 6 0,5 38 0,3-16 0,8 33 0,-4-19 0,0-4 0,0 11 0,1 2 0,5 1 0,2 12 0,6-5 0,-1-1 0,1 7 0,-1-14 0,0 6 0,-1-7 0,-4 0 0,2 0 0,-3-6 0,-1-2 0,-2-6 0,-4 1 0,-1-6 0,0-2 0,0-4 0,-1-1 0,-3 1 0,-2 0 0,4-5 0,-6-28 0,6 7 0,-8-29 0,-11 9 0,2-8 0,-15-7 0,9-8 0,-9 6 0,9-14 0,-3 15 0,5-7 0,-6 8 0,5 0 0,-4 7 0,11 2 0,-3 12 0,9 3 0,-9 6 0,9-1 0,-8 6 0,8-4 0,-8 9 0,8-4 0,-3 5 0,4 1 0,-5-1 0,4 0 0,-8 0 0,8 1 0,-7-1 0,7 0 0,-8 0 0,8 1 0,-4-6 0,1 8 0,3-7 0,-8 9 0,8-5 0,-7 0 0,7 0 0,-8 5 0,3-4 0,1 4 0,-4-5 0,4 5 0,-5-4 0,1 4 0,-1-5 0,5 1 0,-4 3 0,4-3 0,-1 4 0,-7-5 0,7 1 0,-8-1 0,8 0 0,-2 0 0,7 1 0,-8-1 0,4 0 0,-5 1 0,5-1 0,-4 5 0,4-8 0,0 7 0,-4-4 0,8 1 0,-3 4 0,8 29 0,2-11 0,4 23 0,-4-21 0,3 0 0,-4-4 0,6 9 0,-1-4 0,0 0 0,1 4 0,3-4 0,-1 11 0,7-4 0,-8 4 0,8-5 0,-8-1 0,8 0 0,-8 0 0,8 1 0,-8 5 0,3-9 0,1 8 0,-5-10 0,5 5 0,-1 1 0,-3-1 0,3 0 0,-5-5 0,1 4 0,-1-4 0,0 5 0,1-5 0,-1 4 0,0-9 0,0 9 0,0-4 0,1 0 0,-6 4 0,4-9 0,-3 9 0,-1-9 0,5 9 0,-5-9 0,6 9 0,-6-9 0,5 9 0,-5-9 0,1 9 0,2-9 0,-2 9 0,4-10 0,-4 10 0,3-4 0,-3 6 0,4-6 0,-4 4 0,2-9 0,-2 9 0,-1-4 0,4 0 0,-3 4 0,0-4 0,3 6 0,-8-6 0,9 4 0,-9-4 0,4 0 0,-1-1 0,-3-1 0,7-3 0,-6 9 0,2-9 0,0 9 0,-2-9 0,2 4 0,1-1 0,-4-3 0,4 4 0,0 0 0,-4-4 0,8 9 0,-8-9 0,4 8 0,0-3 0,-4 0 0,8 4 0,-8-3 0,9 4 0,-4 6 0,0-5 0,4 5 0,-4-5 0,4-1 0,1 6 0,0-4 0,-4 5 0,2-7 0,-3 0 0,0 1 0,3-1 0,-7 0 0,7-5 0,-8 4 0,7-9 0,-7 9 0,3-9 0,1 4 0,-4-6 0,3 1 0,-4-1 0,0 1 0,0-1 0,0 1 0,0 0 0,0-1 0,0 1 0,0-1 0,0 0 0,0 0 0,0-1 0,0 1 0,0 0 0,0 1 0,0-1 0,0 1 0,0 0 0,0-1 0,0 1 0,0-1 0,0 1 0,0 0 0,0-1 0,0 1 0,0-1 0,0 1 0,-4 0 0,3-1 0,-4 1 0,1-1 0,3 1 0,-3 0 0,-1-1 0,4 1 0,-8 0 0,8 4 0,-7-3 0,7 9 0,-8-9 0,8 4 0,-8 0 0,7-4 0,-7 9 0,3-9 0,1 3 0,-5 1 0,9-4 0,-8 9 0,3-9 0,0 4 0,-3 0 0,4-4 0,-1 3 0,-3-4 0,4 0 0,-6 4 0,2-3 0,-2 4 0,6-5 0,-4-1 0,3 6 0,-4-4 0,0 4 0,5-6 0,-4 1 0,3 5 0,-4-4 0,0 4 0,5-6 0,-4 1 0,4 0 0,-5-1 0,0 6 0,0-4 0,-1 4 0,6 0 0,-4-4 0,4 3 0,-5 1 0,-5-4 0,3 9 0,-3-8 0,4 8 0,1-9 0,0 3 0,0 1 0,0-4 0,0 4 0,0-1 0,0-3 0,0 4 0,0-5 0,0 5 0,0-4 0,0 3 0,-5-4 0,4 0 0,-5 5 0,7-4 0,-7 5 0,5-7 0,-4 1 0,5 0 0,-5 0 0,4 5 0,-9-3 0,8 3 0,-8 0 0,4-4 0,-1 4 0,-3-4 0,9-2 0,-9 7 0,4-5 0,-6 5 0,6-6 0,-4 0 0,4 5 0,-6-3 0,6 3 0,-4-5 0,4 1 0,-6-1 0,1 1 0,0 4 0,-1-3 0,1 3 0,-1 1 0,1-4 0,-7 4 0,5-1 0,-4-3 0,-1 9 0,5-9 0,-10 10 0,10-10 0,-5 5 0,7-7 0,-1 1 0,1-1 0,-1 1 0,1 0 0,0-1 0,4 0 0,-3 1 0,9-1 0,-9-5 0,4 4 0,0-3 0,-5 0 0,10 2 0,-9-7 0,9 8 0,-9-8 0,4 8 0,0-8 0,-4 8 0,3-7 0,1 2 0,-4 1 0,4-4 0,0 8 0,-5-8 0,5 4 0,-5-1 0,-1-3 0,6 4 0,-4 0 0,4-4 0,-6 4 0,1-1 0,5-2 0,-4 2 0,9-4 0,-10 5 0,5-4 0,0 4 0,-4-5 0,9 0 0,-9 5 0,9-4 0,-9 4 0,3-5 0,1 0 0,-4 0 0,4 4 0,-1-2 0,-3 2 0,4-4 0,-5 0 0,-1 0 0,1 0 0,-1 5 0,1-4 0,0 4 0,-1-5 0,1 0 0,-1 0 0,-5 0 0,4 5 0,-5-4 0,7 4 0,-7-5 0,6 0 0,-6 0 0,7 0 0,-7 0 0,5 0 0,-4 0 0,5 0 0,1 0 0,0 0 0,-1 0 0,1 0 0,5 0 0,-5 0 0,5 0 0,-5 0 0,4 0 0,-3 0 0,9 0 0,-9 0 0,4 0 0,0 0 0,-4 0 0,8 0 0,-2 0 0,-1 0 0,-2 0 0,1 0 0,-4 0 0,9-5 0,-9-1 0,9 1 0,-9-5 0,3 4 0,-4-4 0,0-1 0,-1 0 0,1 5 0,0-3 0,-1 3 0,1-5 0,-1 0 0,1 0 0,0 1 0,5-1 0,-4 1 0,3-1 0,-4 1 0,0-1 0,-1 0 0,1 0 0,-1 1 0,6-1 0,-4 1 0,4-1 0,-6 0 0,6 1 0,-4-1 0,9 2 0,-10-2 0,10 1 0,-9-1 0,9 1 0,-9 0 0,9 0 0,-4 0 0,0-1 0,4 2 0,-4-2 0,0 1 0,4-5 0,-4 4 0,0-5 0,4 6 0,-4 0 0,0 0 0,3-5 0,-3 4 0,0-5 0,3 1 0,-8 3 0,8-8 0,-8 3 0,8 1 0,-3 1 0,1 0 0,3 4 0,-10-9 0,10 9 0,-4-9 0,0 8 0,3-8 0,-3 9 0,0-9 0,3 9 0,-3-10 0,0 5 0,3 0 0,-3-4 0,0 3 0,3-4 0,-4 0 0,6-1 0,-6 1 0,4-1 0,-3 1 0,4-1 0,0 1 0,0 0 0,1 4 0,-1-3 0,1 4 0,-5-5 0,3 4 0,1-3 0,2 4 0,3-5 0,-4 4 0,-1-3 0,6 4 0,-4 0 0,3-4 0,-4 4 0,-1-1 0,6-3 0,-4 9 0,3-9 0,1 9 0,-5-9 0,4 4 0,0-6 0,-4 1 0,4-1 0,0 6 0,-3-4 0,3 4 0,-5-11 0,5 9 0,-5-15 0,5 16 0,0-11 0,-4 7 0,9-1 0,-9 1 0,9-7 0,-9 5 0,9-4 0,-8 5 0,7 1 0,-7 0 0,8-7 0,-4 5 0,5-4 0,-5 6 0,4-1 0,-4 1 0,5-1 0,0 1 0,0-6 0,0 4 0,0-5 0,0 7 0,0-1 0,0 1 0,0 0 0,0-1 0,0 1 0,0 5 0,0-5 0,0 5 0,0-5 0,0-1 0,0 1 0,0 5 0,0-4 0,0 3 0,0-4 0,0 0 0,0 0 0,0-1 0,0 6 0,0-4 0,0 4 0,0-6 0,0 6 0,0-4 0,0 4 0,0-6 0,0 1 0,5-1 0,-4 1 0,8 5 0,-8-4 0,8 3 0,-8-4 0,9 0 0,-9-1 0,8 6 0,-8-4 0,8 4 0,-8 0 0,8-4 0,-7 9 0,2-10 0,1 10 0,-4-3 0,8-1 0,-4 3 0,1-2 0,-2-1 0,1 3 0,0-8 0,5 4 0,-4 0 0,4-4 0,-5 9 0,6-9 0,-1 3 0,0 1 0,1-4 0,-2 9 0,2-9 0,-1 4 0,0-1 0,1-3 0,-1 4 0,0 0 0,1-4 0,-2 9 0,7-9 0,-5 8 0,3-2 0,-3-1 0,-2 3 0,1-2 0,0 4 0,0 0 0,4 0 0,-2-5 0,2 3 0,-3-3 0,-2 6 0,1-1 0,0-5 0,0 4 0,0-4 0,-1 5 0,6-5 0,-4 4 0,4-4 0,-6 5 0,1 1 0,0-1 0,-1 0 0,1 1 0,-1-1 0,1 0 0,-1 1 0,1-1 0,-1 0 0,1 0 0,0 1 0,-1-1 0,1 4 0,5-3 0,-4 4 0,3-5 0,-4 0 0,-1 0 0,1 1 0,5-2 0,-4 1 0,4 0 0,-6 0 0,6 0 0,-4 5 0,4-4 0,-1 3 0,-3-4 0,4 0 0,0-1 0,-4 2 0,9-2 0,-9 1 0,8 0 0,-3-1 0,0 1 0,4-1 0,-9 6 0,9-5 0,-9 5 0,9-6 0,-9 1 0,4 4 0,-6-2 0,1 2 0,-1 1 0,6-4 0,-4 8 0,4-9 0,-6 9 0,1-3 0,0 0 0,-1 3 0,1-8 0,0 8 0,-1-8 0,1 8 0,5-8 0,-4 8 0,3-8 0,1 3 0,-4 0 0,4-3 0,-5 8 0,4-8 0,-3 8 0,9-9 0,-9 5 0,8-1 0,-8-3 0,9 8 0,-9-7 0,4 7 0,0-9 0,-4 9 0,3-8 0,1 8 0,-4-3 0,4-1 0,-6 4 0,1-3 0,-1-1 0,1 4 0,0-3 0,-1 0 0,1 3 0,-1-4 0,6 0 0,-4 4 0,4-4 0,-5 1 0,-1 3 0,1-3 0,0 4 0,-1-5 0,1 4 0,-1-3 0,1 4 0,0 0 0,-1 0 0,6-5 0,-4 4 0,4-4 0,-6 5 0,1 0 0,0 0 0,-1 0 0,1 0 0,-1 0 0,1 0 0,-1 0 0,1 0 0,0 0 0,-1 0 0,1 0 0,0 0 0,-1 0 0,1 0 0,-1 0 0,1 0 0,0 0 0,-1 0 0,6 0 0,-4 0 0,4 0 0,-1 0 0,-3 0 0,4-4 0,0 3 0,-4-4 0,3 5 0,1 0 0,-4-4 0,9 3 0,-9-3 0,4 4 0,-5 0 0,-1 0 0,6 0 0,-4-5 0,4 4 0,-6-3 0,1 4 0,0 0 0,4 0 0,-3 0 0,4 0 0,-5 0 0,-1 0 0,1 0 0,0 0 0,-1 0 0,1 0 0,-1 0 0,6-5 0,-4 4 0,4-4 0,-5 5 0,4 0 0,-3 0 0,4 0 0,-5 0 0,5 0 0,-5 0 0,5-4 0,-5 3 0,5-4 0,-5 5 0,5 0 0,-5 0 0,5 0 0,-5 0 0,5 0 0,-5 0 0,4 0 0,-3 0 0,4 0 0,0 0 0,-4 0 0,4 0 0,-1 0 0,-3 0 0,4 0 0,0 0 0,-4 0 0,3 0 0,-4 0 0,5 0 0,-4 0 0,9 0 0,-10 0 0,5 0 0,0 0 0,-4 0 0,9 0 0,-9 0 0,9 0 0,-9 0 0,9 0 0,-4 0 0,0 0 0,4 0 0,-4 0 0,6 0 0,-1 0 0,0 0 0,0 0 0,1 0 0,-1 0 0,0 0 0,1 0 0,-1 0 0,-5 0 0,4 0 0,-4 0 0,0 0 0,4 0 0,-4 0 0,0 0 0,4 0 0,-4 0 0,0 0 0,4 0 0,-9 0 0,9 0 0,-9 0 0,3 0 0,1 0 0,-4 0 0,3 0 0,-4 0 0,0 0 0,4 0 0,-3 0 0,4 0 0,-5 0 0,-1 0 0,1 0 0,0 0 0,-1 4 0,1-2 0,0 6 0,-1-7 0,1 8 0,-1-8 0,1 3 0,0 0 0,-1 2 0,1-1 0,-1 4 0,1-8 0,0 7 0,-1-7 0,1 8 0,-1-4 0,1 1 0,0 2 0,-1-2 0,1-1 0,-1 3 0,1-2 0,5 4 0,-4-5 0,4 4 0,-6-3 0,1 3 0,5 1 0,-4 0 0,3 0 0,-4 0 0,5 0 0,-4-1 0,3 2 0,-4-2 0,0 1 0,-1-1 0,1 1 0,-1 0 0,1-1 0,0 1 0,-1-1 0,1 1 0,-1-1 0,1 1 0,-1 0 0,1-1 0,0 1 0,-1-1 0,1 1 0,-1 0 0,1-1 0,0 1 0,-1-1 0,1 1 0,-1 0 0,1-1 0,0 1 0,0 5 0,-1-5 0,1 5 0,1 0 0,-2-4 0,7 4 0,-5 0 0,4-3 0,-5 7 0,0-8 0,5 9 0,-4-9 0,4 9 0,-5-9 0,1 9 0,-2-9 0,2 9 0,-1-9 0,5 9 0,-4-9 0,4 9 0,-5-4 0,0 0 0,1 4 0,-1-9 0,0 9 0,0-9 0,0 9 0,0-4 0,1 0 0,-1 4 0,0-4 0,1 0 0,-1 4 0,0-4 0,1 5 0,0 1 0,-1-1 0,1 0 0,0 1 0,-1-1 0,0-5 0,1 4 0,-1-4 0,1 5 0,-5-5 0,3 4 0,-8-9 0,9 9 0,-9-9 0,8 9 0,-3-4 0,0 0 0,-1 4 0,0-4 0,-4 0 0,8 4 0,-8-4 0,8 0 0,-8 4 0,4-4 0,-5 0 0,4 4 0,-3-4 0,8 0 0,-7 4 0,2-4 0,0 0 0,-3 4 0,3-4 0,1 0 0,-4 4 0,3-4 0,-4 6 0,4-6 0,-3 4 0,4-4 0,-5 0 0,0 4 0,4-9 0,-3 9 0,3-4 0,-4 0 0,0 4 0,0-4 0,0 5 0,0-5 0,0 4 0,0-4 0,0 6 0,0-6 0,0 4 0,0-4 0,0 5 0,0-5 0,0 4 0,0-4 0,0 0 0,0 4 0,0-4 0,0 6 0,0-1 0,0 0 0,0 0 0,0 1 0,0 5 0,0-9 0,0 14 0,0-15 0,0 11 0,0-7 0,0 0 0,0-5 0,0 4 0,0-3 0,0-1 0,0 4 0,0-4 0,0 0 0,0 4 0,0-4 0,0 0 0,0 4 0,-5-4 0,4 5 0,-8-5 0,8 4 0,-8-4 0,8 6 0,-9-1 0,4 0 0,-5 1 0,0-1 0,5-5 0,-3 4 0,3-4 0,-5 5 0,0 1 0,1-6 0,-1 4 0,1-4 0,-1 0 0,1 4 0,-5-4 0,3 5 0,-4 1 0,6-6 0,-1 4 0,1-10 0,-5 11 0,4-6 0,-4 1 0,4-1 0,1 0 0,0-4 0,0 9 0,-5-9 0,3 4 0,-3 0 0,5-4 0,-1 9 0,1-9 0,-5 9 0,4-9 0,-4 4 0,5-5 0,0 4 0,0-3 0,0 4 0,0-5 0,0-1 0,1 1 0,-6 0 0,3 5 0,-3-4 0,5 4 0,0-6 0,1 1 0,-6 0 0,3 0 0,-2 0 0,4 0 0,0-1 0,-5 6 0,4-4 0,-4 4 0,0-1 0,4-3 0,-9 9 0,4-8 0,-1 8 0,-3-4 0,3 6 0,-4-6 0,-1 4 0,1-3 0,-1 4 0,1 0 0,-1-4 0,1 3 0,0-3 0,-1-1 0,1 4 0,-1-8 0,1 8 0,4-8 0,-3 3 0,4 0 0,-5-3 0,5 3 0,-5-5 0,5 0 0,0 6 0,-5-5 0,5 5 0,-1-6 0,-3 0 0,4 1 0,0-1 0,-5 0 0,5 1 0,0-1 0,-4 0 0,4 0 0,-6 1 0,6-1 0,-4 1 0,-2-1 0,4 1 0,-15 0 0,16-1 0,-11 1 0,7 0 0,0 0 0,-1-5 0,-5 3 0,4-2 0,-5 4 0,7-5 0,-1 3 0,-5-3 0,4 5 0,-5-4 0,7 2 0,-1-8 0,1 9 0,-7-4 0,5 0 0,-4 4 0,5-9 0,1 9 0,0-9 0,-7 9 0,5-9 0,-4 4 0,5 0 0,1-4 0,-1 9 0,1-9 0,0 3 0,-7 2 0,5-5 0,-4 4 0,5-5 0,1 0 0,-1 0 0,-5 0 0,4 0 0,-5 0 0,7 0 0,-7 0 0,5 5 0,-4-4 0,6 4 0,-7-5 0,5 0 0,-4 0 0,5 0 0,-5 0 0,4 0 0,-5 0 0,1 0 0,4 0 0,-5 0 0,7 0 0,-1 0 0,6 0 0,-4 0 0,4 0 0,-1 0 0,-3 0 0,9 0 0,-9 0 0,9 0 0,-9 0 0,9 0 0,-4 0 0,0 0 0,4 0 0,-4 0 0,0 0 0,4 0 0,-4 0 0,5 0 0,1-5 0,-6 4 0,4-3 0,-9 4 0,9-4 0,-10 3 0,10-4 0,-9 0 0,4 4 0,0-8 0,-4 8 0,9-3 0,-9-1 0,3 4 0,-4-9 0,5 9 0,-4-9 0,3 9 0,-4-8 0,-1 3 0,6 0 0,-4-4 0,4 4 0,-5-5 0,-1 1 0,1-1 0,-1 0 0,1 0 0,0 1 0,-1-1 0,1-5 0,4 5 0,-3-9 0,4 8 0,-5-8 0,-1 3 0,1-4 0,-1 4 0,1-3 0,-1 3 0,0-11 0,0 5 0,-7-12 0,-4-3 0,-14-18 0,-13-12-492,27 30 0,-5-7 382,-17-22 1,-8-9 0,9 9 0,19 25-1,2 1 1,-10-14 0,0 1 0,0-1-1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3:09.682"/>
    </inkml:context>
    <inkml:brush xml:id="br0">
      <inkml:brushProperty name="width" value="0.35" units="cm"/>
      <inkml:brushProperty name="height" value="0.35" units="cm"/>
      <inkml:brushProperty name="color" value="#66CC00"/>
    </inkml:brush>
  </inkml:definitions>
  <inkml:trace contextRef="#ctx0" brushRef="#br0">2476 782 24575,'49'31'0,"-18"-3"0,8-2 0,-19-2 0,-9-13 0,3 4 0,-4-5 0,5 0 0,-4-1 0,4 7 0,-5-6 0,0 5 0,-1-5 0,1-1 0,-1 1 0,1 0 0,0-1 0,-1 1 0,-3-1 0,2 1 0,-2 0 0,3-1 0,-3 1 0,2 0 0,-3-1 0,5 1 0,0 0 0,-1-1 0,-3 1 0,2-1 0,-3 1 0,5 0 0,-5-1 0,4 1 0,-4-1 0,1 1 0,2-1 0,-2 1 0,-1 0 0,3-1 0,-7 1 0,8-1 0,-8 1 0,8 0 0,-4-1 0,0 6 0,4-4 0,-4 4 0,0-1 0,4-3 0,-3 9 0,-1-9 0,5 9 0,-9-9 0,8 9 0,-3-9 0,0 9 0,2-4 0,-6 0 0,7 4 0,-3-4 0,0 6 0,3-6 0,-8 4 0,8-4 0,-4 0 0,1 4 0,3-4 0,-8 0 0,9 4 0,-9-4 0,8 0 0,-8 4 0,3-9 0,1 9 0,-4-9 0,4 9 0,-1-9 0,-3 3 0,4-4 0,-5 5 0,4-4 0,-3 4 0,3-6 0,-4 6 0,4-4 0,-2 4 0,2-6 0,-4 1 0,0 5 0,0-4 0,0 3 0,0-4 0,0 0 0,0 4 0,0-3 0,0 4 0,0 0 0,0-4 0,0 9 0,0-4 0,0 0 0,0 4 0,0-9 0,0 9 0,0-4 0,0 6 0,0-6 0,0 4 0,0-4 0,0 5 0,0 0 0,0 0 0,-5 1 0,4-1 0,-9 0 0,9-5 0,-9 4 0,9-4 0,-8 6 0,7-6 0,-7 4 0,8-9 0,-4 9 0,1-9 0,-2 9 0,0-10 0,1 5 0,1-5 0,3 5 0,-8-5 0,8 5 0,-7-5 0,6 5 0,-6-4 0,7 3 0,-8-4 0,4 0 0,-1-1 0,-3 1 0,8-1 0,-7 1 0,7 0 0,-8-1 0,3 1 0,1-1 0,-4 1 0,4 0 0,-1-1 0,-2 1 0,2 0 0,-3-1 0,-1 1 0,0-1 0,0 1 0,1 0 0,-1-1 0,-5 1 0,4 0 0,-4 0 0,0 0 0,4 0 0,-4 0 0,0 0 0,4-1 0,-9 2 0,9-1 0,-4 0 0,0 0 0,4-1 0,-4 2 0,0-1 0,4-5 0,-9 5 0,9-5 0,-4 5 0,0-5 0,4 4 0,-4-4 0,5 1 0,1 2 0,-6-2 0,4-1 0,-4 4 0,0-8 0,4 8 0,-9-3 0,9 3 0,-9-3 0,4 3 0,-6-3 0,1 4 0,-1-4 0,1 4 0,5-5 0,-4 1 0,3 3 0,-4-3 0,5 0 0,-4 3 0,9-8 0,-4 8 0,0-8 0,4 4 0,-9-1 0,9-2 0,-9 2 0,9 1 0,-9-4 0,9 7 0,-10-7 0,10 4 0,-4-5 0,0 4 0,4-3 0,-3 4 0,4-1 0,0-3 0,-5 4 0,4-1 0,-4-3 0,5 3 0,-5-4 0,4 5 0,-4-4 0,6 3 0,-6-4 0,4 0 0,-9 0 0,9 0 0,-4 0 0,0 0 0,4 0 0,-10 0 0,5 5 0,0-4 0,-4 3 0,9-4 0,-9 0 0,3 0 0,-4 0 0,5 0 0,-4 0 0,3 0 0,-4 0 0,0 0 0,-1 0 0,6 0 0,-4 0 0,4 0 0,-5 0 0,-1 0 0,6 0 0,-4 0 0,4 0 0,-6 0 0,1 0 0,0 0 0,-1 0 0,6 0 0,-4 0 0,3-4 0,-4 2 0,-1-7 0,1 3 0,0-5 0,-1 5 0,1-3 0,-1 3 0,1-5 0,5 0 0,-4 1 0,3 0 0,-4-1 0,0-5 0,4 5 0,-3-5 0,4 1 0,0 4 0,-4-9 0,3 8 0,1-8 0,-4 8 0,3-8 0,0 3 0,-3 1 0,4-5 0,-6 10 0,5-10 0,-3 5 0,4-1 0,-1-3 0,-3 3 0,3-4 0,0-1 0,-3 1 0,8 4 0,-3-3 0,0 4 0,3-5 0,-3 0 0,-1 4 0,4-3 0,-8 3 0,8-5 0,-4 1 0,1 0 0,3-1 0,-4 1 0,1-1 0,3 1 0,-4 0 0,6-1 0,-1 1 0,0-1 0,0 1 0,0-1 0,5 1 0,-3-1 0,8 1 0,-9-1 0,9-5 0,-9 4 0,9-11 0,-9 11 0,9-10 0,-4 10 0,0-11 0,4 12 0,-4-12 0,5 11 0,-5-10 0,3 10 0,-3-5 0,5 1 0,0 4 0,0-10 0,0 10 0,0-4 0,0 0 0,0 4 0,0-4 0,0 5 0,0-5 0,0 4 0,0-5 0,0 7 0,0-1 0,0 1 0,0-1 0,0 1 0,0 0 0,0-1 0,0 1 0,0-1 0,5 1 0,1-6 0,5 4 0,0-11 0,0 11 0,1-10 0,-2 10 0,2-11 0,4 5 0,-3 0 0,9-5 0,-5 5 0,7-6 0,-1 0 0,-5 0 0,4 0 0,-5 6 0,6-5 0,-1 11 0,-4-10 0,2 10 0,-3-4 0,5-1 0,-1 5 0,-3-4 0,2 5 0,-4 1 0,6-1 0,-1 1 0,0 0 0,1 4 0,-6-3 0,4 3 0,-3 0 0,4 2 0,0 4 0,-4-5 0,3 4 0,-3-3 0,4 4 0,-5 5 0,4-4 0,-4 4 0,0-4 0,4-1 0,-4 6 0,5-5 0,1 9 0,-1-8 0,0 3 0,0 0 0,1-4 0,-1 9 0,0-9 0,1 9 0,-1-8 0,6 7 0,-4-2 0,4-1 0,1 4 0,-5-4 0,4 5 0,-6 0 0,0-5 0,7 4 0,-6-4 0,6 5 0,-7 0 0,0 0 0,0 0 0,-5 0 0,4 0 0,-4 0 0,6 0 0,-1 0 0,0 0 0,0 0 0,1 0 0,-1 0 0,0 0 0,1 0 0,5 0 0,-4 0 0,4 0 0,-11 0 0,4 0 0,-4 0 0,5 0 0,-5 0 0,4 0 0,-9 0 0,9 0 0,-4 0 0,0 0 0,-1 0 0,0 0 0,-4 0 0,9 0 0,-9 0 0,4 0 0,-6 0 0,6 0 0,-4 0 0,4 0 0,-6 0 0,6 0 0,-4 0 0,4 0 0,-6 4 0,6-3 0,-4 4 0,4-1 0,-6-3 0,1 8 0,-1-8 0,1 3 0,0 0 0,-1-3 0,1 8 0,-1-8 0,1 7 0,0-6 0,-1 6 0,1-7 0,-5 8 0,8-4 0,-7 4 0,8 1 0,-5-5 0,-4 3 0,3-2 0,-2-1 0,-1 7 0,-1-6 0,-4 7 0,4-4 0,-3 0 0,3 0 0,0 0 0,2-3 0,-1 6 0,3-9 0,-7 9 0,8-6 0,-4 3 0,4-4 0,-4 4 0,8-4 0,-7 0 0,3 3 0,4-2 0,-7-1 0,8 4 0,-4-4 0,-1 4 0,1-3 0,-1 2 0,1-2 0,-1 3 0,1 1 0,5 0 0,-4 5 0,9-3 0,-8 3 0,8 0 0,-9-4 0,4 9 0,0-4 0,-4 0 0,9 4 0,-9-9 0,4 9 0,-5-9 0,0 9 0,5-9 0,-3 9 0,3-8 0,-4 8 0,-2-10 0,2 10 0,-1-9 0,0 4 0,0 0 0,0-4 0,0 9 0,0-9 0,0 9 0,0-4 0,1 0 0,-1 4 0,0-4 0,1 5 0,0 1 0,-1-1 0,1 0 0,-1 0 0,2 7 0,-2-6 0,1 6 0,6-1 0,-5-4 0,4 10 0,-4-4 0,-1 0 0,0 4 0,0-4 0,1 0 0,-1 5 0,0-12 0,0 12 0,0-11 0,-4 4 0,2 0 0,-7-4 0,8 5 0,-9-7 0,4 0 0,-1-5 0,-3 4 0,3-4 0,1 0 0,-4 4 0,3-4 0,-4 0 0,0 4 0,0-9 0,0 9 0,0-9 0,0 4 0,0 0 0,0-4 0,0 9 0,0-9 0,0 9 0,0-9 0,0 9 0,0-10 0,0 10 0,0-4 0,0 6 0,0-1 0,0-5 0,0 4 0,0-4 0,0 5 0,0 7 0,0-11 0,0 15 0,0-14 0,-5 9 0,4-5 0,-9-1 0,4 0 0,-5 1 0,5-1 0,-3 0 0,3 1 0,0-1 0,-4 0 0,5-5 0,-1 4 0,-3-4 0,3 6 0,-5-6 0,6 4 0,-4-10 0,3 10 0,-4-3 0,-1-1 0,1 4 0,4-9 0,-3 9 0,3-9 0,-4 3 0,0 1 0,0-4 0,-1 9 0,1-9 0,0 4 0,5-6 0,-4 1 0,3 4 0,-4-3 0,0 4 0,-5-5 0,4 0 0,-4 0 0,5 0 0,-5 0 0,4-1 0,-9 2 0,9-1 0,-9 0 0,4 0 0,-6 1 0,1 0 0,0-1 0,-1 1 0,1-1 0,0-4 0,-1 4 0,1-5 0,-1 6 0,6-5 0,-4 4 0,4-9 0,-6 8 0,1-8 0,0 9 0,-1-9 0,6 8 0,-4-8 0,3 8 0,-4-8 0,5 4 0,-4 0 0,3-4 0,1 4 0,-4-5 0,4 0 0,-6 4 0,1-2 0,5 2 0,-4-4 0,3 5 0,-10-4 0,4 4 0,-5 0 0,7-4 0,-7 4 0,5-1 0,-4-2 0,-1 2 0,5 1 0,-10-4 0,10 9 0,-5-9 0,7 4 0,0-1 0,-1-3 0,1 4 0,0-5 0,4 4 0,-3-3 0,4 4 0,-6-5 0,6 0 0,-4 0 0,9 0 0,-9 0 0,4 0 0,0 4 0,-5-3 0,5 3 0,-5-4 0,5 0 0,-5 0 0,5 0 0,-5 0 0,-1 0 0,1 0 0,0 0 0,-1 0 0,6 0 0,-4 0 0,4 0 0,-5 0 0,-1 0 0,1 0 0,-1 0 0,1 0 0,-1 0 0,6 0 0,-4 0 0,4 0 0,-6 0 0,1 0 0,0 0 0,-1-5 0,1-1 0,0 1 0,-1-5 0,1 4 0,0 0 0,4-3 0,-3 3 0,4 0 0,-5-3 0,-1 3 0,1 0 0,5-3 0,-4 3 0,3-4 0,-4 4 0,5-4 0,-5 5 0,5-6 0,-5 0 0,-1 1 0,6 4 0,-4-4 0,4 4 0,-6-5 0,6 1 0,-4-1 0,4 1 0,-1 0 0,2-1 0,0 1 0,4 0 0,-4-5 0,0 3 0,3 2 0,-3 0 0,6 5 0,-1-5 0,0 1 0,0-6 0,0 4 0,0-4 0,0 5 0,0-5 0,0 4 0,-1-9 0,1 9 0,0-10 0,0 10 0,-6-9 0,5 4 0,-5-5 0,6 4 0,-1-3 0,6 4 0,-5-6 0,4 1 0,-5 0 0,1-1 0,-1 1 0,0-1 0,0 1 0,5-1 0,-3 1 0,3 0 0,-5-1 0,5 1 0,-3 0 0,3-1 0,-5 1 0,5-1 0,-4 1 0,4-1 0,0 1 0,-3 0 0,3-1 0,-5 1 0,5 0 0,-3-1 0,3 1 0,-5-1 0,0 1 0,0 0 0,6-1 0,-5 1 0,4-6 0,-5 4 0,-1-5 0,6 1 0,-3 4 0,3-5 0,0 1 0,-4 4 0,4-5 0,0 1 0,2 4 0,-2-11 0,5 11 0,-4-10 0,5 4 0,0-6 0,0-1 0,0 1 0,0 6 0,0-4 0,0 4 0,0-6 0,0 0 0,0-7 0,0 5 0,5-5 0,1 7 0,6 0 0,5 0 0,-4-7 0,9 5 0,-3-4 0,4 6 0,-5 6 0,3-5 0,-4 11 0,6-11 0,-1 12 0,-5-6 0,3 7 0,-4 0 0,6-1 0,-1 1 0,-5-1 0,4 6 0,-3-4 0,4 3 0,-5 1 0,4-4 0,-4 8 0,6-8 0,-1 8 0,-5-8 0,4 3 0,-3 0 0,4-3 0,0 8 0,1-3 0,-1-1 0,0 4 0,1-3 0,-1-1 0,0 4 0,0-3 0,7 4 0,-6 0 0,6 0 0,-7 0 0,0 0 0,7 5 0,-5-3 0,4 3 0,0-6 0,-4 1 0,4 5 0,1-4 0,-6 4 0,11 0 0,-10-4 0,10 9 0,-10-9 0,10 9 0,-10-9 0,5 9 0,-1-4 0,-4 1 0,4 2 0,1-2 0,-6 4 0,6 0 0,-7 0 0,0 0 0,7 0 0,-5 0 0,10 0 0,-10 0 0,4 0 0,1 0 0,-6 0 0,6 0 0,-1 0 0,-4 0 0,4 0 0,1 0 0,-6 0 0,6 0 0,-7 0 0,0 0 0,7 0 0,-11 0 0,9 0 0,-10 0 0,6 0 0,-1 0 0,0 0 0,-5 0 0,4 4 0,-4-3 0,5 9 0,-4-9 0,3 8 0,-4-7 0,0 7 0,4-8 0,-4 8 0,0-8 0,4 8 0,-4-7 0,0 7 0,4-8 0,-4 8 0,6-3 0,-6-1 0,4 5 0,-4-4 0,5 4 0,0-4 0,0 4 0,1-4 0,-1 4 0,0 1 0,1 0 0,-1-1 0,0 1 0,7 0 0,-11-1 0,9 1 0,-10-1 0,6 1 0,-1 0 0,0-1 0,-5 1 0,4-1 0,-4 5 0,1-4 0,2 5 0,-8-7 0,9 7 0,-9-6 0,4 5 0,0 0 0,-4-4 0,4 9 0,0-9 0,-3 9 0,2-8 0,-3 8 0,-1-9 0,0 9 0,5-9 0,-3 9 0,3-3 0,-4-1 0,-1 4 0,0-4 0,6 5 0,-5 0 0,5 1 0,-6-1 0,1 6 0,0-4 0,0 4 0,0-6 0,0 7 0,-1-6 0,-3 6 0,3-1 0,-4-4 0,5 4 0,-5 1 0,3-5 0,-3 4 0,5 0 0,-5-4 0,4 5 0,-4-7 0,0 6 0,4-4 0,-9 5 0,9-1 0,-9-4 0,9 4 0,-9 0 0,8-4 0,-7 11 0,7-11 0,-8 10 0,4-10 0,0 10 0,-3-10 0,3 11 0,0-5 0,-4 0 0,4 4 0,0-10 0,-4 4 0,4 1 0,-5-6 0,5 6 0,-4-1 0,4-4 0,-5 4 0,0 1 0,4-6 0,-3 12 0,4-11 0,-5 10 0,0-10 0,0 11 0,0-12 0,0 6 0,0-1 0,0-4 0,0 4 0,0-5 0,0-1 0,0 0 0,0 6 0,0-4 0,0 4 0,0-6 0,0 0 0,0 1 0,0-1 0,0-5 0,0 4 0,0-4 0,0 5 0,0 1 0,0-6 0,-5 4 0,4-9 0,-8 9 0,3-9 0,0 4 0,-2-6 0,6 1 0,-6-1 0,2 1 0,1 0 0,-4-1 0,8 1 0,-8-1 0,4-3 0,-5 2 0,5-2 0,-4-1 0,-1 4 0,0-4 0,-5 0 0,6 4 0,-1-8 0,0 7 0,-5-6 0,4 2 0,-4 0 0,6-3 0,-6 3 0,4 1 0,-4-4 0,0 3 0,4 0 0,-9-3 0,3 8 0,1-8 0,-4 4 0,9 0 0,-9-4 0,9 7 0,-9-7 0,9 8 0,-9-8 0,9 7 0,-10-7 0,5 8 0,0-7 0,-4 7 0,9-3 0,-9-1 0,4 4 0,-6-3 0,6 4 0,-4-4 0,4 3 0,-6-3 0,1 5 0,-1-1 0,1 1 0,-1 0 0,1-1 0,0 1 0,-7 0 0,5 0 0,-4 0 0,5-5 0,1 3 0,-1-3 0,1 5 0,-7 0 0,5 0 0,-4 0 0,5-1 0,1 1 0,0 0 0,-1-1 0,1 1 0,-7 0 0,5 0 0,-4 0 0,5-1 0,1 1 0,-1 0 0,6-1 0,-4-4 0,4 3 0,-1-4 0,-3 1 0,9 2 0,-9-2 0,9 0 0,-9 3 0,9-3 0,-4-1 0,0 4 0,4-7 0,-9 7 0,9-8 0,-4 4 0,0 0 0,4-4 0,-4 8 0,5-8 0,-5 3 0,4 1 0,-9-4 0,9 3 0,-4-4 0,0 5 0,4-4 0,-4 4 0,0-5 0,4 0 0,-9 0 0,9 4 0,-9-3 0,9 3 0,-10-4 0,5 0 0,0 0 0,-4 0 0,4 0 0,-6 0 0,1 0 0,-1 0 0,1 0 0,-1 0 0,1 0 0,0 0 0,-1 0 0,1 0 0,-7 0 0,5 0 0,-4 0 0,5 0 0,1 0 0,-1 0 0,1-5 0,-7 4 0,6-8 0,-6 7 0,7-7 0,-1 8 0,1-9 0,-1 9 0,1-8 0,0 3 0,-1-5 0,-5 5 0,9-3 0,-8 3 0,10-4 0,-6-1 0,1 0 0,-1 0 0,1 0 0,0 1 0,-1-1 0,1 0 0,-1 0 0,1-4 0,4 3 0,-3-3 0,4 0 0,-5 3 0,4-8 0,-3 3 0,3-5 0,-4 1 0,4-1 0,-3 1 0,3 0 0,0-1 0,-4-5 0,9 4 0,-10-11 0,10 11 0,-10-10 0,9 10 0,-9-11 0,10 5 0,-5 0 0,6-4 0,0 10 0,-1-11 0,1 11 0,0-11 0,-1 5 0,1 0 0,-1-4 0,6 4 0,-4-6 0,4 6 0,-1-5 0,-3 5 0,9 0 0,-10-4 0,10 10 0,-9-11 0,8 11 0,-8-5 0,9 1 0,-4-2 0,0 0 0,4-5 0,-4 11 0,0-10 0,4 4 0,-4 0 0,5-5 0,-6 5 0,5-6 0,-4 1 0,5-2 0,0 1 0,0 0 0,0 0 0,0-7 0,0 5 0,0-12 0,0 5 0,0 0 0,0-6 0,0 6 0,0 0 0,0-5 0,0 5 0,0-6 0,0 6 0,6-5 0,1 5 0,5 0 0,1-5 0,-2 12 0,2-5 0,3 6 0,-3 1 0,4 0 0,0 0 0,1 0 0,0 0 0,4 5 0,-5-3 0,5 10 0,1-11 0,-1 11 0,1-10 0,-2 10 0,2-11 0,-1 11 0,0-4 0,0-1 0,-1 6 0,7-7 0,-5 8 0,4-1 0,-5 0 0,0-5 0,5 8 0,-3-7 0,3 8 0,-5 2 0,-1-4 0,0 8 0,-5-4 0,4 6 0,-4-1 0,0 1 0,4 0 0,-4-1 0,0 6 0,4-5 0,-9 4 0,9 1 0,-4 0 0,5 0 0,-5 4 0,4-4 0,-4 1 0,6 2 0,-1-2 0,0 4 0,0 0 0,1 0 0,-1 0 0,6 0 0,-4 0 0,4 0 0,0 0 0,-4 0 0,10 0 0,-10 0 0,11 0 0,-6 0 0,1 0 0,5 0 0,-11 0 0,10 0 0,-4 0 0,0 0 0,4 0 0,-4 0 0,0 0 0,5 0 0,-11 0 0,10 0 0,-4 5 0,-1-4 0,6 10 0,-11-10 0,4 4 0,0 0 0,-4-4 0,10 5 0,-10-2 0,11-2 0,-12 2 0,12 2 0,-6-5 0,1 9 0,5-9 0,-6 4 0,1-1 0,-1-2 0,-1 7 0,-5-3 0,6 1 0,-7 2 0,0-8 0,0 8 0,7-2 0,-6 4 0,6 0 0,-1 0 0,-4 0 0,5 0 0,-1 0 0,-4 0 0,10 0 0,-10 0 0,4 5 0,1-4 0,-5 8 0,4-8 0,0 10 0,-4-10 0,5 4 0,-7-1 0,-5-4 0,4 9 0,-4-8 0,5 8 0,0-9 0,-4 10 0,3-10 0,-8 9 0,8-8 0,-4 8 0,1-3 0,3 4 0,-4-4 0,1 3 0,3-4 0,-3 6 0,-1-1 0,4 0 0,-7 7 0,7-6 0,-3 6 0,-1-7 0,4 0 0,-7 7 0,2-6 0,1 6 0,-4-7 0,9 6 0,-9-4 0,4 5 0,-5-1 0,0-4 0,0 10 0,0-10 0,1 11 0,-1-5 0,1 6 0,-1-6 0,0 4 0,-5-4 0,5 6 0,-10-1 0,9 1 0,-8 0 0,8-6 0,-9 4 0,4-4 0,0 5 0,-4-5 0,4 5 0,-5-11 0,0 10 0,0-10 0,5 4 0,-4 1 0,4-6 0,-5 6 0,5-7 0,-4 0 0,3 1 0,-4 5 0,0-4 0,0 4 0,0-6 0,0 6 0,0-4 0,0 4 0,0-5 0,0-1 0,0 0 0,0 7 0,0-5 0,0 4 0,0-6 0,0 1 0,0-1 0,0 0 0,0 0 0,0 1 0,0-1 0,0 0 0,0 0 0,0 7 0,0-5 0,-4 4 0,2-6 0,-7 0 0,3 1 0,-5 5 0,5-4 0,-4 4 0,3 0 0,-4-4 0,0 5 0,0-1 0,0-4 0,0 4 0,0 0 0,0-4 0,-1 10 0,-4-10 0,4 4 0,-4 1 0,1-6 0,2 6 0,-2-7 0,-1 0 0,4 0 0,-3 1 0,-1-1 0,4 0 0,-8-4 0,8 3 0,-8-9 0,8 10 0,-8-10 0,8 10 0,-9-10 0,10 4 0,-9-4 0,9-2 0,-9 2 0,9-1 0,-9 0 0,9 0 0,-9 0 0,3 0 0,1 1 0,-4-1 0,4 0 0,-6-4 0,1 4 0,-1-4 0,6-1 0,-4 5 0,4-9 0,-5 4 0,-1 0 0,1-4 0,-1 8 0,1-8 0,0 4 0,-7-5 0,5 5 0,-4-4 0,6 4 0,-7-5 0,5 0 0,-4 5 0,-1-4 0,5 3 0,-4-4 0,-1 0 0,5 0 0,-10 6 0,10-5 0,-11 4 0,11-5 0,-10 0 0,4 0 0,0 5 0,-5-4 0,12 4 0,-12-5 0,11 5 0,-11-4 0,11 3 0,-10-4 0,10 5 0,-5-4 0,7 4 0,-7-5 0,5 0 0,-4 5 0,5-4 0,-5 4 0,4-5 0,-5 0 0,7 0 0,-1 4 0,-5-2 0,4 2 0,-4-4 0,6 0 0,0 0 0,-1 5 0,1-4 0,-1 4 0,1-5 0,-1 0 0,-5 0 0,4 0 0,1 0 0,-5 0 0,10 0 0,-11 0 0,7 0 0,-1 0 0,1 0 0,0 0 0,-1 0 0,-5 0 0,4 0 0,-4 0 0,5 0 0,1 0 0,0 0 0,-7 0 0,5 0 0,-5 0 0,7-5 0,0 4 0,-1-9 0,1 4 0,4 0 0,-3-3 0,4 3 0,-5-5 0,-1 5 0,6-3 0,-4 3 0,4-4 0,0 0 0,-4-1 0,9 1 0,-4 0 0,0 0 0,4 0 0,-5-5 0,6 4 0,0-4 0,0 5 0,5 0 0,-4 0 0,4 1 0,-5 3 0,0-2 0,1 2 0,-1-3 0,5-1 0,-4 0 0,3 0 0,-3 0 0,-1 1 0,0-1 0,0 0 0,1 0 0,-2-5 0,1 4 0,-5-4 0,4 0 0,-4 3 0,4-2 0,-4-1 0,4 4 0,-4-4 0,5 0 0,0 4 0,-5-9 0,4 9 0,-4-9 0,5 8 0,-1-8 0,1 9 0,0-8 0,-5 2 0,4 1 0,-5-4 0,6 4 0,-1-5 0,1 4 0,-1-3 0,-4 4 0,3-5 0,-3-1 0,4 1 0,0 0 0,0-1 0,5-5 0,-3 4 0,3-5 0,0 7 0,-4-1 0,4 1 0,0-7 0,-3 5 0,7-4 0,-2 0 0,-1 4 0,4-4 0,-4-1 0,0-1 0,3 0 0,-3-4 0,5 4 0,0 0 0,0-5 0,-5 5 0,4 0 0,-5-4 0,6 10 0,0-5 0,0 1 0,0 4 0,0-10 0,0 10 0,0-11 0,0 11 0,0-5 0,0 1 0,0 4 0,0-11 0,0 11 0,0-10 0,0 4 0,0 0 0,0-5 0,6 5 0,0 0 0,5-5 0,0 5 0,1-5 0,-6 5 0,4-4 0,-3 4 0,4-6 0,1 0 0,0-8 0,0 6 0,5-5 0,-4 7 0,10-7 0,-10 5 0,5-5 0,-1 6 0,1 1 0,0 0 0,4 0 0,-4 0 0,1 0 0,3 0 0,-4-1 0,4 8 0,1-6 0,-1 5 0,-4 0 0,4-4 0,-5 10 0,6-11 0,-2 11 0,-3-5 0,2 7 0,-4 0 0,6-1 0,0-5 0,-6 9 0,5-8 0,-5 9 0,5 1 0,-4-4 0,3 3 0,-4 0 0,1-3 0,3 8 0,-4-8 0,5 8 0,-4-8 0,3 3 0,-4 1 0,0 1 0,4-1 0,-3 5 0,4-5 0,-5 6 0,4-1 0,-9 1 0,9 0 0,-9 0 0,9 4 0,-9-3 0,9 3 0,-9 1 0,9-5 0,-10 9 0,5-8 0,-5 8 0,4-8 0,-3 8 0,4-8 0,0 8 0,-4-8 0,4 8 0,-1-4 0,-3 1 0,9-2 0,-4 1 0,0-4 0,4 8 0,-9-8 0,9 8 0,-9-4 0,9 5 0,-9-4 0,9 3 0,-9-3 0,3 4 0,-4 0 0,0 0 0,-1 0 0,1 0 0,-1 0 0,1 0 0,0 0 0,-1 0 0,1 0 0,-1 0 0,1 0 0,-1 0 0,1 0 0,-1 0 0,1 0 0,0 0 0,-1 0 0,1 0 0,-1 0 0,1 0 0,-1 0 0,1 0 0,5 0 0,-4 0 0,4 0 0,-1 0 0,-3 0 0,4 0 0,0 0 0,-4 0 0,9 0 0,-4 0 0,0 0 0,4 0 0,-4 0 0,0 0 0,4 0 0,-4 0 0,5 0 0,-4 0 0,2 0 0,-3 0 0,6 0 0,-1 0 0,-5 0 0,4 0 0,-4 0 0,0 0 0,4 0 0,-9 0 0,9 0 0,-4 0 0,0 0 0,4 0 0,-9 0 0,9 4 0,-4-2 0,0 2 0,4-4 0,-9 0 0,9 5 0,-4-4 0,0 4 0,4 0 0,-4-4 0,0 8 0,4-8 0,-4 8 0,0-8 0,4 9 0,-3-5 0,-1 1 0,4 4 0,-4-4 0,5 4 0,0 1 0,0-5 0,1 3 0,5-2 0,-4 3 0,4 1 0,-6 0 0,1 0 0,-1 4 0,6-3 0,-4 4 0,5 0 0,-7-4 0,0 3 0,1 0 0,-1-3 0,0 8 0,0-8 0,1 8 0,-1-4 0,0 6 0,0-6 0,0 4 0,1-3 0,-1 4 0,0 0 0,0 1 0,1-1 0,-1 0 0,0-4 0,0 3 0,-4-4 0,3 6 0,-8-1 0,8-5 0,-8 5 0,3-5 0,-5 0 0,1 4 0,4-4 0,-4 0 0,4 4 0,-5-9 0,1 9 0,-1-4 0,0 0 0,0 4 0,0-9 0,1 9 0,-2-9 0,2 9 0,-1-4 0,1 5 0,-1-4 0,1 3 0,-1-4 0,0 5 0,1 0 0,-1-5 0,-4 4 0,3-4 0,-3 6 0,0-1 0,4 6 0,-4-4 0,0 4 0,4 0 0,-9-4 0,10 11 0,-10-5 0,9-1 0,-9 6 0,8-11 0,-7 10 0,2-10 0,1 4 0,-4 1 0,9-6 0,-9 6 0,4-7 0,-1 0 0,-3 7 0,4-5 0,-5 4 0,5-6 0,-4 0 0,4 1 0,0 24 0,-4-18 0,4 18 0,-5-25 0,0 0 0,0 0 0,0 1 0,0 5 0,0-4 0,0 4 0,0-6 0,0-5 0,0 4 0,0-4 0,0 6 0,0-1 0,0 0 0,0 0 0,0 1 0,0-1 0,0 0 0,0 0 0,0-4 0,0 3 0,0-4 0,0 0 0,0 4 0,0-9 0,0 9 0,0-4 0,0 0 0,0 4 0,0-4 0,0 5 0,0 0 0,0 1 0,0-1 0,0 0 0,0 1 0,-4-1 0,2 6 0,-2-4 0,-1 5 0,4-7 0,-4 0 0,0 0 0,4 7 0,-9-6 0,9 6 0,-4-12 0,1 4 0,2-4 0,-7 0 0,8 4 0,-3-9 0,-1 3 0,4 1 0,-7-4 0,7 4 0,-8-6 0,8 6 0,-8-4 0,4 4 0,-1-5 0,-2-1 0,7 1 0,-8-1 0,8 1 0,-8 0 0,8-1 0,-7 1 0,6-1 0,-6 6 0,2-4 0,-4 3 0,5-4 0,-4-1 0,4 1 0,-1 5 0,-3-4 0,4 4 0,-5-6 0,5 1 0,-4 0 0,4-1 0,-5 6 0,4-4 0,-3 4 0,3-6 0,-3 1 0,3-1 0,-2 1 0,2-1 0,-3 1 0,-1 0 0,0-1 0,0 1 0,1-1 0,-1 1 0,0 0 0,0-1 0,0 1 0,1 0 0,-1-1 0,0 1 0,0 0 0,1-1 0,-6 1 0,4 0 0,-4 0 0,5 0 0,-5 0 0,4-1 0,-4 1 0,0 0 0,4-4 0,-9 3 0,9-3 0,-9 4 0,9 0 0,-10 1 0,11-2 0,-11 2 0,10-2 0,-4 1 0,0-4 0,4 2 0,-9-2 0,9 4 0,-9-4 0,9 2 0,-9-2 0,4 4 0,-1 0 0,-3 1 0,4-6 0,0 4 0,-5-3 0,5 4 0,-5 1 0,4-5 0,-3 4 0,4-9 0,0 8 0,-4-8 0,3 8 0,1-8 0,-4 8 0,9-7 0,-9 7 0,4-8 0,-1 8 0,-3-8 0,4 8 0,-5-8 0,-1 4 0,6-1 0,-4-3 0,4 4 0,-5-5 0,-1 4 0,1-2 0,-1 2 0,1-4 0,-1 0 0,1 5 0,0-4 0,-1 4 0,1-5 0,-1 0 0,1 5 0,0-4 0,-1 4 0,6-5 0,-4 0 0,4 4 0,-6-3 0,1 4 0,0-5 0,-1 0 0,6 0 0,-4 0 0,4 0 0,-6 0 0,1 0 0,-1 0 0,6 0 0,-4 0 0,4 0 0,-6 0 0,1 0 0,-1 0 0,1 0 0,0 0 0,-1 0 0,1 0 0,-1 0 0,1 0 0,-1 0 0,1 0 0,0 0 0,-1 0 0,1 0 0,-1 0 0,1 0 0,0 0 0,-1 0 0,1 0 0,-1 0 0,1 0 0,5 0 0,-10 0 0,13 0 0,-13 0 0,10 0 0,-5 0 0,-1 0 0,1 0 0,5 0 0,-4 0 0,3 0 0,1 0 0,-4 0 0,9 0 0,-9-5 0,9 4 0,-9-4 0,9 1 0,-10-2 0,10 1 0,-4-5 0,0 9 0,4-7 0,-4 2 0,1-4 0,3 5 0,-4-4 0,5 3 0,0-4 0,0 1 0,-5-2 0,4 6 0,-3-4 0,4 3 0,0 1 0,0-4 0,0 4 0,1-1 0,-6-3 0,4 4 0,-4-6 0,5 2 0,0-1 0,0 5 0,-5-5 0,4 5 0,-3-5 0,4 0 0,0 0 0,0 5 0,0-4 0,1 4 0,-1-5 0,5 0 0,-4 0 0,3 5 0,-3-4 0,-1 4 0,0-5 0,1 1 0,-1-1 0,0 0 0,1 5 0,-1-4 0,0 4 0,5-5 0,-4 0 0,3 1 0,-3 3 0,-1-3 0,0 4 0,0-5 0,5 0 0,-4 1 0,4-1 0,-5 0 0,0 0 0,0 1 0,1-1 0,-1 0 0,0 0 0,0 1 0,1-1 0,3-5 0,-2 4 0,2-4 0,-4 5 0,0-5 0,5 4 0,-4-4 0,3 5 0,-4-4 0,4 2 0,-3-8 0,3 4 0,-5 0 0,1-4 0,4 3 0,-3-4 0,3 5 0,0-4 0,-3 3 0,4 1 0,-1-4 0,-3 9 0,8-9 0,-8 9 0,8-4 0,-3 0 0,4 4 0,-5-9 0,4 9 0,-4-10 0,5 10 0,0-9 0,0 9 0,0-9 0,0 9 0,0-9 0,0 9 0,0-9 0,0 3 0,0 1 0,0-4 0,0 4 0,0-5 0,0 4 0,0-3 0,0 4 0,0 0 0,0-4 0,0 3 0,0-4 0,0 5 0,0-4 0,0 3 0,0-4 0,0-1 0,0 6 0,0-4 0,0 4 0,0-6 0,0 1 0,0-6 0,-5 4 0,4-5 0,-4 7 0,5-7 0,0 5 0,0-10 0,0 10 0,0-5 0,0 12 0,0-10 0,0 18 0,0-8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3:15.336"/>
    </inkml:context>
    <inkml:brush xml:id="br0">
      <inkml:brushProperty name="width" value="0.35" units="cm"/>
      <inkml:brushProperty name="height" value="0.35" units="cm"/>
      <inkml:brushProperty name="color" value="#66CC00"/>
    </inkml:brush>
  </inkml:definitions>
  <inkml:trace contextRef="#ctx0" brushRef="#br0">185 1797 24575,'0'-24'0,"0"-4"0,0 13 0,0-6 0,0 5 0,0-4 0,0 4 0,0 0 0,-5-4 0,4 4 0,-4-6 0,0 1 0,4-1 0,-4 6 0,5-4 0,0 4 0,0-5 0,0 4 0,0-3 0,0 4 0,0-5 0,0-1 0,0 1 0,0-1 0,0 1 0,0-1 0,0-5 0,0 4 0,6-11 0,-5 11 0,9-10 0,-4 10 0,1-11 0,2 11 0,-8-4 0,9 5 0,-9 1 0,8 0 0,-7 4 0,2-3 0,1 4 0,-4 0 0,4-4 0,-1 9 0,-3-9 0,4 9 0,-5-4 0,4 5 0,-3-5 0,3 4 0,-4-4 0,4 5 0,-2 0 0,2 1 0,-4-6 0,4 4 0,-3-4 0,3 5 0,1-5 0,-4 4 0,4-4 0,-1 5 0,-3 1 0,4-1 0,-1 0 0,-3 1 0,8-1 0,-8 0 0,3 0 0,0 0 0,-3 1 0,8-1 0,-4 1 0,0-1 0,3 0 0,-2 5 0,-1-4 0,8 4 0,-7-5 0,8 1 0,-4-1 0,-1 5 0,0-4 0,1 4 0,-1-5 0,1 5 0,-5-3 0,4 2 0,-4 1 0,4-4 0,1 8 0,0-8 0,-1 8 0,1-7 0,-1 7 0,1-8 0,0 8 0,-1-8 0,1 8 0,-1-8 0,1 8 0,0-3 0,-1 0 0,1 3 0,5-4 0,-5 5 0,5-4 0,-5 3 0,0-4 0,-1 5 0,1 0 0,-1 0 0,6 0 0,-4 0 0,4 0 0,-1 0 0,-3 0 0,4-4 0,0 3 0,-4-3 0,9 4 0,-9 0 0,3-5 0,1 4 0,-4-3 0,4 0 0,0 2 0,-4-6 0,9 7 0,-9-8 0,9 8 0,-4-8 0,0 3 0,4 0 0,-4-3 0,0 4 0,4-1 0,-4-3 0,0 3 0,-1-4 0,0 4 0,-4 2 0,3 0 0,-4 3 0,0-8 0,-1 8 0,1-3 0,0-1 0,-1 4 0,1-3 0,-1 4 0,1-5 0,0 4 0,-1-3 0,1 4 0,-1 0 0,1-4 0,-1 3 0,1-3 0,-1 4 0,1 0 0,0-5 0,-1 4 0,6-3 0,-4 0 0,9 3 0,-4-4 0,5 0 0,0 4 0,1-3 0,-1-1 0,0 4 0,1-4 0,-1 0 0,0 4 0,0-4 0,1 5 0,-1-5 0,0 4 0,1-4 0,-1 5 0,0 0 0,0 0 0,-5 0 0,4 0 0,-4 0 0,6 0 0,-1 0 0,-5 0 0,4 0 0,-4 0 0,5 0 0,1 0 0,-6 0 0,4 0 0,-4 0 0,5 0 0,0 0 0,1 0 0,-1 0 0,0 0 0,1 0 0,-6 0 0,4 0 0,-4 0 0,0 0 0,4 0 0,-9 0 0,3 0 0,1 0 0,-4 0 0,4 0 0,-6 0 0,1 0 0,-1 0 0,1 0 0,0 0 0,-1 0 0,-31-13 0,10 9 0,-22-14 0,14 13 0,-3-1 0,0-4 0,-4 9 0,5-8 0,1 7 0,-1-7 0,1 8 0,-1-9 0,1 9 0,5-4 0,-4 5 0,3 0 0,-4 0 0,0-5 0,4 4 0,-2-3 0,2 4 0,-4 0 0,-1 0 0,1 0 0,0 0 0,-1 0 0,6 0 0,-4 0 0,4 0 0,-6 0 0,1 0 0,5 0 0,-4 0 0,-3 0 0,0 0 0,-4 0 0,5 0 0,1 0 0,-1 0 0,1 0 0,0 0 0,-1 0 0,1 0 0,-1 0 0,6 0 0,-4 0 0,9 0 0,-9 0 0,9 0 0,-4 4 0,5-3 0,0 3 0,1 0 0,-1-2 0,0 2 0,0 0 0,-5-3 0,4 3 0,-4-4 0,6 0 0,-1 5 0,0-4 0,-5 3 0,4 0 0,-4-3 0,6 4 0,-1-1 0,-5-3 0,4 3 0,-4 0 0,5-2 0,-5 2 0,4 0 0,-9-3 0,9 3 0,-4-4 0,0 5 0,4-4 0,-9 9 0,9-9 0,-9 4 0,9-1 0,-4-3 0,0 8 0,4-8 0,-4 4 0,5-5 0,1 4 0,-1-3 0,0 8 0,0-8 0,-5 3 0,4 1 0,-4-4 0,6 7 0,-1-7 0,0 4 0,0-1 0,1-3 0,-1 7 0,0-6 0,0 6 0,1-7 0,-6 3 0,4 1 0,-4-4 0,5 7 0,0-7 0,1 3 0,-1 1 0,0-4 0,0 3 0,1 0 0,-1-3 0,0 8 0,0-8 0,1 8 0,-1-8 0,0 7 0,1-7 0,-1 8 0,0-4 0,1 4 0,-1-4 0,0 4 0,1-8 0,3 8 0,-2-4 0,2 4 0,-4-3 0,1 2 0,-1-2 0,0-1 0,5 4 0,-4-4 0,4 0 0,-5 4 0,0-4 0,1 4 0,-1 1 0,1-1 0,-1 0 0,1 1 0,-1-1 0,0-4 0,1 4 0,-1-4 0,0 5 0,5 0 0,-4-1 0,4-3 0,-5 2 0,4-3 0,-2 5 0,2 0 0,-3-1 0,-1 1 0,0-5 0,0 4 0,0-4 0,5 5 0,-4-1 0,4 1 0,-5-1 0,1-3 0,3 2 0,-3-2 0,4-1 0,-5 4 0,5-4 0,-4 5 0,4-5 0,-5 3 0,5-2 0,-4 3 0,4-3 0,-1 2 0,-2-3 0,2 5 0,-7-1 0,7-8 0,-2-2 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3:20.424"/>
    </inkml:context>
    <inkml:brush xml:id="br0">
      <inkml:brushProperty name="width" value="0.35" units="cm"/>
      <inkml:brushProperty name="height" value="0.35" units="cm"/>
      <inkml:brushProperty name="color" value="#66CC00"/>
    </inkml:brush>
  </inkml:definitions>
  <inkml:trace contextRef="#ctx0" brushRef="#br0">537 726 24575,'9'-25'0,"-4"4"0,4 15 0,-4-2 0,5 2 0,-1-3 0,1-1 0,-1 1 0,0-1 0,0 1 0,1-1 0,-1 1 0,0 0 0,0 0 0,1-1 0,-1 5 0,1-4 0,-1 4 0,1-1 0,-5-2 0,8 3 0,-7-5 0,8 5 0,-9-3 0,3 6 0,-2-6 0,3 3 0,-3-5 0,2 0 0,-3 5 0,0-3 0,3 2 0,-2 1 0,3-4 0,1 8 0,-5-8 0,4 4 0,0-5 0,2 0 0,3 5 0,-5-4 0,1 4 0,-1-5 0,1 5 0,0-4 0,-1 4 0,1-5 0,-1 0 0,6 0 0,-4 5 0,4-4 0,0 3 0,-4-4 0,3 0 0,1 4 0,-4-3 0,4 4 0,0-5 0,-4 4 0,4-3 0,-6 8 0,6-8 0,-4 3 0,4 1 0,-6-4 0,1 8 0,-1-8 0,6 8 0,-4-3 0,4 0 0,-6 2 0,1-6 0,0 7 0,-1-4 0,1 1 0,-1 3 0,6-3 0,-4-1 0,4 4 0,-6-7 0,1 7 0,5-9 0,-4 9 0,9-4 0,-10 1 0,5 3 0,0-8 0,-4 8 0,9-4 0,-9 1 0,8 3 0,-3-4 0,0 5 0,4-4 0,-9 2 0,9-2 0,-9 4 0,9 0 0,-9 0 0,9 0 0,-4 0 0,0 0 0,4 0 0,-9 0 0,9 0 0,-9 0 0,9 0 0,-9 0 0,3 0 0,1 0 0,-4 0 0,4 0 0,-6 0 0,6 0 0,0 0 0,7 0 0,-7 0 0,-1 0 0,1 0 0,1 0 0,5 0 0,1 0 0,-1 0 0,0 0 0,0 0 0,1 0 0,-1 0 0,0 0 0,0 0 0,1 4 0,-1-2 0,0 2 0,-4-4 0,3 0 0,-4 0 0,5 0 0,0 0 0,-5 0 0,4 0 0,-9 0 0,9 0 0,-9 0 0,4 0 0,-5 0 0,4 5 0,-3-4 0,4 4 0,-6-5 0,1 0 0,-1 0 0,1 0 0,0 0 0,-1 0 0,1 0 0,5 0 0,-4 0 0,3 0 0,-4 0 0,0 0 0,-1 0 0,1 0 0,-1 0 0,6 0 0,-4 0 0,4 0 0,0 0 0,-4 4 0,3-3 0,1 3 0,-4-4 0,9 5 0,-4-4 0,0 4 0,4 0 0,10 1 0,-10-1 0,13 0 0,-22 0 0,4-4 0,-5 7 0,-1-7 0,1 3 0,-1-4 0,1 0 0,-34 5 0,6-4 0,-31-2 0,7-6 0,-2-11 0,-7 4 0,0-5 0,0 6 0,0 1 0,0-1 0,0 0 0,0 6 0,7-4 0,2 4 0,7 1 0,0 1 0,0-1 0,6 5 0,-5-9 0,11 8 0,-5-3 0,7 5 0,0 0 0,-1 0 0,1-5 0,-1 4 0,1-4 0,-1 5 0,1 0 0,0 0 0,-1 0 0,6 0 0,-4 0 0,9 0 0,-23 0 0,19 0 0,-19 0 0,18 0 0,0 0 0,-4 0 0,3 0 0,1 0 0,-4 0 0,4 0 0,-6 5 0,1-4 0,-1 9 0,1-9 0,0 4 0,-1-1 0,1-3 0,-1 4 0,-5 0 0,9-3 0,-8 8 0,9-9 0,-4 8 0,-1-3 0,1 0 0,0 3 0,-1-7 0,6 7 0,-4-8 0,4 8 0,-1-8 0,-3 8 0,9-3 0,-9-1 0,9 4 0,-9-8 0,9 8 0,-4-4 0,5 0 0,0 4 0,1-8 0,-1 7 0,0-2 0,1-1 0,-1 3 0,0-2 0,0-1 0,1 4 0,3-4 0,-2 5 0,2-1 0,-4-3 0,1 2 0,3-2 0,-3 3 0,4 1 0,-5-1 0,5 1 0,-4 0 0,4-1 0,-5 1 0,0 5 0,4-4 0,-3 3 0,4-4 0,-5-1 0,0 1 0,5 5 0,-4-4 0,4 3 0,-5-4 0,0 0 0,0 5 0,0-5 0,0 5 0,0 0 0,-4 0 0,2 1 0,-2 3 0,4-8 0,0 4 0,4-6 0,-2 1 0,7 0 0,-8-1 0,8 1 0,-8-5 0,8 7 0,-3-6 0,4 7 0,0-4 0,-4 0 0,-1 0 0,-5 1 0,0 0 0,-5 0 0,4-1 0,-9 6 0,9-4 0,-9 9 0,9-4 0,-9 1 0,8 3 0,-8-9 0,8 9 0,-8-3 0,3 4 0,0 1 0,-3-1 0,8 0 0,-9 7 0,3 0 0,-13 22 0,2 13 0,5-10 0,-5 6 0,-5 4 0,-3 4 0,4-6 0,7-7 0,0-2 0,-16 14 0,1 1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3:58.711"/>
    </inkml:context>
    <inkml:brush xml:id="br0">
      <inkml:brushProperty name="width" value="0.35" units="cm"/>
      <inkml:brushProperty name="height" value="0.35" units="cm"/>
      <inkml:brushProperty name="color" value="#D86D00"/>
    </inkml:brush>
  </inkml:definitions>
  <inkml:trace contextRef="#ctx0" brushRef="#br0">824 860 24575,'26'0'0,"2"0"0,-17 0 0,9 0 0,-9-4 0,9 3 0,-4-3 0,0-1 0,4 4 0,-4-13 0,5 12 0,1-8 0,5 0 0,-4 7 0,4-12 0,-6 9 0,1-5 0,-1 0 0,0 5 0,1-3 0,-1 3 0,0-5 0,0 5 0,1-3 0,-1 3 0,0 0 0,0-4 0,0 4 0,-4 0 0,3-3 0,-4 3 0,5 0 0,-5 1 0,4 0 0,-4 4 0,0-4 0,4 5 0,-4-5 0,0 4 0,4-4 0,-9 5 0,9 0 0,-9 0 0,9 0 0,-9 0 0,9 0 0,-9 0 0,9 0 0,-4-5 0,0 4 0,4-4 0,-4 5 0,5 0 0,1 0 0,-1 0 0,0 0 0,0 0 0,-4 0 0,3 0 0,-4 0 0,5 0 0,0 0 0,0 0 0,1 0 0,-1 0 0,0 0 0,-5 0 0,4 0 0,-4 0 0,6 0 0,-1 0 0,0 0 0,-5 0 0,4 0 0,-9 0 0,9 0 0,-4 0 0,0 0 0,4 0 0,-9 0 0,9 0 0,-9 0 0,9 0 0,-4 0 0,0 0 0,4 5 0,-9-4 0,9 4 0,-4-5 0,0 4 0,4-3 0,-4 4 0,5-1 0,-5-2 0,4 7 0,-4-8 0,6 4 0,-6-1 0,4-3 0,-4 4 0,0-1 0,4-3 0,-9 3 0,9 1 0,-9-4 0,3 4 0,1 0 0,-4-4 0,9 8 0,-9-7 0,9 2 0,-9 0 0,9 2 0,-10 0 0,10 3 0,-9-8 0,9 9 0,-9-5 0,9 1 0,-9 2 0,9-2 0,-9 4 0,9-4 0,-10 2 0,5-2 0,0-1 0,-4 4 0,4-4 0,-6 0 0,6 4 0,-4-3 0,9 4 0,-9 0 0,9 0 0,-4 1 0,5-1 0,0 5 0,0 2 0,1 4 0,-1-4 0,0 3 0,0-4 0,0 5 0,1-4 0,-6 3 0,4-8 0,-8 8 0,3-9 0,-4 9 0,-1-4 0,0 1 0,0 3 0,1-4 0,-1 5 0,1 0 0,0 1 0,0 5 0,-1-4 0,1 4 0,0-6 0,-5 6 0,3-4 0,-7 4 0,7-5 0,-8-1 0,4 0 0,-5 0 0,5 1 0,-4-1 0,4 0 0,-5 1 0,0-1 0,0 0 0,0 0 0,0 1 0,0-1 0,0 0 0,0 7 0,0-6 0,0 6 0,0-1 0,0-4 0,0 10 0,0-10 0,0 11 0,0-5 0,-6 6 0,0 0 0,-6-7 0,1 6 0,-1-5 0,1-1 0,-1 6 0,1-5 0,-1 6 0,1 0 0,-1 0 0,0-7 0,1 6 0,0-12 0,-1 12 0,-3-11 0,2 4 0,-2-6 0,4 0 0,0 1 0,0-1 0,1 0 0,-6 1 0,5-6 0,-5 4 0,1-4 0,3 5 0,-8 0 0,8 1 0,-8-1 0,3 0 0,0 1 0,-3-1 0,2 6 0,2-4 0,-6 4 0,6-5 0,-1-1 0,-3 0 0,3 0 0,1-5 0,-4 4 0,4-4 0,-1 6 0,-3-1 0,3-5 0,-4 5 0,-1-10 0,1 10 0,-1-10 0,1 9 0,-1-8 0,1 4 0,-7-5 0,5 4 0,-4-2 0,6 2 0,-1-4 0,1-1 0,-7 1 0,5 0 0,-4 0 0,5-5 0,1 4 0,0-9 0,-1 8 0,1-8 0,-1 9 0,1-9 0,-1 8 0,1-7 0,-1 7 0,1-8 0,0 9 0,-1-9 0,1 8 0,-1-7 0,1 7 0,-1-8 0,1 9 0,-7-9 0,5 8 0,-4-7 0,6 7 0,-1-8 0,-5 4 0,4 0 0,-11-4 0,11 4 0,-4-5 0,-1 0 0,5 0 0,-4 0 0,-1 0 0,5 0 0,-4 0 0,-1 0 0,5 0 0,-4 0 0,5 0 0,1 0 0,0 0 0,-1 0 0,1 0 0,-1 0 0,1 0 0,-7 0 0,5 0 0,-4 0 0,6 0 0,-7 0 0,5-5 0,-10 4 0,10-9 0,-11 9 0,11-9 0,-4 9 0,0-9 0,4 4 0,-11 0 0,12-4 0,-12 4 0,5-5 0,0-1 0,-5 0 0,5 1 0,-6-1 0,0 0 0,0-5 0,-1 4 0,7-8 0,-4 8 0,4-8 0,-7 3 0,7 0 0,-4-4 0,10 5 0,-11-1 0,11-3 0,-4 9 0,-1-9 0,6 4 0,-6-5 0,7 0 0,-1 6 0,1-5 0,0 5 0,-1-6 0,5 1 0,-3 4 0,8-3 0,-3 9 0,0-9 0,4 9 0,-5-10 0,7 10 0,-2-9 0,1 4 0,-1 0 0,1-4 0,-5 3 0,3-4 0,-4 5 0,6-4 0,-1 3 0,1-4 0,-1 0 0,0-1 0,0-5 0,-5 4 0,3-11 0,-3 5 0,5 0 0,-1-5 0,1 6 0,-1-8 0,1 8 0,5-6 0,-4 5 0,3-6 0,1-7 0,-5 5 0,10-6 0,-5 8 0,6 0 0,0 0 0,0 0 0,0 6 0,0-5 0,0 5 0,0-6 0,0 0 0,0 0 0,0-1 0,0 1 0,0 0 0,0 0 0,0 0 0,0 0 0,0 6 0,6-4 0,-5 4 0,9-6 0,-3 0 0,4 0 0,0 6 0,1-5 0,-1 11 0,0-11 0,0 11 0,0-4 0,0-1 0,0 5 0,0-4 0,4 6 0,-3-1 0,8 1 0,-9 5 0,9-4 0,-3-3 0,5 1 0,0-6 0,-1 7 0,0-1 0,8-7 0,-5 6 0,10-7 0,-11 8 0,11-1 0,-11-5 0,5 5 0,0-6 0,-5 7 0,4 0 0,1 0 0,-5 0 0,4 0 0,-6 0 0,0 1 0,1 0 0,5 3 0,-9-2 0,14 2 0,-14-4 0,10 5 0,-7-4 0,6 4 0,-4-5 0,4 5 0,1-4 0,1 3 0,-1-5 0,6 0 0,-6 6 0,7-5 0,0 4 0,0-1 0,0-3 0,6 9 0,-4-4 0,12-2 0,-12 6 0,12-5 0,-5 5 0,0 1 0,5-1 0,-5 1 0,6 5 0,-6-4 0,5 10 0,-5-10 0,-1 9 0,-1-4 0,0 6 0,-5 0 0,5 0 0,-7 0 0,0 0 0,-7 0 0,6 0 0,-11 0 0,10 0 0,-10 0 0,10 0 0,-10 0 0,5 5 0,-7 1 0,6 5 0,-4 0 0,4 0 0,-5-5 0,5 4 0,2-4 0,0 5 0,4 1 0,-4-1 0,6 1 0,7 5 0,2-3 0,-1 9 0,6-9 0,-5 9 0,15-9 0,-6 10 0,5-3 0,-7 4 0,0-5 0,8 5 0,-13-6 0,19 2 0,-19 2 0,13-3 0,-9 5 0,-6 0 0,5 0 0,-12-2 0,12 2 0,-13-1 0,6 0 0,-7-1 0,-6 0 0,4-5 0,-10 2 0,4-3 0,-5-1 0,5 5 0,-9-4 0,8 0 0,-9 4 0,4-5 0,0 5 0,1 1 0,-1-1 0,-5-5 0,-1 4 0,0-4 0,-3 0 0,3 4 0,-5-4 0,0 0 0,1 4 0,-6-4 0,5 6 0,-4-1 0,-1 0 0,0 0 0,0 1 0,-4-1 0,4 0 0,0 7 0,-4 1 0,4-1 0,-5 6 0,0-6 0,0 7 0,0 0 0,0 0 0,0 6 0,0-4 0,0 4 0,0-6 0,0 0 0,0 0 0,0 0 0,0 0 0,0-6 0,0 4 0,-5-4 0,4 0 0,-10 4 0,5-10 0,-5 4 0,5-5 0,-4 5 0,4-4 0,-5 4 0,0 0 0,0-4 0,-1 10 0,1-4 0,-1 0 0,1 5 0,5-6 0,-10 7 0,8 0 0,-9 0 0,5 0 0,1 0 0,-1 0 0,-5 0 0,4 0 0,-4 0 0,5 0 0,0 0 0,1 0 0,-5-7 0,3 6 0,-3-5 0,4 0 0,-4 4 0,3-10 0,-3 4 0,5 0 0,0-4 0,-5 4 0,4 0 0,-9-4 0,9 4 0,-8-5 0,8-1 0,-9 6 0,9-4 0,-9 4 0,4-6 0,0 6 0,-3-4 0,3 5 0,-5-7 0,1 0 0,-1 0 0,1 1 0,0-1 0,-1 0 0,-5 1 0,4 0 0,-5 0 0,7-6 0,0 4 0,-7-2 0,5-2 0,-4 1 0,5-2 0,-5-3 0,-2 9 0,0-8 0,2 3 0,-1-5 0,5 0 0,-10 0 0,10 0 0,-5 0 0,1 0 0,4 0 0,-5 0 0,7 0 0,-1 0 0,1-1 0,-1 1 0,1-5 0,0-2 0,-1 1 0,1-4 0,-1 9 0,1-9 0,-7 4 0,5-1 0,-4-2 0,0 7 0,4-7 0,-11 3 0,11-1 0,-10-2 0,10 2 0,-11 2 0,11-5 0,-10 4 0,10 0 0,-11-4 0,11 4 0,-10-5 0,4 5 0,0-4 0,-5 4 0,5-5 0,-6 0 0,6 0 0,-5 0 0,5 0 0,-6 0 0,0 0 0,0 0 0,0 0 0,0 0 0,0 0 0,-7 0 0,5 0 0,-5 0 0,0 0 0,5-5 0,-5-2 0,6 1 0,1-5 0,0 5 0,0-1 0,6-3 0,-5 4 0,5 0 0,0-4 0,-5 3 0,12-4 0,-6 5 0,1-4 0,4 4 0,-11-6 0,11 1 0,-4 0 0,5 0 0,1 5 0,0-3 0,-1 3 0,1-5 0,-1 0 0,6 1 0,-4-5 0,4 3 0,0-3 0,-4 4 0,8 1 0,-8 0 0,4-1 0,0 1 0,-4-5 0,9 4 0,-9-5 0,3 6 0,1-5 0,-5 3 0,10-3 0,-9-1 0,4 5 0,-1-10 0,-3 9 0,8-3 0,-8 0 0,9 4 0,-9-9 0,9 9 0,-4-4 0,0 0 0,4 4 0,-4-4 0,0 0 0,4 4 0,-4-9 0,5 9 0,-5-9 0,4 9 0,-5-9 0,6 9 0,-5-9 0,4 3 0,-4 1 0,-1-4 0,5 9 0,-4-9 0,5 9 0,-1-9 0,1 4 0,0-1 0,-1-3 0,1 4 0,-1-5 0,0-1 0,-5-5 0,3 4 0,-3-5 0,5 0 0,0 6 0,-1-12 0,1 5 0,4-6 0,-3 6 0,4-5 0,-6-2 0,5-1 0,-4-5 0,10 0 0,-10 6 0,10-13 0,-4 5 0,5 0 0,0-5 0,0 12 0,0-12 0,0 12 0,0-12 0,0 12 0,0-5 0,0 7 0,0 0 0,0 0 0,0 0 0,0 0 0,0-8 0,0 13 0,5-11 0,2 5 0,4 6 0,1-11 0,-1 12 0,1-6 0,-1 0 0,1-1 0,4 7 0,-3-4 0,3 4 0,-5 0 0,6-5 0,-5 11 0,4-10 0,-5 10 0,5-5 0,-4 1 0,4 4 0,-5-5 0,0 7 0,4 0 0,-4 4 0,4-3 0,-5 4 0,0 0 0,1-4 0,4 4 0,-4-1 0,4-3 0,0 4 0,-3-5 0,8 4 0,-8-3 0,8 3 0,-3-4 0,4-1 0,-5 6 0,4-4 0,-4 3 0,5-4 0,-5 5 0,4-4 0,-4 4 0,6-1 0,-6-3 0,4 8 0,-8-8 0,8 8 0,-3-4 0,-1 1 0,4 3 0,-3-4 0,-1 6 0,4-1 0,-9 1 0,9 0 0,-9 0 0,9-1 0,-4-4 0,5 3 0,-5-3 0,4 5 0,-4-1 0,6 0 0,-1 1 0,0-1 0,-5 1 0,4-1 0,-4 5 0,5-3 0,1 3 0,-6-4 0,4 4 0,-10-3 0,10 3 0,-3 1 0,4-5 0,-5 9 0,4-9 0,-4 9 0,5-9 0,-5 9 0,4-8 0,-4 7 0,5-7 0,0 3 0,1 0 0,-1 1 0,0 0 0,0 4 0,1-8 0,-1 7 0,0-7 0,1 8 0,-1-4 0,0 5 0,0-5 0,0 4 0,0-4 0,0 5 0,1-5 0,-1 4 0,6-4 0,-4 1 0,4 2 0,1-2 0,-6 4 0,6-5 0,-1 4 0,-4-4 0,10 5 0,-10 0 0,5 0 0,-7 0 0,0 0 0,0 0 0,5 0 0,-4 0 0,-1 0 0,-1 0 0,-10 0 0,10 0 0,-4 0 0,1 0 0,3 0 0,-4 0 0,0 0 0,4 0 0,-4 0 0,5 0 0,1 0 0,-1 5 0,0-4 0,0 8 0,1-8 0,-1 4 0,0 0 0,7-4 0,-6 8 0,6-7 0,-7 7 0,0-3 0,0 0 0,7 4 0,-6-4 0,6 5 0,-7-5 0,0 3 0,7-3 0,-5 5 0,10-4 0,-10 2 0,10-3 0,-10 5 0,5 0 0,-1-5 0,2 4 0,0-4 0,4 6 0,-10-2 0,10 2 0,-10-1 0,10 0 0,-10 0 0,4 0 0,-5-1 0,-1 1 0,0 0 0,0-1 0,0 1 0,1 4 0,-1-3 0,-5 3 0,4 0 0,-4-3 0,5 8 0,1-8 0,-6 2 0,4 2 0,-4-5 0,5 9 0,-4-3 0,3-1 0,-4 4 0,5-3 0,1-1 0,-1 4 0,0-3 0,-4 4 0,3 0 0,-4-4 0,1 3 0,3-4 0,-9 1 0,9 3 0,-8-4 0,3 0 0,0-1 0,-4 0 0,5 2 0,-6-1 0,5 4 0,-4-9 0,4 3 0,-5 1 0,0-4 0,0 9 0,0-4 0,0 0 0,1 4 0,-2-9 0,-3 8 0,3-8 0,-8 9 0,7-9 0,-7 9 0,8-4 0,-7 0 0,7 4 0,-8-3 0,4-1 0,0 4 0,-4-4 0,4 5 0,-5 0 0,0 1 0,4-1 0,-2 0 0,2 1 0,-4-1 0,0 0 0,0 6 0,5-9 0,-4 8 0,3-10 0,-4 5 0,0 1 0,0-1 0,0-5 0,0 4 0,0-4 0,0 0 0,0 4 0,0-4 0,0 5 0,0-5 0,0 4 0,0-3 0,0 4 0,0 0 0,0 0 0,0 0 0,0 1 0,0-6 0,0 4 0,0-4 0,0 5 0,-5 0 0,-1 0 0,0 1 0,-4 5 0,4-4 0,-5 4 0,0-6 0,0 6 0,0-4 0,5 4 0,-4-5 0,4 5 0,-10-4 0,3 10 0,-2-10 0,3 11 0,0-5 0,-4 5 0,3-5 0,-3 4 0,-1-4 0,4 6 0,-3-6 0,-1 4 0,4-4 0,-3 0 0,0-2 0,4 0 0,-4-4 0,0 4 0,4-5 0,-3-1 0,4 0 0,-5 1 0,4-1 0,-3-5 0,5 4 0,0-9 0,-1 4 0,2-6 0,3 1 0,-2 0 0,2-1 0,-4 1 0,1-1 0,-1 1 0,0 0 0,0-1 0,1 1 0,-1-5 0,0 4 0,0-4 0,-4 5 0,3-5 0,-10 5 0,10-5 0,-9 6 0,9-1 0,-9 0 0,4 0 0,0 0 0,-5 1 0,5-1 0,0 0 0,-4-4 0,4 3 0,-6-3 0,1 4 0,0 1 0,-1 0 0,1-1 0,-1-4 0,6 3 0,-10-2 0,8 3 0,-9 1 0,5-1 0,1 1 0,-7 0 0,5 0 0,-4 0 0,-1 0 0,-1 0 0,0 0 0,-4 1 0,3-1 0,-5 1 0,6-1 0,-10 1 0,8-1 0,-4-4 0,1 3 0,5-3 0,-6 4 0,0 1 0,0-6 0,0 5 0,6-10 0,-5 4 0,11 0 0,-4-4 0,5 4 0,1-5 0,0 5 0,-1-4 0,1 4 0,0-5 0,-1 0 0,-5 0 0,4 4 0,-5-3 0,1 4 0,4-5 0,-11 0 0,11 0 0,-11 0 0,12 0 0,-12 0 0,11 0 0,-11 0 0,11 0 0,-4 0 0,5 0 0,1 0 0,0 0 0,-1 0 0,1 0 0,-1 0 0,1 0 0,-1 0 0,1 0 0,0 0 0,-1 0 0,1 0 0,4 0 0,-3 0 0,4 0 0,-5-5 0,-1-1 0,6 0 0,-4-3 0,4 3 0,-6-5 0,1 5 0,-7-4 0,5 4 0,-4-5 0,5 5 0,-5-4 0,4 3 0,-5-4 0,1 5 0,4-3 0,-5 3 0,7-5 0,0 5 0,-1-4 0,1 4 0,-1 0 0,1-3 0,-1 8 0,6-9 0,-4 5 0,4-1 0,0-3 0,-5 8 0,10-8 0,-4 4 0,1-1 0,3-2 0,-10 2 0,10 0 0,-4-3 0,0 3 0,4 1 0,-3-4 0,4 3 0,0-3 0,-5-2 0,4 2 0,-4-2 0,6 6 0,-1-4 0,0 4 0,0-5 0,1 0 0,-1 1 0,0-1 0,0-5 0,0 4 0,0-4 0,-5 5 0,4 0 0,-4-5 0,5 4 0,-6-5 0,5 7 0,-4-2 0,0-4 0,4 4 0,-4-4 0,5 0 0,-5 4 0,3-9 0,-3 8 0,5-3 0,0 6 0,1-1 0,-1 0 0,0-5 0,0 4 0,4-4 0,-3 5 0,4 1 0,-1-1 0,-2 0 0,2 0 0,1 1 0,-4-1 0,8 0 0,-3 1 0,0-1 0,3-5 0,-4 4 0,1-4 0,3 5 0,-4 0 0,5-4 0,0 3 0,-4-4 0,3 0 0,-3-1 0,4 0 0,0-4 0,0 3 0,0-4 0,0 0 0,0 4 0,0-3 0,0 4 0,0-5 0,0 4 0,0-3 0,0 4 0,0-5 0,0 4 0,0-3 0,0 4 0,0-5 0,0-1 0,0 1 0,0 0 0,0-1 0,0 1 0,0-1 0,0 6 0,4-4 0,-2 4 0,2-6 0,1 1 0,-4 0 0,9-1 0,-9 6 0,4-4 0,-1 4 0,-2-6 0,7 6 0,-8-4 0,3 4 0,0-1 0,-3-3 0,4 9 0,-5-9 0,4 9 0,-3-9 0,3 9 0,0-4 0,-2 0 0,2 4 0,-4-4 0,5 0 0,-4 4 0,8-9 0,-8 9 0,4-9 0,-1 9 0,-3-4 0,8 0 0,-7 4 0,2-9 0,1 9 0,-4-9 0,8 4 0,-4-1 0,1-3 0,3 9 0,-8-9 0,8 4 0,-8 0 0,8 1 0,-8 0 0,7 4 0,-7-9 0,8 9 0,-4-4 0,1 0 0,2 4 0,-7-4 0,8 5 0,-8-5 0,7 4 0,-2-4 0,-1 5 0,4-5 0,-3 4 0,4-4 0,-1 6 0,1-6 0,0 4 0,0-4 0,0 0 0,0 4 0,0-9 0,0 3 0,1 1 0,4-4 0,1 9 0,0-10 0,4 9 0,-8-8 0,8 8 0,-3-8 0,4 8 0,-4-8 0,3 8 0,-4-8 0,5 8 0,-4-9 0,3 9 0,-3-3 0,-1-1 0,4 4 0,-3-3 0,4 4 0,-4-4 0,2 3 0,-7-3 0,8 4 0,-9 1 0,8 0 0,-2-1 0,-1 1 0,4-1 0,-4 1 0,0 0 0,4-1 0,-4 1 0,0-1 0,4 1 0,-4-1 0,5 1 0,1-1 0,-1 0 0,0 0 0,1 0 0,-1 1 0,0-1 0,0 0 0,1 1 0,5-2 0,-4 1 0,4 5 0,-6-4 0,1 4 0,-1 0 0,6-4 0,-4 9 0,4-9 0,-5 9 0,-1-9 0,0 9 0,1-8 0,-1 3 0,0 0 0,0-4 0,1 9 0,5-4 0,-4 0 0,10-1 0,-4 0 0,0 0 0,5 1 0,-5 4 0,6-10 0,7 10 0,-5-4 0,5-1 0,-7 5 0,0-4 0,0 5 0,0-5 0,-6 3 0,4-3 0,-10 5 0,10 0 0,-10 0 0,5 0 0,-7 0 0,0 0 0,-5 0 0,4 0 0,-4 0 0,5 0 0,-5 0 0,4 0 0,-9 4 0,9 2 0,-4 4 0,5 1 0,-4-1 0,3 1 0,-4-1 0,5 0 0,0 1 0,1 0 0,-1 4 0,0-3 0,0 8 0,1-4 0,-1 1 0,-5 3 0,4-4 0,-3 1 0,-1 3 0,-1-3 0,1 4 0,-4 0 0,3 0 0,-5-4 0,1 3 0,-1-4 0,5 5 0,-3-5 0,3 4 0,-5-9 0,0 9 0,0-9 0,0 9 0,0-9 0,0 3 0,0-4 0,0 5 0,-1-4 0,2 3 0,-1 1 0,-1-4 0,1 4 0,0-5 0,0 4 0,0-3 0,0 4 0,0 0 0,-1-4 0,2 4 0,-2-6 0,1 1 0,-1-1 0,1 1 0,0 0 0,-1-1 0,-4 1 0,4-1 0,-4 1 0,1 5 0,2-4 0,-7 3 0,8-4 0,-8 0 0,7-1 0,-7 1 0,8-1 0,-8 1 0,8 0 0,-8-1 0,3 1 0,-4 0 0,4-1 0,-3 6 0,4-4 0,-1 4 0,-3-6 0,3 1 0,-4 5 0,4-4 0,-3 3 0,4 1 0,-5 1 0,4 0 0,-3 4 0,3-4 0,-4 0 0,5 4 0,-4-4 0,4 6 0,0-1 0,-4 0 0,4 1 0,-5-1 0,0 0 0,4 0 0,-3-5 0,4 4 0,-5-4 0,0 5 0,4-5 0,-3 4 0,4-4 0,-5 6 0,0-6 0,0 4 0,0-4 0,0 0 0,0 4 0,0-4 0,0 5 0,0-4 0,0 2 0,0-3 0,0 6 0,0-6 0,0 4 0,0-4 0,0 5 0,0-5 0,0 4 0,0-4 0,0 0 0,0 4 0,0-4 0,0 0 0,0 4 0,0-3 0,-5 4 0,-1 0 0,0 0 0,-3 0 0,2 7 0,-4 1 0,-1 6 0,-10 15 0,7-4 0,-14 14 0,10-16 0,-5-2 0,5 0 0,-3-6 0,8 7 0,-8-8 0,10-7 0,-10 6 0,9-11 0,-3 4 0,1-6 0,3-5 0,2 4 0,1-9 0,4 4 0,-5-6 0,0 1 0,5-1 0,-4 1 0,8 0 0,-8-5 0,4 3 0,-5-7 0,1 3 0,0-4 0,0 0 0,0 4 0,0-2 0,-1 6 0,0-7 0,1 8 0,-1-8 0,0 7 0,0-7 0,-5 8 0,4-7 0,-4 7 0,0-8 0,4 7 0,-9-7 0,9 8 0,-9-3 0,9-1 0,-9 5 0,4-5 0,-6 1 0,1 4 0,5-5 0,-4 1 0,3 3 0,-4-3 0,-1 5 0,6-6 0,-4 5 0,4-9 0,-6 9 0,1-9 0,5 8 0,-5-8 0,5 8 0,-5-8 0,0 8 0,-1-8 0,1 4 0,-1 0 0,1-4 0,0 4 0,-1-1 0,1-2 0,-1 2 0,6 1 0,-10-4 0,8 3 0,-9 1 0,5-4 0,1 4 0,0-1 0,-1-3 0,1 4 0,-1 0 0,1-4 0,0 4 0,-1 0 0,1-4 0,-1 4 0,1-5 0,0 0 0,-1 0 0,1 0 0,5 4 0,-4-3 0,3 3 0,1-4 0,-4 0 0,4 0 0,-6 0 0,1 0 0,0 0 0,-1 0 0,1 0 0,-7 0 0,5 0 0,-4 0 0,0 0 0,4 0 0,-5 0 0,7 0 0,0 0 0,-1 0 0,1 0 0,-1 0 0,1 0 0,0 0 0,-1 0 0,6-4 0,-4-2 0,4-4 0,-6 4 0,-5-4 0,4 4 0,-4-5 0,5 0 0,1 0 0,0 5 0,-1-3 0,1 3 0,-6-6 0,4 2 0,-5-2 0,7 2 0,5-1 0,-5 1 0,5-1 0,-5 5 0,-1-3 0,1 3 0,-1-5 0,1 0 0,5 1 0,-4-1 0,3 1 0,1-1 0,-4 1 0,9 0 0,-9-1 0,9 1 0,-9 0 0,8 0 0,-8-1 0,9 1 0,-9 0 0,9 0 0,-9-1 0,9 1 0,-4 0 0,5 0 0,0 1 0,1-1 0,-1-5 0,0 4 0,-1-4 0,1 0 0,5 4 0,-4-4 0,3 0 0,0 4 0,-3-9 0,3 9 0,-4-9 0,4 9 0,-4-9 0,5 9 0,-5-4 0,0 0 0,4 4 0,-4-9 0,5 9 0,-6-9 0,1 9 0,0-4 0,0 0 0,0 4 0,0-9 0,4 9 0,-3-10 0,3 10 0,-5-9 0,6 9 0,-5-9 0,5 9 0,-1-9 0,-3 9 0,3-9 0,1 4 0,-5-6 0,9 6 0,-9-4 0,9 4 0,-8-6 0,7 1 0,-2 0 0,-1-1 0,4-5 0,-4 4 0,5-4 0,0-1 0,0 5 0,0-11 0,0 11 0,0-10 0,0 10 0,0-11 0,0 11 0,0-4 0,0-1 0,5 5 0,1-10 0,0 10 0,4-5 0,-4 1 0,5 4 0,0-4 0,0 5 0,0-5 0,-1 4 0,1-4 0,0 5 0,0 1 0,0-7 0,-1 5 0,1-4 0,0 6 0,0-1 0,-1 6 0,5-4 0,-3 4 0,2-1 0,2-3 0,-5 9 0,4-9 0,-5 9 0,5-4 0,-4 5 0,4-6 0,0 5 0,-4-4 0,4 5 0,0-1 0,-4 2 0,9-2 0,-9 1 0,4 0 0,-1 0 0,-3 0 0,9-1 0,-9 1 0,9-1 0,-9 2 0,4-2 0,0 1 0,-4 5 0,3-5 0,1 5 0,-4-5 0,9-1 0,-9 1 0,9 0 0,-9 0 0,9-1 0,-4 1 0,0-1 0,4 1 0,-4 0 0,0-1 0,4-4 0,-4 3 0,0-3 0,4 5 0,-4-1 0,0 1 0,4-1 0,-4 1 0,6-6 0,-6 5 0,4-4 0,-4 4 0,5-4 0,0 3 0,1-9 0,5 9 0,-4-4 0,4 0 0,0 4 0,-4-8 0,11 7 0,-12-8 0,12 9 0,-5-5 0,0 1 0,4 3 0,-4-3 0,6-1 0,-6 5 0,5-5 0,-6 5 0,7-4 0,0 2 0,0-3 0,0 6 0,0-1 0,0 5 0,0-3 0,-6 4 0,5-1 0,-11-2 0,10 7 0,-10-7 0,10 8 0,-10-4 0,5 0 0,-1 4 0,-4-4 0,10 5 0,-10 0 0,4 0 0,1 0 0,0 0 0,1 0 0,5 0 0,-11 0 0,10 0 0,-4 0 0,6 0 0,0 0 0,0 0 0,7 0 0,-6 0 0,13 0 0,-12 0 0,11 0 0,-4 6 0,0-5 0,5 10 0,-5-4 0,7 6 0,-8-1 0,7 1 0,-14-1 0,6 0 0,-7-6 0,0 5 0,-6-5 0,4 5 0,-10 0 0,5 0 0,-7 0 0,0-1 0,1 1 0,-6-1 0,4 1 0,-9-2 0,3 2 0,1 3 0,-4-3 0,9 4 0,-9 0 0,5 2 0,-1 0 0,-3 3 0,8-4 0,-8 11 0,4-4 0,0 5 0,-5-7 0,10 6 0,-9-4 0,5 10 0,-2-10 0,-2 4 0,2 1 0,-4-6 0,6 12 0,-5-12 0,5 12 0,-7-11 0,1 4 0,1 1 0,-1 1 0,0-1 0,0 6 0,0-11 0,1 10 0,-1-10 0,0 4 0,-6 1 0,5-5 0,-9 4 0,4 0 0,0-4 0,-4 11 0,9-6 0,-9 1 0,9 5 0,-8-5 0,3 0 0,-5 4 0,0-4 0,0 6 0,0-6 0,0 4 0,0-4 0,0 6 0,0 0 0,0 0 0,0 7 0,0-5 0,0 12 0,-6-5 0,-6 0 0,-14 7 0,-1-7 0,-12 10 0,5-1 0,-6 1 0,-2 1 0,2-8 0,-7 6 0,-11 5 0,0 0-492,18-22 0,-3 4 11,-14 20 1,4-2 442,-5-2 38,14-7 0,19-14 0,34-35 0,12 0 0,-13 0 0,8 0 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0:02.065"/>
    </inkml:context>
    <inkml:brush xml:id="br0">
      <inkml:brushProperty name="width" value="0.35" units="cm"/>
      <inkml:brushProperty name="height" value="0.35" units="cm"/>
      <inkml:brushProperty name="color" value="#E71224"/>
    </inkml:brush>
  </inkml:definitions>
  <inkml:trace contextRef="#ctx0" brushRef="#br0">1435 2020 24575,'-77'-10'0,"-1"-1"0,1 1 0,0 0 0,-12 1 0,3 1 0,22-1 0,22-3 0,25 7 0,-3 4 0,-5-8 0,1 3 0,-2 0 0,6-3 0,9 7 0,-9-7 0,3 3 0,1 0 0,1-3 0,0 3 0,4 0 0,-9-3 0,9 3 0,-9-5 0,4 6 0,-1-4 0,-3 3 0,9-4 0,-9 4 0,9-2 0,-9 2 0,9-4 0,-9-1 0,9 6 0,-4-5 0,5 5 0,-9-10 0,7 4 0,-8-3 0,11 4 0,-1 1 0,1-1 0,-1 0 0,0 5 0,0-4 0,1 4 0,-1-5 0,5 0 0,-4 1 0,3-1 0,-3 4 0,-1-2 0,-4-2 0,3-1 0,1-3 0,1 9 0,4-4 0,-5 3 0,5-3 0,-4 3 0,4-2 0,-1 2 0,-2-3 0,3-1 0,-1 0 0,-2 1 0,2-6 0,0 4 0,-3-4 0,8 5 0,-3-5 0,0 4 0,2-9 0,-6 9 0,7-9 0,-4 9 0,5-9 0,0 9 0,-4-4 0,3 5 0,-3-5 0,4 4 0,0-4 0,0 5 0,0 0 0,0 1 0,0-1 0,0-5 0,0 4 0,0-4 0,0 1 0,0 3 0,0-4 0,0 5 0,0 1 0,0-1 0,0 0 0,0 0 0,0 1 0,0-1 0,4 0 0,-3 1 0,3-1 0,-4 0 0,0 1 0,5-5 0,-4 3 0,7 1 0,7 28 0,-3 3 0,8 14 0,-9-2 0,0-10 0,6 11 0,-5-5 0,5 6 0,-6-7 0,0 0 0,0-7 0,0 0 0,-1-5 0,0 4 0,0-9 0,-4 4 0,-2-6 0,0 1 0,-3 0 0,4-1 0,-5 1 0,0-1 0,3 1 0,-2-1 0,3 0 0,-4 0 0,0 0 0,0 0 0,5 0 0,-4 0 0,3 1 0,-4-1 0,4 1 0,-3-1 0,4 1 0,-1-1 0,-3 1 0,7 0 0,-6-1 0,6 1 0,-3-1 0,0 0 0,4-4 0,-4 3 0,4-3 0,0 0 0,-4 3 0,3-2 0,-3-1 0,4 4 0,-4-4 0,3 4 0,-7 1 0,7-5 0,-3 7 0,5-10 0,-5 11 0,3-8 0,-3 1 0,5-24 0,-6 8 0,-4-17 0,-6 12 0,-4 4 0,0-10 0,-1 5 0,1-5 0,-1 0 0,5-1 0,-3 6 0,8-4 0,-8 4 0,8-6 0,-9 1 0,9 4 0,-4-3 0,5 4 0,-4 0 0,3-4 0,-8 9 0,8-9 0,-4 9 0,1-10 0,2 5 0,-2 0 0,-1 1 0,4 0 0,-3 4 0,0-4 0,3 0 0,-4 4 0,1-8 0,3 9 0,-3-4 0,4 4 0,0 0 0,0 1 0,0-1 0,0 0 0,0 1 0,-5-1 0,4 1 0,-3-1 0,4 1 0,0-1 0,0 0 0,0 0 0,0 1 0,0-1 0,0 0 0,-4 1 0,3-1 0,-3 0 0,4 1 0,0-1 0,-5 1 0,4-1 0,-7 1 0,7 0 0,-4-1 0,5 1 0,0 0 0,0-1 0,0 1 0,0 0 0,0 0 0,0 0 0,0-1 0,0 1 0,0 0 0,0-1 0,0 1 0,0-1 0,0 0 0,0 1 0,0-1 0,0 0 0,0 1 0,0-1 0,0-5 0,0 4 0,0-4 0,5 0 0,0 4 0,1-9 0,3 9 0,-4-8 0,1 2 0,3 1 0,-8-4 0,7 9 0,-7-4 0,4 6 0,-1-6 0,-3 4 0,4-4 0,-10 45 0,4-16 0,-8 29 0,3-24 0,-4-8 0,0 9 0,0-9 0,4 4 0,-2-6 0,2 1 0,1-1 0,0 1 0,1-1 0,3 1 0,-8 0 0,8-1 0,-7-4 0,7 8 0,-7-11 0,7 10 0,-7-3 0,7 2 0,-3 2 0,-1-4 0,4 1 0,-7-1 0,7 1 0,-8 0 0,3-1 0,1 1 0,-4 4 0,3 3 0,-4-1 0,-1 4 0,1-4 0,-1 11 0,0-4 0,0 4 0,0-6 0,0 0 0,0 0 0,1-5 0,-1 4 0,6-9 0,0 4 0,1-5 0,3-1 0,-8 1 0,8-1 0,-8 1 0,8-1 0,-3 1 0,4-35 0,0 17 0,0-27 0,0 26 0,0-6 0,0 4 0,4-4 0,-3 5 0,8-5 0,-3 4 0,4-9 0,0 9 0,0-9 0,0 4 0,1 0 0,-1-4 0,0 4 0,0 0 0,0 1 0,5 0 0,-4 4 0,4-4 0,-6 5 0,1 0 0,-1 1 0,1-1 0,0 0 0,-1 5 0,1-4 0,-1 4 0,1-1 0,-5-2 0,4 2 0,-4 1 0,5-4 0,-5 4 0,4-5 0,-4 5 0,5-4 0,-5 4 0,3-5 0,-2 0 0,3 0 0,1 1 0,0-1 0,-1 4 0,1-2 0,-1 2 0,1-3 0,0-1 0,-1 4 0,1-2 0,-1 7 0,1-8 0,-1 8 0,1-3 0,0-1 0,-1 4 0,1-8 0,-1 4 0,0 0 0,-4-3 0,7 2 0,-6 1 0,4-3 0,-2 2 0,-3 1 0,4-7 0,-3 5 0,2-2 0,-3 1 0,1 2 0,2-3 0,-3 3 0,1-2 0,2 2 0,-3-3 0,5-1 0,-1 1 0,0 0 0,0 0 0,-4-1 0,3 1 0,-3-1 0,4 1 0,-4 0 0,3 4 0,-3-4 0,5 4 0,-1-4 0,0-1 0,1 5 0,-5-3 0,3 2 0,-3 1 0,5 0 0,0 1 0,-1 3 0,1-8 0,-1 8 0,1-8 0,-1 8 0,1-3 0,-1 4 0,1-4 0,-1 3 0,1-8 0,-1 8 0,0-3 0,1-1 0,0 0 0,-1-1 0,1 2 0,-1 0 0,1-1 0,-1-1 0,1 2 0,-1 0 0,1 3 0,-1-4 0,1 1 0,-1 3 0,1-3 0,-1-1 0,0 4 0,1-3 0,0 4 0,-1 0 0,1 0 0,0 0 0,-1-4 0,1 2 0,-1-2 0,6 4 0,-4 0 0,9 0 0,-9-4 0,9 3 0,-4-4 0,0 5 0,4 0 0,-4 0 0,0 0 0,4 0 0,-4 0 0,1 0 0,3 0 0,-4 0 0,5 0 0,-5 0 0,4 0 0,-4 0 0,0 0 0,-1 0 0,0 0 0,-4 0 0,4 0 0,-6 0 0,6 0 0,-4 0 0,3 0 0,-4 0 0,0 0 0,-1 0 0,1 0 0,-1 0 0,1 0 0,0 0 0,-1 0 0,1 0 0,0 0 0,-1 0 0,1 5 0,-1-4 0,1 3 0,-1 0 0,1-3 0,-1 4 0,1-1 0,12 5 0,-10 2 0,10-2 0,-17-1 0,4-7 0,-4 8 0,5-8 0,-1 3 0,1 0 0,-1 2 0,1-1 0,-1-1 0,1 0 0,0-3 0,-1 4 0,1-1 0,-1 1 0,1 0 0,-1 3 0,1-6 0,-1 6 0,1-7 0,0 8 0,-1-8 0,1 7 0,0-7 0,-1 8 0,1-8 0,-1 8 0,1-8 0,0 3 0,-1 0 0,1-3 0,-1 8 0,1-8 0,0 7 0,-1-3 0,1 1 0,-1 2 0,1-7 0,-5 8 0,8-4 0,-7 0 0,4 4 0,-1-4 0,-4 1 0,4 2 0,1-2 0,-5 3 0,4-3 0,-4 2 0,5-3 0,-5 5 0,4-5 0,-4 8 0,5-7 0,-1 8 0,-3-4 0,2 0 0,-2-1 0,3 1 0,-3-1 0,2 1 0,-3 0 0,5-1 0,-5 1 0,4 0 0,-8-1 0,8 1 0,-4-1 0,0 1 0,0 0 0,-1-1 0,-3 6 0,3-4 0,0 4 0,-2-6 0,2 1 0,-4-1 0,0 1 0,0-1 0,4 1 0,-3 0 0,3-1 0,-4 1 0,0 5 0,0-4 0,0 3 0,0-4 0,0 0 0,0-1 0,0 1 0,0-1 0,0 1 0,0 0 0,0-1 0,0 1 0,0-1 0,0 6 0,0-4 0,0 4 0,0-5 0,0 4 0,0-3 0,0 4 0,0-6 0,0 6 0,0-4 0,0 4 0,0-6 0,0 6 0,0-4 0,0 4 0,0-6 0,0 1 0,0 0 0,-4 4 0,2-3 0,-2 4 0,-1-5 0,4 5 0,-7-4 0,6 8 0,-6-8 0,7 9 0,-8-9 0,8 9 0,-8-9 0,8 4 0,-8 0 0,8-4 0,-9 9 0,9-10 0,-9 10 0,5-9 0,-5 4 0,4-5 0,-3-1 0,4 6 0,-5-4 0,0 4 0,0-6 0,0 6 0,-5-3 0,3 3 0,-8 0 0,9-4 0,-9 4 0,8 0 0,-8-3 0,8 3 0,-8 0 0,9-4 0,-9 9 0,9-9 0,-9 4 0,8 0 0,-8-3 0,9 3 0,-9 0 0,9-4 0,-5 9 0,1-9 0,3 9 0,-3-9 0,0 9 0,4-9 0,-5 9 0,1-8 0,4 3 0,-4 0 0,0-4 0,3 4 0,-3-5 0,6-1 0,-1 1 0,-5 0 0,4 0 0,-4 0 0,5 0 0,-5 0 0,4-1 0,-4-3 0,5 3 0,-5-8 0,4 7 0,-4-2 0,6-1 0,-1-1 0,-5 1 0,4-4 0,-4 4 0,5-5 0,1 0 0,-6 5 0,4-4 0,-4 3 0,5-4 0,-5 0 0,4 0 0,-4 5 0,5-4 0,-5 3 0,4-4 0,-4 0 0,0 0 0,4 0 0,-9 0 0,4 0 0,0 0 0,-4 0 0,4 0 0,-1 0 0,-3 0 0,4 0 0,-5 0 0,4 0 0,-3-5 0,4 4 0,-5-9 0,4 5 0,-3-6 0,9 6 0,-9-5 0,9 5 0,-9-6 0,9 5 0,-4-3 0,5 4 0,0-5 0,1 5 0,-1 0 0,0 1 0,1 3 0,3-8 0,-7 8 0,7-8 0,-8 8 0,9-7 0,-3 7 0,3-8 0,-5 4 0,1-4 0,0 0 0,0 0 0,0-1 0,4 1 0,-4 4 0,4-8 0,-5 6 0,5-7 0,1 5 0,0 3 0,-2-6 0,-4 5 0,1-7 0,3 4 0,-2 5 0,3-8 0,-5 7 0,0-8 0,5 4 0,-4 5 0,4-4 0,0 4 0,-4-5 0,3 5 0,-3-4 0,-1 4 0,1-5 0,-1 5 0,5-4 0,-8 4 0,6 0 0,-6 1 0,33 20 0,-14-8 0,24 10 0,-20-10 0,-1-7 0,1 8 0,5-8 0,-4 7 0,9-6 0,-4 7 0,0-8 0,4 8 0,-9-8 0,9 9 0,-9-9 0,9 4 0,-10-1 0,5-3 0,0 3 0,10 1 0,-7-4 0,5 3 0,-8 1 0,-4-4 0,4 4 0,-6-5 0,1 4 0,0-3 0,4 3 0,-3 1 0,4-4 0,-5 3 0,-1-4 0,1 0 0,0 4 0,-1-3 0,1 4 0,-1-1 0,1-3 0,0 3 0,-1-4 0,1 5 0,0-4 0,-1 3 0,1-4 0,5 5 0,-5-4 0,5 4 0,-5-5 0,-1 4 0,1-3 0,5 3 0,-4-4 0,3 0 0,-4 0 0,5 5 0,-4-4 0,4 4 0,-6-5 0,6 0 0,-4 0 0,4 0 0,-1 0 0,-3 0 0,4 0 0,0 0 0,-4 0 0,4 0 0,-1 0 0,-3 0 0,9 0 0,-4 0 0,0 0 0,4 0 0,-4 0 0,5-5 0,1 4 0,-1-9 0,0 4 0,0-5 0,1 1 0,-1-1 0,-5 5 0,4-4 0,-4 4 0,0 1 0,4-5 0,-9 9 0,4-8 0,-6 3 0,1 1 0,-1-4 0,1 8 0,-1-7 0,6 2 0,-4-4 0,4 4 0,0-8 0,-4 7 0,3-8 0,1 5 0,1 0 0,0-1 0,4 1 0,-9 0 0,4 0 0,0-1 0,-4 2 0,9-7 0,-9 5 0,3-4 0,-4 6 0,0-1 0,0-5 0,9-1 0,-6-5 0,6 5 0,-9 1 0,0 5 0,-1 0 0,-3-5 0,2 4 0,-3-4 0,1 6 0,2-1 0,-7 0 0,4-5 0,-1 4 0,-3-4 0,7 6 0,-6-1 0,2-5 0,0 4 0,-3-4 0,3 5 0,-4 0 0,5-5 0,-4 4 0,4-4 0,-5 5 0,0 1 0,0-1 0,0 0 0,0 1 0,0-1 0,0 0 0,0 1 0,0-1 0,0 0 0,0 1 0,0-1 0,0 0 0,0 1 0,0-1 0,0 0 0,0 1 0,0-1 0,0 0 0,0 0 0,0 1 0,-4-1 0,-2 0 0,1 0 0,-4 1 0,8-1 0,-8 0 0,8 0 0,-7 1 0,7-1 0,-8 0 0,8 0 0,-8 0 0,8 1 0,-3-1 0,-1 0 0,4 0 0,-7 5 0,7-8 0,-8 7 0,4-8 0,-1 4 0,-2 5 0,2-4 0,1 4 0,-8-5 0,7 0 0,-8 1 0,4-1 0,0 5 0,1-4 0,-1 4 0,0-1 0,0-3 0,1 8 0,-6-8 0,4 4 0,-4-1 0,5-3 0,0 8 0,0-8 0,1 4 0,-1-5 0,0 5 0,1-4 0,-1 8 0,0-7 0,0 2 0,1 1 0,3-4 0,-3 4 0,4-1 0,-5-7 0,0 11 0,1-11 0,-1 8 0,0-1 0,1-2 0,-1 3 0,1 0 0,-1 0 0,0 1 0,1-1 0,-1-1 0,0 2 0,0 0 0,1 2 0,-1-2 0,0 0 0,0 3 0,1-8 0,-1 8 0,-5-3 0,4-1 0,-4 4 0,0-8 0,4 8 0,-9-4 0,4 5 0,-6-5 0,1 4 0,-1-4 0,1 5 0,-1-4 0,1 2 0,0-2 0,-1 4 0,1-5 0,-1 4 0,1-4 0,-1 5 0,1 0 0,5-4 0,-4 2 0,3-2 0,1 4 0,-4 0 0,9 0 0,-4-4 0,0 3 0,4-4 0,-3 5 0,-1 0 0,4 0 0,-4 0 0,0-4 0,4 2 0,-9-2 0,9 4 0,-10 0 0,10 0 0,-9 0 0,9 0 0,-9-5 0,9 4 0,-9-4 0,9 5 0,-9 0 0,9 0 0,-9 0 0,9 0 0,-9 0 0,9 0 0,-4 0 0,0 0 0,4 0 0,-4 0 0,5 0 0,-4 0 0,2 0 0,-2 0 0,-1 0 0,4 0 0,-9 0 0,8 0 0,-8 0 0,9 0 0,-8 0 0,7 4 0,-2-3 0,4 8 0,0-8 0,1 7 0,-1-7 0,0 8 0,1-8 0,-1 7 0,0-7 0,0 8 0,1-8 0,-1 7 0,0-2 0,1 3 0,-1 1 0,1-5 0,-1 3 0,0-7 0,5 8 0,-8-4 0,6 5 0,-6-1 0,3-4 0,0 4 0,1-4 0,-1 0 0,5 3 0,-4-2 0,4-1 0,-5 4 0,1-8 0,3 7 0,-2-2 0,2-1 0,-4 3 0,1-2 0,-1 3 0,0-4 0,5 3 0,-3-2 0,2-1 0,-4 3 0,5-2 0,-4-1 0,4 7 0,-4-6 0,4 8 0,-4-5 0,4 0 0,0 1 0,-4-5 0,4 7 0,0-5 0,-4 2 0,8 0 0,-8-4 0,4 5 0,-5-1 0,5 1 0,-4 0 0,4-1 0,-5 1 0,4-1 0,-2 1 0,2-1 0,1 1 0,-4-1 0,8 1 0,-7-5 0,3 3 0,-1-2 0,2 3 0,0 0 0,3 0 0,-8 0 0,4-4 0,0 4 0,-3-4 0,7 4 0,-8-30 0,8 14 0,-3-25 0,4 22 0,0 1 0,0-6 0,0 4 0,0-4 0,0 0 0,0 4 0,4-4 0,-3 5 0,8 1 0,-8-1 0,3 0 0,0 0 0,-3 1 0,4-1 0,-1 0 0,-3 1 0,8-1 0,-4 0 0,0 0 0,3 1 0,-7-1 0,8 1 0,-8-1 0,7 1 0,-7 0 0,7-1 0,-7 1 0,7 4 0,-7-8 0,8 11 0,-4-11 0,0 8 0,3 0 0,-2-4 0,-1 4 0,3-5 0,-2 5 0,-1-4 0,4 4 0,-4-5 0,4 5 0,1-4 0,-5 4 0,3 0 0,-2-4 0,3 4 0,1-1 0,-1-2 0,-3 2 0,2 1 0,-2-4 0,3 4 0,1-5 0,-1 5 0,-3-4 0,2 4 0,-3 0 0,5-4 0,-1 3 0,1-3 0,-1-1 0,1 5 0,-5-3 0,4 2 0,-4-3 0,4 3 0,1-2 0,0 2 0,-1-3 0,-4-1 0,4 0 0,-4 0 0,5 1 0,-1-1 0,1 0 0,-1 1 0,1-6 0,0 4 0,0 0 0,0 2 0,4 4 0,-3-5 0,4 0 0,-5 0 0,-1 0 0,1 5 0,-1-4 0,1 4 0,-1-5 0,6 5 0,-4-4 0,3 4 0,-4-1 0,5-3 0,-5 4 0,5-1 0,0-3 0,-4 3 0,9-4 0,-10 4 0,10-3 0,-4 7 0,0-7 0,4 8 0,-9-8 0,4 8 0,0-8 0,-4 8 0,9-4 0,-10 5 0,10-5 0,-9 4 0,9-4 0,-9 5 0,4-4 0,0 3 0,-5-3 0,10 4 0,-9 0 0,9 0 0,0 0 0,-2 0 0,1 0 0,-5 0 0,-3 0 0,4 0 0,-5 0 0,5 0 0,-5 0 0,5 0 0,0 0 0,1 0 0,5 0 0,-5 0 0,4 0 0,-3 0 0,4 0 0,0 0 0,1 0 0,-1 0 0,0 0 0,0 0 0,1 0 0,-1 0 0,0 0 0,0 0 0,0 0 0,-5 0 0,4 0 0,-4 0 0,6 0 0,-6 0 0,4 0 0,-4 0 0,5 0 0,1 4 0,-6-2 0,4 2 0,-4 1 0,0-4 0,4 9 0,-4-9 0,0 8 0,4-8 0,-4 8 0,0-8 0,4 9 0,-9-9 0,9 8 0,-9-3 0,9-1 0,-9 4 0,4-8 0,-6 7 0,6-2 0,-4 0 0,4 3 0,-6-4 0,1 0 0,5 4 0,-4-3 0,3 4 0,-4 0 0,5 0 0,-4-1 0,4 1 0,-1 1 0,-2 3 0,3-2 0,0 3 0,-4-5 0,4 5 0,-5-4 0,0 4 0,-1-6 0,1 6 0,0-4 0,0 4 0,0-6 0,-1 1 0,-3 0 0,2-1 0,-7 1 0,8-1 0,-8 1 0,7 0 0,-6-1 0,2 1 0,0-1 0,-3 1 0,7-1 0,-7 1 0,3-1 0,-4 1 0,0-1 0,5 1 0,-4 0 0,3-1 0,-4 1 0,0 0 0,0-1 0,4 1 0,-3-1 0,4 1 0,-5 5 0,0-4 0,0 3 0,0-4 0,0 0 0,0-1 0,0 6 0,0-4 0,0 4 0,0-6 0,0 6 0,0-4 0,0 4 0,0-5 0,0 4 0,0-3 0,0 4 0,0-5 0,0-1 0,0 1 0,0 5 0,0-4 0,0 3 0,0-4 0,0 0 0,0-1 0,0 1 0,0 5 0,0-5 0,0 5 0,0-5 0,0 0 0,0-1 0,0 6 0,0-4 0,0 3 0,0-4 0,0 0 0,0-1 0,0 6 0,0-4 0,0 4 0,0-6 0,0 1 0,0 0 0,0-1 0,0 1 0,0-1 0,0 1 0,0 0 0,-5-1 0,4 1 0,-3 0 0,0-1 0,3 0 0,-8 1 0,8-1 0,-7-4 0,7 7 0,-8-5 0,8 7 0,-7-5 0,2 1 0,1-1 0,-4 1 0,4 0 0,-1-1 0,-3 6 0,4-4 0,-1 4 0,-3-6 0,8 1 0,-8 5 0,8-5 0,-9 5 0,5 0 0,-1-4 0,-4 9 0,9-4 0,-8 5 0,3 1 0,-6 5 0,-12 17 0,22-21 0,-15 8 0,25-31 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0:21.109"/>
    </inkml:context>
    <inkml:brush xml:id="br0">
      <inkml:brushProperty name="width" value="0.35" units="cm"/>
      <inkml:brushProperty name="height" value="0.35" units="cm"/>
      <inkml:brushProperty name="color" value="#FFC114"/>
    </inkml:brush>
  </inkml:definitions>
  <inkml:trace contextRef="#ctx0" brushRef="#br0">252 862 24575,'32'0'0,"-3"0"0,-8 0 0,-5 0 0,4 0 0,-4 0 0,6-5 0,-1 0 0,-4-11 0,3 9 0,-4-7 0,38-16 0,-29 13 0,28-12 0,-37 20 0,0 3 0,4 0 0,-4-3 0,0 4 0,4-1 0,-4-3 0,5 7 0,-4-7 0,3 8 0,-9-3 0,9-1 0,-4 4 0,0-4 0,3 0 0,-8 4 0,9-4 0,-9 1 0,9 3 0,-9-3 0,9-1 0,-9 4 0,9-4 0,-9 5 0,9-5 0,-9 4 0,4-4 0,-1 0 0,-3 4 0,9-4 0,-9 5 0,4-4 0,0 3 0,-4-3 0,9-1 0,-9 4 0,9-4 0,-10 5 0,10-5 0,-9 4 0,4-4 0,0 5 0,-4 0 0,9 0 0,-9 0 0,4 0 0,-1 0 0,-3 0 0,9 0 0,-9 0 0,9-5 0,-9 4 0,9-4 0,-9 5 0,9 0 0,-9 0 0,9 0 0,-4 0 0,0-4 0,4 3 0,-4-4 0,0 5 0,4 0 0,-4 0 0,6 0 0,-1 0 0,0 0 0,-5 0 0,4 0 0,-4 0 0,6 0 0,-1 0 0,0 0 0,0 0 0,-4 0 0,3 0 0,-4 0 0,0 0 0,4 0 0,-9 0 0,4 0 0,-1 0 0,-3 0 0,4 0 0,-5 0 0,-1 0 0,1 0 0,5 0 0,-5 0 0,5 0 0,-5 0 0,0 0 0,-1 0 0,1 0 0,-1 0 0,1 0 0,-1 0 0,1 0 0,-1 0 0,1 0 0,-1 5 0,1-4 0,-1 7 0,1-2 0,0 3 0,-1 1 0,1-1 0,-1 1 0,1-1 0,5 6 0,-4-4 0,4 9 0,-5-9 0,5 9 0,-4-9 0,4 9 0,0-4 0,-4 0 0,4-1 0,0 0 0,-4-4 0,4 9 0,-5-9 0,0 3 0,0-4 0,-1 0 0,1-1 0,-1 1 0,1-1 0,-5 1 0,4 0 0,-8-1 0,8 1 0,-8-1 0,7 1 0,-2 0 0,-1 5 0,3-5 0,-6 5 0,7 0 0,-8-4 0,8 4 0,-3 0 0,-1-4 0,4 3 0,-8-4 0,8 0 0,-4-1 0,0 1 0,4 0 0,-3 4 0,-1-3 0,4 4 0,-8-5 0,8-1 0,-3 6 0,-1-4 0,4 4 0,-8-6 0,8 1 0,-8 0 0,7-1 0,-7 1 0,8 5 0,-8-5 0,9 10 0,-9-9 0,4 9 0,-1-9 0,-3 9 0,3-9 0,-4 9 0,0-9 0,0 3 0,5 1 0,-4-4 0,8 4 0,-8-1 0,4-3 0,-5 9 0,4-9 0,-3 9 0,3-4 0,-4 6 0,0-1 0,0 0 0,0 0 0,0-5 0,5 5 0,-4-5 0,4 5 0,-5 0 0,0-5 0,0 4 0,0-9 0,0 9 0,0-4 0,0 0 0,0 4 0,0-9 0,0 4 0,0 0 0,0-4 0,0 9 0,0-10 0,0 10 0,0-9 0,0 9 0,0-9 0,0 9 0,0-4 0,0 5 0,0 1 0,0-1 0,0 0 0,0-5 0,0 4 0,-5-4 0,-1 6 0,-5-1 0,1 0 0,-6 1 0,4-6 0,-3 4 0,5-4 0,4 0 0,-3-1 0,3-6 0,-4 6 0,0-4 0,0 4 0,0-6 0,1 1 0,-1 0 0,4-1 0,-2 1 0,2-1 0,-3 1 0,-1 0 0,0-1 0,5 1 0,-4 0 0,8-1 0,-8 1 0,4-1 0,-5 1 0,5 0 0,-4-1 0,4 1 0,-10 0 0,4 0 0,-4 0 0,5-1 0,-5 1 0,-1 0 0,-5 1 0,-1-1 0,1 1 0,-1 0 0,1 4 0,-7-3 0,5 9 0,-4-9 0,5 3 0,6 1 0,1-5 0,-1 4 0,0-5 0,0 1 0,1-1 0,5-1 0,0 1 0,-5 0 0,4 0 0,-3-5 0,4 4 0,0-8 0,0 8 0,-5-8 0,4 3 0,-4 0 0,6-3 0,-1 4 0,-5-1 0,4-3 0,-4 4 0,5-5 0,0 0 0,1 4 0,-6-3 0,4 4 0,-9-5 0,3 0 0,-4 0 0,-1 0 0,1 0 0,0 0 0,-1 0 0,1 0 0,-1 0 0,-5 0 0,4 0 0,-4 0 0,-1 0 0,5 0 0,-5 0 0,7 0 0,-7 0 0,6 0 0,-6 0 0,7 0 0,-1 0 0,1 0 0,5-5 0,-4 0 0,3-6 0,1 1 0,-4-1 0,9 2 0,-9 3 0,9-3 0,-9 3 0,9-4 0,-9 0 0,8-5 0,-3 3 0,5-3 0,0 6 0,-5 3 0,4-3 0,-4 4 0,0-5 0,4 0 0,-4 0 0,0-1 0,4 2 0,-4 3 0,0-8 0,4 7 0,-4-8 0,1 5 0,2 0 0,-2 0 0,-1 0 0,4 0 0,-4 0 0,0-5 0,4 4 0,-4-4 0,0 4 0,4 2 0,-10-7 0,10 5 0,-4-4 0,6 6 0,-6-2 0,4 2 0,-4-2 0,5 2 0,1-1 0,-1 0 0,0 0 0,0 5 0,0-4 0,1 4 0,-1-5 0,0 0 0,0 1 0,1-1 0,3 0 0,-3 0 0,4-5 0,-5 4 0,0-4 0,0 6 0,0-1 0,0 0 0,0-5 0,0 4 0,0-4 0,5 5 0,-4 1 0,4-1 0,-5 0 0,0 0 0,0 1 0,1-1 0,3-5 0,-2 4 0,2-4 0,-4 5 0,1 1 0,3-1 0,-3-5 0,4 4 0,-6-4 0,2 5 0,-1 0 0,0 1 0,5-1 0,-4 0 0,8 0 0,-8 1 0,8-1 0,-7 0 0,6 0 0,-6 1 0,7-1 0,-4 0 0,1-5 0,2 4 0,-2-4 0,-1 5 0,4 1 0,-8-6 0,8 4 0,-8-4 0,8 0 0,-8 4 0,8-4 0,-8 0 0,7 4 0,-2-4 0,-1 0 0,4 4 0,-4-4 0,5 5 0,-4 0 0,3 1 0,-4-1 0,0-5 0,4 4 0,-4-4 0,5 5 0,0 0 0,-4 1 0,3-1 0,-3 0 0,4 0 0,0 1 0,0-1 0,0 0 0,0-5 0,0 4 0,0-4 0,0 6 0,0-6 0,0 4 0,0-4 0,0 5 0,0 0 0,0-5 0,0 4 0,0-4 0,0 6 0,0-6 0,0 4 0,4-4 0,-3 5 0,8-5 0,-8 4 0,4-4 0,-1 5 0,-3 0 0,8 1 0,-8-6 0,7 3 0,-6-2 0,6 4 0,-2-5 0,4 4 0,-5-4 0,4 0 0,-3-1 0,5-1 0,-1-3 0,0 4 0,0 0 0,1-4 0,-1 4 0,1-6 0,-1 1 0,1-1 0,-1 6 0,5-4 0,-3 4 0,3-6 0,-4 1 0,4 0 0,-3-1 0,8 6 0,-8-5 0,8 5 0,-8-6 0,8 1 0,-4-1 0,1 1 0,3 0 0,-4-1 0,0 6 0,4-4 0,-4 4 0,6-1 0,-6-3 0,4 8 0,-3-8 0,4 3 0,0 0 0,-4 2 0,3 0 0,-4 3 0,0-3 0,4 0 0,-10 4 0,5-4 0,0 5 0,-4 0 0,4 4 0,0-3 0,-4 3 0,3-4 0,1 0 0,-4 0 0,9-1 0,-9 6 0,9-5 0,-4 4 0,0-4 0,4-1 0,-4 1 0,6-1 0,-1 0 0,0 0 0,-5 1 0,10-1 0,-8 1 0,9-6 0,-6 4 0,0-4 0,7 5 0,-6 0 0,12-6 0,-5 5 0,6-5 0,0 5 0,0 0 0,0 0 0,0 1 0,0-1 0,-6 5 0,4-3 0,-11 9 0,5-9 0,-5 8 0,-1-2 0,0 4 0,1 0 0,-6 0 0,4 0 0,-4 0 0,0 0 0,-1 0 0,-1 0 0,-3 0 0,4 0 0,0 0 0,-4 0 0,9 0 0,-9 0 0,9 0 0,-9 4 0,9 2 0,-4-1 0,5 4 0,0-3 0,0 5 0,1 0 0,-6-1 0,4 0 0,-4 0 0,5 1 0,0 0 0,-4-1 0,3 0 0,-9 0 0,9-4 0,-10 3 0,5-4 0,-5 0 0,-1 4 0,1-8 0,0 7 0,-1-6 0,1 6 0,0-7 0,-1 7 0,0-7 0,1 8 0,-5-4 0,4 5 0,-4-1 0,5 1 0,-1-1 0,1 1 0,-1 0 0,1-5 0,0 4 0,-1-4 0,1 5 0,0-5 0,-1 4 0,1-4 0,0 0 0,-1 4 0,6-3 0,-4 3 0,4 1 0,-1 0 0,-3 0 0,9 1 0,-9-6 0,4 4 0,0-3 0,-4 4 0,3 0 0,-4-1 0,-1 1 0,1-1 0,0 1 0,0 5 0,-1-4 0,2 9 0,-1-10 0,0 10 0,0-4 0,1 6 0,0 5 0,0-4 0,-1 4 0,2 0 0,-2-4 0,1 4 0,0 0 0,0-4 0,1 11 0,-2-11 0,2 4 0,-1 0 0,4-4 0,-2 10 0,3-4 0,-5 0 0,1 5 0,-1-5 0,0 6 0,5-7 0,-3 6 0,2-12 0,2 12 0,-5-11 0,4 4 0,-5-5 0,0-1 0,-1 0 0,-4-5 0,4 4 0,-9-4 0,4 5 0,-5-5 0,0 4 0,0-9 0,0 9 0,0-9 0,0 9 0,0-4 0,0 0 0,0 4 0,0-4 0,0 6 0,0-1 0,-6 6 0,0-4 0,-6 11 0,2-11 0,-7 10 0,4-10 0,-8 4 0,9-5 0,-8-1 0,8 0 0,-3 0 0,-1 1 0,4-1 0,-3 0 0,-1 0 0,5 0 0,-5 0 0,5 1 0,-4-6 0,3 4 0,1-3 0,2-1 0,4-2 0,-1-4 0,-2-1 0,7 1 0,-8-5 0,8 8 0,-3-7 0,-1 8 0,4-4 0,-3-1 0,4 1 0,0-1 0,-5 1 0,4 0 0,-3-1 0,0 1 0,3-1 0,-4 1 0,5 0 0,-4-1 0,3 1 0,-8 0 0,4-1 0,-6 6 0,6-4 0,-5 9 0,5-9 0,-6 9 0,1-4 0,-1 5 0,1-5 0,4 4 0,-3-9 0,3 9 0,-4-4 0,0 0 0,-1 4 0,1-4 0,0 0 0,-1 4 0,1-9 0,-1 9 0,2-9 0,-2 9 0,1-4 0,-1 5 0,-5-4 0,4 3 0,-3-4 0,-1 1 0,5 3 0,-10-9 0,5 9 0,-6-8 0,1 3 0,0-4 0,-1 0 0,1-1 0,0 1 0,-1-1 0,6 0 0,-4 1 0,4-1 0,-1 0 0,-3 1 0,9-1 0,-9-4 0,13 2 0,-6-7 0,7 8 0,-3-8 0,-1 3 0,1-4 0,-1 0 0,1 0 0,-1 0 0,0 0 0,1 0 0,-1 0 0,0 0 0,0 0 0,1 0 0,-1 4 0,0-3 0,-5 4 0,4-1 0,-9 2 0,9-1 0,-9 4 0,4-3 0,-6 5 0,1 0 0,0-1 0,-1 1 0,1-1 0,-1 1 0,1-5 0,-7 4 0,5-4 0,-4 0 0,-1 4 0,-1-9 0,0 9 0,-4-3 0,10-1 0,-11 4 0,11-9 0,-4 4 0,5 0 0,-5-4 0,4 4 0,-5-5 0,7 0 0,-1 0 0,1 0 0,0 0 0,-1 0 0,-5 0 0,4 0 0,-4 0 0,-1-5 0,5-1 0,-4-10 0,5 4 0,1-4 0,-7 0 0,5 3 0,-4-8 0,-1 9 0,5-9 0,-5 9 0,12-3 0,-4 0 0,4 3 0,-6-4 0,1 1 0,0 3 0,4-3 0,-3 0 0,9 4 0,-4-4 0,5 0 0,-5 3 0,3-3 0,2 5 0,1 0 0,4 5 0,-5-4 0,0 4 0,5-5 0,-4 0 0,4 0 0,-5 1 0,0-1 0,1 0 0,-1 5 0,0-4 0,0 4 0,1-5 0,-1 5 0,0-4 0,-5 3 0,4 0 0,-4-3 0,5 4 0,5-5 0,-4 5 0,4-4 0,-5 4 0,0-5 0,0 4 0,1-2 0,-1 2 0,5-9 0,-4 4 0,3-4 0,-3 6 0,3-1 0,-3-5 0,4 4 0,-1-4 0,-3 5 0,3-5 0,1 4 0,-4-4 0,3 1 0,-4 2 0,4-2 0,-3-1 0,3 4 0,-4-10 0,-1 5 0,1 0 0,0 1 0,-5 0 0,4 4 0,-4-9 0,5 9 0,-1-9 0,1 9 0,-5-4 0,3 0 0,-3 3 0,5-3 0,0 5 0,1 1 0,-1-1 0,0 0 0,0 0 0,5 1 0,-4-1 0,3-5 0,-3 4 0,-2-4 0,6 5 0,-4 1 0,4-1 0,-1 0 0,-3-5 0,8 4 0,-8-4 0,8 0 0,-8 4 0,8-4 0,-8 0 0,8 4 0,-9-9 0,9 4 0,-8-1 0,8-3 0,-3 4 0,-1-5 0,4-1 0,-4 1 0,5 0 0,0-1 0,0 1 0,0-1 0,0 6 0,0-4 0,0 3 0,-5-4 0,4 0 0,-4-1 0,5 1 0,0 5 0,0-4 0,0 3 0,0-4 0,0 5 0,0 1 0,0 0 0,0 4 0,0-4 0,0 0 0,0 4 0,0-4 0,0 5 0,0-5 0,0 4 0,0-4 0,0 0 0,0 4 0,0-4 0,0 6 0,0-6 0,0 4 0,0-10 0,0 10 0,4-4 0,2 0 0,4 4 0,0-9 0,-4 4 0,3 0 0,-3-4 0,3 9 0,2-9 0,-1 3 0,-4 1 0,3-4 0,-3 4 0,4 0 0,-4-4 0,3 9 0,-4-9 0,1 9 0,3-4 0,-8 0 0,7 4 0,-2-10 0,4 10 0,0-4 0,-5 1 0,4-3 0,-3 1 0,4-4 0,0 4 0,1 0 0,-1-4 0,0 9 0,0-9 0,0 9 0,0-4 0,0 5 0,-1 0 0,1 0 0,0 1 0,-1-1 0,1 4 0,-1-2 0,1 2 0,0-3 0,-1-1 0,1 0 0,-1 0 0,1 1 0,0-1 0,-1 0 0,1 0 0,-1 1 0,6-2 0,-3-4 0,8 3 0,-9-3 0,4 5 0,0 0 0,-4 0 0,9-1 0,-4-4 0,0 4 0,4-5 0,-4 6 0,0 0 0,4-1 0,-4 1 0,5-1 0,-4 0 0,3 1 0,-4-1 0,5 1 0,0-1 0,0 0 0,1 1 0,-1-1 0,0 0 0,0 0 0,1 0 0,-1 1 0,0-1 0,-5 1 0,4-1 0,-9 5 0,4-3 0,-6 8 0,1-7 0,-1 6 0,1-2 0,0 0 0,-1 3 0,1-8 0,-1 8 0,1-3 0,0 4 0,-1-5 0,1 4 0,-1-3 0,1 4 0,0 0 0,-1-5 0,1 4 0,-1-3 0,1 4 0,0 0 0,-1 0 0,1 0 0,-1 0 0,1 0 0,0 0 0,5 0 0,-5 0 0,5 0 0,0 0 0,-4 0 0,9 0 0,-9 0 0,9 0 0,-4 0 0,0 0 0,4 0 0,-4 0 0,5 0 0,-5 0 0,4 0 0,-9 0 0,9 0 0,-4 0 0,0 0 0,4 0 0,-4 0 0,1 0 0,3 0 0,-4 0 0,0 0 0,4 5 0,-4-4 0,0 8 0,4-8 0,-4 8 0,5-8 0,-5 8 0,4-8 0,-4 8 0,5-8 0,-5 8 0,4-7 0,-9 6 0,9-7 0,-9 8 0,4-8 0,0 8 0,-5-8 0,5 4 0,-5-5 0,-1 4 0,1-3 0,0 3 0,-1-4 0,1 5 0,0-4 0,-1 3 0,1 0 0,-1-3 0,1 8 0,-1-8 0,1 3 0,-1 0 0,1-3 0,-1 8 0,1-4 0,0 0 0,-1 4 0,1-8 0,0 7 0,-1-2 0,1-1 0,-1 4 0,6-8 0,-4 7 0,4-2 0,-6-1 0,1 3 0,5-6 0,-4 6 0,4-3 0,0 1 0,-5 2 0,10-2 0,-9 4 0,9 0 0,-9-4 0,9 3 0,-4-3 0,5 5 0,-4-1 0,3 0 0,-4 1 0,0-1 0,-1 0 0,-1 0 0,-3 0 0,4 0 0,0-5 0,-4 4 0,4-4 0,-6 0 0,1 4 0,-1-4 0,1 0 0,-1 4 0,-4-4 0,4 1 0,-4 2 0,5-3 0,-5 5 0,4-5 0,-4 4 0,0-4 0,4 5 0,-4 0 0,5-5 0,-5 3 0,4-2 0,-4 3 0,5 1 0,-5 0 0,3-1 0,-2 1 0,3-1 0,-4 1 0,3-1 0,-7 0 0,8-4 0,-4 7 0,0-5 0,4 7 0,-8-5 0,3 1 0,1 5 0,0-4 0,6 9 0,-6-10 0,5 10 0,-4-4 0,4 1 0,-4 3 0,3-4 0,-4 0 0,1 4 0,2-9 0,-7 3 0,8 1 0,-7-4 0,7 4 0,-8-6 0,7 1 0,-7 0 0,4-1 0,-5 1 0,4-1 0,-3 1 0,3-1 0,1 0 0,-4 0 0,3 1 0,-4-1 0,0 1 0,0-1 0,4 0 0,-3 1 0,3-1 0,0 1 0,1-1 0,1 1 0,2-1 0,-2 1 0,3-1 0,-3 6 0,2-4 0,-3 4 0,5-5 0,0-1 0,-5 1 0,4-1 0,-4 1 0,4 0 0,-3-1 0,2 1 0,-7-1 0,4 1 0,-1-1 0,-3 0 0,3 0 0,-4 0 0,0 0 0,0 1 0,0-1 0,0 1 0,0 0 0,0-1 0,0 1 0,0-1 0,4 1 0,-2 0 0,2-1 0,-4 1 0,5 4 0,-4-3 0,3 4 0,-4 0 0,5-4 0,-4 9 0,3-9 0,0 4 0,-3 0 0,8-5 0,-8 10 0,3-9 0,1 9 0,-4-9 0,9 9 0,-9-9 0,3 4 0,1-6 0,-4 1 0,3-1 0,-4 1 0,4 0 0,-3-1 0,3 0 0,-4 0 0,0 0 0,0 0 0,0 1 0,0-1 0,0 0 0,-4 1 0,-2-1 0,-4 6 0,0-4 0,-1 9 0,2-9 0,-7 9 0,5-4 0,-4 0 0,4-1 0,1-1 0,0-3 0,4 4 0,-2-5 0,2 5 0,0-5 0,-3 5 0,8-5 0,-3-1 0,0 1 0,2-1 0,-2 1 0,0-1 0,3 1 0,-4-1 0,1 1 0,3 0 0,-3-1 0,-1 1 0,0 0 0,-1-1 0,-2 1 0,7 4 0,-8-3 0,3 9 0,-4-9 0,0 9 0,-1-4 0,1 0 0,0-1 0,0-5 0,-5 4 0,4-3 0,-4 4 0,0-5 0,4 0 0,-4 0 0,5 0 0,-4 4 0,3-3 0,-4 4 0,0-5 0,4 0 0,-4 0 0,5-1 0,-5 1 0,4 0 0,-3 0 0,4 0 0,0-1 0,-5 1 0,4 0 0,-4 0 0,6-1 0,-1 1 0,0 0 0,0-5 0,-4 4 0,3-4 0,-4 5 0,5 0 0,-5 0 0,4 0 0,-4 0 0,6-1 0,-6 1 0,4 0 0,-4 0 0,5-1 0,0 1 0,1 0 0,-1-5 0,4 3 0,-2-2 0,2-1 0,-4 4 0,1-8 0,-1 3 0,0 0 0,0-3 0,1 8 0,-1-4 0,0 1 0,-5-2 0,4 0 0,-4-3 0,6 8 0,-1-8 0,0 7 0,0-7 0,5 8 0,-8-8 0,11 8 0,-11-4 0,7 4 0,-3 0 0,-1 1 0,1-1 0,-1-4 0,1 4 0,3-4 0,-3 5 0,4-1 0,0 1 0,-4-5 0,3 4 0,1-4 0,-4 5 0,4-1 0,-5 1 0,0-5 0,1 4 0,-1-4 0,0 5 0,-5 0 0,4-1 0,-9 2 0,4-1 0,-5 5 0,0 2 0,-1 4 0,-5 1 0,4 0 0,-11-4 0,5 3 0,-6-8 0,-7 4 0,21-11 0,-2 0 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0:36.994"/>
    </inkml:context>
    <inkml:brush xml:id="br0">
      <inkml:brushProperty name="width" value="0.35" units="cm"/>
      <inkml:brushProperty name="height" value="0.35" units="cm"/>
      <inkml:brushProperty name="color" value="#004F8B"/>
    </inkml:brush>
  </inkml:definitions>
  <inkml:trace contextRef="#ctx0" brushRef="#br0">1400 4 24575,'20'41'0,"-4"-4"0,-2-21 0,-4-2 0,-5-4 0,4 0 0,-4-1 0,5 1 0,-5-1 0,4 1 0,-4-1 0,4 1 0,0-5 0,-4 3 0,24 5 0,-19-6 0,16 10 0,-18-16 0,-3 4 0,5-1 0,-1 1 0,1 5 0,-1-5 0,-4 3 0,8-3 0,-7 4 0,8 1 0,-5-1 0,0 0 0,0 0 0,1 0 0,-5 1 0,3-1 0,-3 0 0,0 1 0,3-5 0,-2 8 0,-1-7 0,4 4 0,-8-2 0,7-3 0,-7 5 0,3 0 0,1-1 0,0 1 0,0-1 0,4-3 0,-8 6 0,8-5 0,-4 7 0,0-5 0,4 1 0,-4-1 0,0 1 0,-1-1 0,0 1 0,-2-1 0,6 1 0,-7 0 0,3-1 0,1 1 0,-4 0 0,7-1 0,-7 1 0,4-1 0,-5 1 0,4 0 0,-3-1 0,7 1 0,-7-1 0,4 0 0,-1 1 0,-3 0 0,3-1 0,1 5 0,-4-3 0,3 3 0,-4-5 0,4 1 0,-3 0 0,4-1 0,-5 1 0,0-1 0,0 1 0,4 0 0,-3-1 0,3 1 0,-4-1 0,0 1 0,0-1 0,4 0 0,-3 1 0,3-1 0,-4 1 0,0-1 0,0 1 0,5 0 0,-4-1 0,3 1 0,-4-1 0,0 1 0,0 0 0,0-1 0,0 1 0,0-1 0,0 1 0,0-1 0,0 1 0,0 0 0,0-1 0,0 1 0,0-1 0,0 1 0,0-1 0,0 1 0,0-1 0,0 1 0,0 0 0,0-1 0,0 1 0,0-1 0,0 1 0,0-1 0,0 1 0,0 0 0,0-1 0,0 1 0,0 0 0,0-1 0,0 1 0,0-1 0,-4 1 0,3 0 0,-4-1 0,1 1 0,3-1 0,-8 1 0,8-1 0,-8-3 0,8 6 0,-7-10 0,6 11 0,-6-8 0,7 5 0,-7-1 0,6 1 0,-6-5 0,2 4 0,1-4 0,-4 5 0,4-1 0,0 1 0,-4-5 0,3 4 0,1-4 0,-4 5 0,4-1 0,-5 1 0,1 0 0,-1-1 0,0 1 0,0-1 0,1 1 0,-1-1 0,0 1 0,0 0 0,1-1 0,-6 1 0,4 0 0,-4 0 0,5-5 0,1 4 0,-1-8 0,0 7 0,0-7 0,1 7 0,-1-7 0,1 3 0,-1 1 0,1-4 0,-1 3 0,0 0 0,1-3 0,-1 8 0,0-8 0,1 3 0,-1 0 0,1-3 0,-1 3 0,0-4 0,1 5 0,-1-4 0,0 3 0,0 0 0,1-3 0,-1 4 0,0-1 0,1-3 0,-1 8 0,0-8 0,-5 3 0,4 0 0,-4-3 0,6 8 0,-6-8 0,4 7 0,-9-7 0,9 8 0,-4-8 0,0 8 0,4-8 0,-9 8 0,9-7 0,-4 7 0,0-8 0,4 7 0,-4-7 0,5 8 0,1-8 0,-1 3 0,-5 1 0,4-4 0,-4 4 0,5-5 0,1 0 0,-1 4 0,-5-3 0,4 3 0,-4-4 0,5 5 0,-5-4 0,4 3 0,-4-4 0,0 5 0,4-4 0,-4 3 0,0-4 0,4 0 0,-9 0 0,9 0 0,-4 0 0,6 0 0,-6 0 0,4 0 0,-4 0 0,5 0 0,0 0 0,0 0 0,1 0 0,-1 0 0,0 0 0,0 0 0,1 0 0,-1 0 0,-5 0 0,0 0 0,-1 0 0,2 0 0,4 0 0,-5 0 0,4 0 0,-4 0 0,5 0 0,1 0 0,-1 0 0,0 0 0,0-4 0,1 3 0,-1-3 0,0-1 0,0 4 0,1-3 0,-1 0 0,1 3 0,-1-8 0,-4 4 0,8-5 0,-7 4 0,12-2 0,-12 2 0,10-3 0,-10-1 0,8 0 0,-5 1 0,5-1 0,-3 5 0,2-8 0,-4 6 0,1-3 0,3 2 0,-3 2 0,4-3 0,-4-1 0,-1 0 0,1 1 0,-1 0 0,5-1 0,-3 5 0,2-8 0,-3 7 0,3-8 0,-2 9 0,3-4 0,-1 4 0,-7-5 0,11 0 0,-11 5 0,12-4 0,-12 4 0,7-5 0,-4 1 0,2-1 0,2 5 0,1-4 0,-4 4 0,8-5 0,-8 0 0,4 1 0,-4-1 0,3 1 0,-2 0 0,3 3 0,0-2 0,-3 3 0,3-5 0,0 1 0,1 0 0,-1-1 0,0 5 0,-1-4 0,-2 4 0,7-5 0,-8 0 0,4 1 0,-1-1 0,2 1 0,0-1 0,3 0 0,-3 1 0,-1-1 0,4 0 0,-7 0 0,6-5 0,-2 4 0,0-4 0,3 6 0,-4-1 0,5 0 0,-4 0 0,3 1 0,-3-1 0,4 0 0,0 1 0,0-1 0,0 1 0,0-1 0,-5 0 0,4 1 0,-3-1 0,4 0 0,0 0 0,0-5 0,0 4 0,0-4 0,0 0 0,0 4 0,0-4 0,0 0 0,0 4 0,0-9 0,0 9 0,0-4 0,0 0 0,0 4 0,0-9 0,0 9 0,0-9 0,0 9 0,0-10 0,0 10 0,0-9 0,0 9 0,0-9 0,0 4 0,0 0 0,0-4 0,0 9 0,0-9 0,0 9 0,0-9 0,0 9 0,5-9 0,-4 9 0,8-4 0,-8 5 0,8-5 0,-8 4 0,4-4 0,-1 5 0,-3 0 0,8 5 0,-4-8 0,0 7 0,-1-8 0,1 4 0,0 0 0,0 0 0,4 1 0,-8-1 0,7 0 0,-6 0 0,6 1 0,-3-1 0,5 0 0,0-5 0,0 4 0,0-4 0,-1 5 0,1 1 0,0-6 0,0 4 0,0-4 0,-1 5 0,1-5 0,5 4 0,-3-9 0,8 8 0,-8-8 0,8 8 0,-4-4 0,6 6 0,-6-6 0,4 9 0,-9-7 0,4 9 0,0-5 0,-4 0 0,4 4 0,-6 2 0,1-1 0,-1 0 0,1 0 0,0 0 0,-1 1 0,1 3 0,-1-3 0,1-1 0,-1 4 0,1-3 0,0 4 0,-1 0 0,1-4 0,-1 3 0,0-3 0,0 4 0,1 0 0,-1 0 0,0 0 0,0 0 0,1 0 0,-1 0 0,0 0 0,1 0 0,-1 0 0,1 0 0,-1 0 0,1 0 0,0 0 0,-1 0 0,1 0 0,-1 0 0,1 0 0,0 0 0,-1 0 0,1 0 0,-1 0 0,1 0 0,0 0 0,-1 0 0,1 0 0,-1 0 0,1 0 0,0 0 0,-1 0 0,0-4 0,1 3 0,-1-4 0,1 5 0,0 0 0,-1-4 0,0 3 0,1-3 0,-1 4 0,1 0 0,0 0 0,-1 0 0,1-4 0,0 3 0,-1-4 0,1 5 0,5 0 0,-4 0 0,3 0 0,1 0 0,-4 0 0,4 0 0,-5 0 0,-1 0 0,1 0 0,-1 0 0,1 0 0,0 0 0,-1 0 0,1 0 0,-1 0 0,0 0 0,0 0 0,0 0 0,0 0 0,1 0 0,-1 0 0,1 0 0,-1 0 0,1 0 0,0 0 0,-1 0 0,1 0 0,0 0 0,-1 0 0,0 0 0,1 0 0,-41 0 0,21 0 0,-36 0 0,29 0 0,1 0 0,-4 0 0,4 0 0,-6 0 0,1 0 0,-1 0 0,6 0 0,-4 0 0,4 0 0,-6 0 0,6 0 0,-4 0 0,9 0 0,-9 0 0,9 0 0,-4 0 0,5 0 0,1 0 0,-6 0 0,4 0 0,-4 0 0,5 0 0,-5 0 0,4 0 0,-4 0 0,6 0 0,-1 0 0,0 0 0,0 0 0,1 0 0,-1 0 0,1 0 0,0 0 0,0 5 0,0-4 0,-1 7 0,0-7 0,-5 4 0,4-1 0,-4-3 0,5 8 0,1-4 0,-1 0 0,1-1 0,4 4 0,-4-6 0,4 9 0,-5-5 0,1-1 0,-1 3 0,1-3 0,-1 1 0,0 2 0,1-3 0,-1 0 0,1 4 0,3-5 0,2 5 0,0 0 0,-1 0 0,-4 0 0,0 0 0,-1 1 0,1-1 0,-1 0 0,1 1 0,-1-1 0,0 1 0,1-5 0,-1 4 0,5-4 0,-4 0 0,4 4 0,-5-4 0,0 4 0,1 1 0,-1-5 0,0 4 0,5-4 0,-4 5 0,4-5 0,-5 3 0,0-2 0,1 3 0,-1-4 0,5 4 0,-3-5 0,3 2 0,0 6 0,-3-6 0,3 7 0,0-4 0,-4 1 0,4-5 0,0 3 0,-4 2 0,8 1 0,-8-2 0,8 0 0,-7-4 0,6 4 0,-2 1 0,0-1 0,3 1 0,-3-1 0,4 0 0,-4 1 0,2-1 0,-2 1 0,0-1 0,3 0 0,-4 1 0,5-2 0,0 1 0,0 0 0,-4 0 0,3 0 0,-3 1 0,0 0 0,2-1 0,-6 1 0,7-1 0,-4 1 0,1-1 0,3 1 0,-3-1 0,0 1 0,3-1 0,-4 0 0,5 0 0,0 0 0,0 1 0,0-1 0,-4 1 0,3-1 0,-3 1 0,4 0 0,0-1 0,-5 1 0,4-1 0,-3 1 0,4-1 0,0 0 0,0 1 0,0-1 0,0 0 0,0 0 0,0 0 0,0 1 0,0-1 0,0 1 0,0-1 0,0 0 0,0 0 0,0 1 0,0-1 0,0 0 0,0 0 0,0 1 0,0-1 0,0 0 0,0 0 0,0 1 0,0-1 0,0 1 0,0-1 0,0 0 0,0 1 0,0 0 0,0-1 0,0 1 0,0 0 0,0-1 0,0 1 0,0-1 0,0 1 0,4 0 0,-3-1 0,4 1 0,-5-1 0,0 6 0,4-4 0,-3 4 0,3-6 0,-4 1 0,5 0 0,-4-1 0,3 1 0,-4 0 0,0-1 0,4 1 0,-3-1 0,4 1 0,-1 0 0,-3-1 0,3 1 0,-4 0 0,0-1 0,5 1 0,-4 0 0,7-1 0,-7 0 0,7 0 0,-7 1 0,8-1 0,-8 1 0,7-1 0,-7 0 0,7 1 0,-3-1 0,0 1 0,4-5 0,-4 3 0,0-2 0,4 3 0,-4 1 0,4-1 0,-4 0 0,3-4 0,-3 8 0,5-7 0,-5 7 0,3-8 0,-7 4 0,12-4 0,-11 4 0,10-4 0,-7 3 0,1-3 0,6 4 0,-6 0 0,7-4 0,-3 3 0,-1-3 0,0 5 0,0-5 0,0 3 0,0-7 0,1 7 0,-1-7 0,0 3 0,0-4 0,0 4 0,0-3 0,0 3 0,0 0 0,0-3 0,0 3 0,1-4 0,-1 5 0,0-4 0,0 3 0,0 0 0,0-3 0,0 3 0,0 0 0,0-3 0,1 3 0,-1-4 0,1 0 0,-1 4 0,1-2 0,-1 2 0,1-4 0,0 0 0,-1 0 0,1 0 0,0 0 0,-1 0 0,1 0 0,-1 0 0,1 4 0,-1-3 0,1 3 0,0-4 0,-1 0 0,1 5 0,5-4 0,1 8 0,5-8 0,0 8 0,0-3 0,7 5 0,15 13 0,33 24 0,-33-21 0,10 11 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0:46.821"/>
    </inkml:context>
    <inkml:brush xml:id="br0">
      <inkml:brushProperty name="width" value="0.35" units="cm"/>
      <inkml:brushProperty name="height" value="0.35" units="cm"/>
      <inkml:brushProperty name="color" value="#FFC114"/>
    </inkml:brush>
  </inkml:definitions>
  <inkml:trace contextRef="#ctx0" brushRef="#br0">977 2 24575,'19'20'0,"-2"-3"0,-7-12 0,-5 3 0,3-3 0,-4 1 0,5 1 0,-4-1 0,4-1 0,-4 8 0,4-7 0,1 7 0,-1-7 0,-4 2 0,4-3 0,-4 1 0,5 7 0,-1-11 0,-3 10 0,2-11 0,-2 12 0,3-7 0,-4 8 0,4-9 0,-8 4 0,7-4 0,-3 5 0,1-1 0,2-4 0,-3 4 0,1-4 0,2 5 0,-7-1 0,7-4 0,-3 3 0,0-3 0,3 5 0,-7-1 0,8 0 0,-4 0 0,0 1 0,3-1 0,-7 1 0,3-1 0,0 0 0,-3 1 0,3-1 0,-4 0 0,4 0 0,-2 1 0,2-1 0,-4 0 0,0 1 0,0-1 0,0 1 0,0-1 0,0 1 0,0 0 0,0-1 0,0 1 0,0-1 0,0 1 0,0-1 0,0 1 0,0-1 0,0 1 0,0 0 0,0-1 0,0 1 0,0-1 0,0 1 0,0 0 0,0-1 0,0 1 0,0-1 0,0 1 0,0-1 0,0 0 0,0 0 0,0 1 0,0-1 0,0 0 0,0 0 0,0 1 0,0-1 0,0 0 0,0 0 0,0 1 0,0-1 0,0 0 0,0 1 0,0-1 0,0 1 0,0-1 0,0 1 0,0-1 0,0 1 0,0-1 0,0 1 0,-4-1 0,2 1 0,-6-1 0,7 1 0,-8 0 0,8-1 0,-3 1 0,-1-1 0,4 1 0,-7-1 0,7 1 0,-7-1 0,7 0 0,-8 0 0,8 0 0,-7-4 0,3 8 0,-1-7 0,-2 4 0,2-2 0,1-2 0,-4 3 0,4 1 0,-1-1 0,-2-3 0,2 2 0,-4-2 0,1 3 0,-1 1 0,-4-1 0,3 1 0,-3 0 0,4-1 0,1-3 0,-1 2 0,0-3 0,0 1 0,1 2 0,-1-2 0,-5-1 0,8 3 0,-12-6 0,13 6 0,-9-7 0,5 8 0,0-8 0,1 7 0,-1-7 0,0 3 0,1-4 0,-1 4 0,1-3 0,-1 8 0,1-8 0,0 3 0,0 0 0,-1-3 0,0 3 0,1-4 0,-1 5 0,0-4 0,0 3 0,1-4 0,-1 0 0,0 4 0,0-3 0,1 4 0,-1-5 0,0 0 0,0 4 0,1-3 0,-1 3 0,0-4 0,0 0 0,1 5 0,-1-4 0,0 3 0,0-4 0,1 0 0,-1 0 0,0 4 0,0-3 0,-5 4 0,4-5 0,-4 0 0,6 0 0,-1 0 0,0 0 0,0 0 0,1 0 0,-1 0 0,0 0 0,1 0 0,-1 0 0,0 0 0,1 0 0,-1 0 0,0 0 0,1 0 0,-1 0 0,0 0 0,0 0 0,1 0 0,-1 0 0,1 0 0,-1 0 0,1 0 0,-1-4 0,0 2 0,1-6 0,-1 3 0,0-1 0,1-2 0,-1 2 0,1 1 0,-1-3 0,0 2 0,1 1 0,-1-4 0,4 4 0,-2-1 0,2-3 0,-3 4 0,-1 0 0,4-4 0,-2 4 0,2-1 0,-3-3 0,3 4 0,-2-5 0,2 1 0,1-1 0,-3 1 0,2-1 0,1 0 0,-3 1 0,7-1 0,-8 1 0,4 3 0,-1-3 0,-2 4 0,7-10 0,-8 4 0,8-4 0,-3 5 0,-1 1 0,4-6 0,-3 4 0,-1-4 0,4 0 0,-3 4 0,0-4 0,3 5 0,-4-5 0,5 4 0,0-4 0,0 5 0,0 0 0,0 1 0,-4-1 0,3 0 0,-3 0 0,4 1 0,0-1 0,0 0 0,0 0 0,-5 1 0,4-1 0,-3 0 0,4-5 0,0 4 0,-5-4 0,4 5 0,-3 0 0,4 1 0,0-1 0,0 0 0,0 0 0,0 1 0,0-1 0,0 0 0,-4 0 0,3-5 0,-4 4 0,5-4 0,0 6 0,0-1 0,0 0 0,0 0 0,0-4 0,0 2 0,0-2 0,0 4 0,0 0 0,0 0 0,0 0 0,0 1 0,0-1 0,0 1 0,0-1 0,0 0 0,0 0 0,0 1 0,0-1 0,5 0 0,-4 0 0,7 1 0,-7-1 0,8-5 0,-8 4 0,8-4 0,-7 5 0,6 0 0,-3 0 0,5-4 0,-4 3 0,3-4 0,-4 5 0,5 0 0,0-5 0,-1 4 0,2-4 0,-2 6 0,-4-1 0,4 0 0,-4 0 0,5 5 0,0-4 0,-1 4 0,1-1 0,-1-2 0,1 7 0,0-8 0,-1 8 0,1-8 0,0 8 0,-1-7 0,1 6 0,-1-2 0,1 0 0,0 3 0,-1-3 0,1 4 0,-1 0 0,1 0 0,-1 0 0,1 0 0,0-5 0,-1 4 0,1-3 0,-1 4 0,1 0 0,0 0 0,-1 0 0,1 0 0,-1 0 0,1 0 0,-1 0 0,0 0 0,1 0 0,-1 0 0,0 0 0,1 0 0,-1 0 0,0 0 0,0 0 0,1 0 0,-1 0 0,0-5 0,0 4 0,0-3 0,0 4 0,1 0 0,-1-4 0,0 3 0,0-3 0,1-1 0,-1 4 0,0-3 0,1 4 0,-1-4 0,0 3 0,0-4 0,0 5 0,1-4 0,-1 3 0,0-4 0,1 5 0,-1 0 0,1-4 0,-1 3 0,1-3 0,0 4 0,-1 0 0,1 0 0,0 0 0,-1 0 0,1-5 0,4 4 0,-3-3 0,4 4 0,-5 0 0,-1 0 0,1 0 0,-1 0 0,1 0 0,0 0 0,-1 0 0,1 0 0,0 0 0,-1 0 0,0 0 0,0 0 0,0 0 0,0 0 0,0 0 0,0 0 0,1 4 0,-1 1 0,0 0 0,-4 3 0,3-3 0,-2 0 0,3 4 0,1-8 0,-5 8 0,4-4 0,-4 0 0,5 4 0,-1-4 0,0 4 0,-4 1 0,-1-1 0,-4 0 0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2:19.837"/>
    </inkml:context>
    <inkml:brush xml:id="br0">
      <inkml:brushProperty name="width" value="0.35" units="cm"/>
      <inkml:brushProperty name="height" value="0.35" units="cm"/>
      <inkml:brushProperty name="color" value="#AB008B"/>
    </inkml:brush>
  </inkml:definitions>
  <inkml:trace contextRef="#ctx0" brushRef="#br0">2431 836 24575,'43'55'0,"0"0"0,0 0 0,13 20 0,-10-14 0,-19-26 0,-12-2 0,-5-16 0,-1 3 0,-3 0 0,3-9 0,-4 3 0,0 1 0,4-4 0,-8 4 0,8-5 0,-8-1 0,3 1 0,0-1 0,-3 1 0,4-1 0,-5 0 0,0 0 0,0 0 0,0 1 0,0-1 0,0 1 0,4-1 0,-3 1 0,3-1 0,-4 1 0,5 0 0,-4 4 0,3-3 0,-4 4 0,5 0 0,-4-4 0,3 4 0,1-1 0,-4-3 0,4 4 0,-5 0 0,4-4 0,-3 4 0,4-6 0,-1 6 0,-3-4 0,4 4 0,-5-1 0,4-3 0,-2 4 0,2-5 0,-4 5 0,4-5 0,-3 5 0,3-5 0,-4-1 0,0 1 0,5 0 0,-4-1 0,3 1 0,-4-1 0,0 1 0,0-1 0,0 1 0,0 0 0,0-1 0,0 1 0,0 0 0,0-1 0,0 1 0,0-1 0,0 0 0,0 1 0,0 0 0,0-1 0,0 1 0,0-1 0,0 6 0,0-4 0,0 9 0,0-9 0,-5 9 0,0-9 0,-6 4 0,2-6 0,3 6 0,-3-4 0,4 4 0,-5-6 0,5 1 0,-4 0 0,4-1 0,-1 1 0,-2-1 0,2 1 0,-4 0 0,1-1 0,-1 1 0,-5 0 0,4 0 0,-4 0 0,5-1 0,-5 6 0,4-4 0,-4 4 0,6-6 0,-1 1 0,-4 8 0,3-11 0,-3 11 0,9-13 0,-4 5 0,4-5 0,-1 3 0,-3-2 0,4 3 0,-4 1 0,-1-1 0,1 0 0,-1 1 0,1-1 0,-1 0 0,1-4 0,-1 4 0,0-8 0,1 7 0,-1-2 0,0-1 0,-4 4 0,3-4 0,-4 5 0,5-5 0,0 4 0,-5-8 0,4 7 0,-4-6 0,6 6 0,-6-2 0,4-1 0,-4 4 0,5-8 0,-5 8 0,4-3 0,-4 0 0,0 3 0,4-8 0,-9 8 0,4-3 0,0 0 0,-5 4 0,5-4 0,-5-1 0,0 5 0,-1-9 0,1 8 0,0-8 0,-1 9 0,1-9 0,-1 9 0,6-9 0,-4 8 0,9-8 0,-9 9 0,9-9 0,-10 4 0,10-5 0,-4 0 0,6 0 0,-6 4 0,4-2 0,-4 2 0,0-4 0,4 0 0,-4 0 0,0 5 0,4-4 0,-4 4 0,0-5 0,4 0 0,-4 0 0,0 0 0,4 0 0,-4 0 0,0 0 0,-1 0 0,0 0 0,-5 0 0,10 0 0,-9 0 0,9 0 0,-8 0 0,2 0 0,1 0 0,-4 0 0,4 0 0,0 0 0,-4 0 0,-1 0 0,-1-5 0,1 4 0,1-9 0,4 9 0,-1-8 0,-3 3 0,4 1 0,0-4 0,-4 3 0,4 0 0,-1-3 0,-3 8 0,9-8 0,-9 8 0,9-7 0,-9 2 0,9 0 0,-9-3 0,9 3 0,-9 0 0,9-2 0,-9 2 0,8 0 0,-2-3 0,-1 8 0,4-8 0,-4 4 0,5 0 0,0-4 0,-5 8 0,4-8 0,-4 4 0,6 0 0,-1-4 0,0 4 0,1-5 0,-1 4 0,0-2 0,0 2 0,1-3 0,-1-1 0,0 0 0,0 0 0,1 1 0,-1-1 0,0 0 0,0 0 0,5 1 0,-4-6 0,3 4 0,-4-10 0,0 10 0,-1-9 0,1 9 0,4-9 0,-3 4 0,3-5 0,-5-1 0,1 1 0,4-1 0,-4 1 0,5 5 0,-6-4 0,6 4 0,-5-5 0,4-1 0,-5 1 0,1 5 0,4-4 0,-3 3 0,3 1 0,-4-4 0,4 9 0,-3-9 0,8 9 0,-9-9 0,9 9 0,-9-9 0,9 9 0,-4-4 0,1 5 0,3-5 0,-3 4 0,-1-4 0,4 0 0,-3 4 0,4-4 0,0 5 0,0-5 0,0 4 0,0-4 0,0 0 0,0 4 0,0-9 0,0 9 0,0-9 0,0 9 0,0-9 0,0 9 0,0-9 0,0 4 0,0-6 0,0 1 0,0 0 0,0-1 0,0 1 0,5-1 0,1-5 0,5 4 0,-5-11 0,3 11 0,-2-10 0,3 10 0,2-5 0,-2 7 0,1 0 0,-1 0 0,1-1 0,-1 1 0,-4-1 0,4 1 0,-4-1 0,4 1 0,1 0 0,0-1 0,-1 6 0,0-4 0,1 3 0,-1-4 0,1 0 0,-1 4 0,1-3 0,-2 9 0,2-9 0,-2 9 0,1-4 0,0 1 0,0 3 0,0-4 0,0 0 0,0 4 0,5-5 0,-4 6 0,4 0 0,0-5 0,-4 4 0,9-4 0,-9 5 0,9-5 0,-4 3 0,0-3 0,4 4 0,-5 1 0,7-5 0,3-1 0,-3-1 0,4-3 0,-5 8 0,1-3 0,-1 4 0,0-5 0,0 4 0,7-4 0,-5 5 0,10 0 0,-10 0 0,4-1 0,1 1 0,1 0 0,6-1 0,0 5 0,0-3 0,0 3 0,0-4 0,0-1 0,0 0 0,0 5 0,0-3 0,-6 4 0,4-1 0,-4-3 0,6 9 0,-7-9 0,6 9 0,-11-4 0,10 5 0,-10 0 0,10 0 0,-10 0 0,4 0 0,-6 0 0,7 0 0,-5 0 0,4 0 0,-6 0 0,1 0 0,-6 0 0,4 0 0,-4 0 0,5 0 0,0 5 0,1 1 0,-1 4 0,0 1 0,7-5 0,-6 3 0,6-3 0,-7 5 0,0 0 0,1 4 0,-1-3 0,0 3 0,-5 0 0,4-3 0,-3 8 0,3-9 0,1 9 0,-1-8 0,6 13 0,-8-8 0,7 4 0,-9-1 0,1-3 0,-2-1 0,0 4 0,-4-4 0,9 5 0,-8 1 0,9 5 0,-9-4 0,10 10 0,-4-4 0,0 6 0,3-6 0,-3 4 0,-1-4 0,6 13 0,-6-11 0,2 9 0,2-11 0,-8 6 0,9 0 0,-9 0 0,8-6 0,-8 4 0,3-4 0,-5 0 0,1 4 0,-1-4 0,0 0 0,-5 5 0,4-11 0,-4 4 0,0-6 0,-2 0 0,-4 1 0,5-1 0,-4 0 0,4 0 0,-5 1 0,5-1 0,-4 0 0,4 1 0,-5-1 0,0 0 0,0 0 0,0 1 0,0-1 0,0-5 0,0 4 0,0-4 0,0 5 0,0 1 0,0-6 0,0 4 0,0-4 0,0 5 0,0 0 0,0 1 0,0-1 0,-5-5 0,4 4 0,-3-4 0,-1 5 0,4-5 0,-4 4 0,1-9 0,3 9 0,-4-9 0,5 9 0,0-4 0,-4 6 0,2-6 0,-2 4 0,4-4 0,-5 5 0,4 6 0,-9-9 0,9 8 0,-8-10 0,8 5 0,-8-5 0,3 4 0,-4-9 0,0 9 0,0-9 0,-6 4 0,5 0 0,-9-3 0,8 3 0,-8-5 0,4 0 0,-6 6 0,1-5 0,0 5 0,-1-5 0,1-1 0,-1 1 0,1-1 0,-1 1 0,1 0 0,5-1 0,-4 0 0,8 0 0,-8 1 0,4-1 0,0 0 0,-4 0 0,4-4 0,-1 3 0,-3-3 0,4 4 0,-5 0 0,-1 1 0,1 0 0,0-1 0,-1-4 0,1 4 0,-1-4 0,1 4 0,-1 1 0,1-5 0,0 3 0,-1-3 0,1 5 0,0-6 0,-1 5 0,1-9 0,0 4 0,-1 0 0,1 0 0,0 1 0,4-1 0,-3 0 0,4-4 0,0 4 0,-4-5 0,4 0 0,-1 0 0,-3 0 0,4 0 0,0 0 0,-4 0 0,4 0 0,-1 0 0,-3 0 0,4 0 0,-5 0 0,-1 0 0,1 0 0,-1 0 0,6 0 0,-4 0 0,4 0 0,-5 0 0,4 0 0,-3 0 0,0-5 0,3 4 0,-3-8 0,11 8 0,-1-8 0,0 8 0,0-3 0,1-1 0,-1 4 0,0-3 0,-5-1 0,4 4 0,-4-4 0,5 1 0,-5 3 0,4-4 0,-4 5 0,0-5 0,4 4 0,-9-4 0,4 5 0,0 0 0,-4 0 0,3-4 0,-4 2 0,-1-2 0,6 4 0,-4-5 0,4 4 0,-6-4 0,1 5 0,0-5 0,-1 4 0,1-4 0,5 1 0,-4 3 0,4-4 0,-1 1 0,-3 3 0,9-8 0,-9 8 0,9-8 0,-9 4 0,9-1 0,-9-3 0,9 3 0,-10-5 0,10 6 0,-9-5 0,9 5 0,-9-6 0,4 1 0,0 0 0,0-6 0,1 5 0,4-4 0,-9 4 0,9 1 0,-9 0 0,8-5 0,-8 3 0,8-4 0,-8 1 0,4 4 0,-1-9 0,-3 8 0,8-9 0,-2 10 0,-2-9 0,5 9 0,-9-9 0,8 3 0,-3-4 0,-1 0 0,5-1 0,-10 1 0,9-1 0,-3 1 0,-1 0 0,5-1 0,-5 1 0,1 0 0,3-1 0,-4 1 0,5-1 0,1 1 0,-2-7 0,6 6 0,-4-6 0,9 7 0,-9-1 0,4 1 0,0-1 0,2-5 0,-1 4 0,4-5 0,-9 7 0,9-1 0,-4 1 0,5-6 0,-5 4 0,4-5 0,-4 1 0,5 4 0,0-11 0,0 5 0,0-6 0,0 6 0,0-4 0,0 4 0,0-7 0,0 1 0,0 0 0,0 0 0,0 0 0,0 0 0,0 6 0,6-4 0,-5 4 0,9 0 0,1-20 0,-3 22 0,7-16 0,-9 15 0,5 5 0,0-10 0,0 10 0,6-11 0,-5 11 0,10-10 0,-10 10 0,9-11 0,-4 12 0,6-12 0,-1 6 0,0-1 0,1-4 0,-1 4 0,8-7 0,-6 6 0,12-6 0,-12 7 0,12-3 0,-12-2 0,11 3 0,-4 1 0,6-7 0,-1 12 0,2-12 0,-3 12 0,3-12 0,-3 12 0,2-5 0,-2 12 0,0-5 0,0 10 0,0-9 0,-6 10 0,-2-5 0,-6 6 0,0 5 0,1-3 0,-1 8 0,0-9 0,1 9 0,5-4 0,-4 0 0,4 4 0,1-9 0,-5 9 0,10-5 0,-4 6 0,6 0 0,0 0 0,0 0 0,0 0 0,0 0 0,0 0 0,0 0 0,0 0 0,0 0 0,-6 0 0,4 0 0,-4 0 0,0 0 0,4 0 0,-10 5 0,11 1 0,-5 6 0,-1-1 0,6 0 0,-12 5 0,12-4 0,-5 9 0,0-3 0,4 5 0,-4-1 0,0 0 0,4 1 0,-4 0 0,5 0 0,-5-1 0,5 1 0,-5 0 0,6 0 0,-6 5 0,4-4 0,-4 4 0,-1-6 0,6 1 0,-11-1 0,4-5 0,-6 3 0,1-3 0,5 5 0,-9-1 0,8-3 0,-10 2 0,5-8 0,0 7 0,-4-2 0,3-1 0,-8 4 0,3-8 0,0 8 0,-4-4 0,5 5 0,-1-4 0,-3 3 0,3-3 0,-4 4 0,5 6 0,-4-4 0,5 4 0,-6 1 0,-1-5 0,2 10 0,-1-10 0,0 10 0,0-11 0,0 12 0,0-5 0,0-1 0,-4 6 0,-3-11 0,2 10 0,-5-10 0,4 10 0,-5-10 0,0 4 0,0-5 0,0-1 0,0 0 0,0 1 0,0-1 0,0 0 0,0 0 0,0 1 0,0-1 0,0 0 0,0 0 0,0 1 0,0-1 0,0 0 0,0 1 0,0-1 0,0 0 0,0 7 0,0-5 0,0 4 0,0-6 0,0 1 0,0-1 0,0-5 0,0 4 0,0-4 0,0 5 0,0 0 0,0 0 0,-5 1 0,4-1 0,-4 0 0,5 0 0,0 1 0,0 5 0,-4-4 0,2 4 0,-2-5 0,4-1 0,0 0 0,-5 0 0,4 1 0,-4-1 0,5 0 0,-5 1 0,4-1 0,-4 0 0,0 0 0,-1 1 0,0-1 0,-3-5 0,3 4 0,-4-4 0,4 0 0,-3-1 0,3 0 0,-9-4 0,4 4 0,-4-5 0,5 0 0,-5 0 0,4-1 0,-9 2 0,9-1 0,-9 0 0,9 0 0,-9 0 0,9 0 0,-10 0 0,10 0 0,-9 1 0,9-2 0,-4 1 0,0 1 0,-1-1 0,0 0 0,-4 0 0,4 0 0,-1 1 0,-3-1 0,4 0 0,-5 1 0,-1 0 0,1-1 0,0 1 0,4-1 0,-3 0 0,4 1 0,-5-1 0,5 0 0,-4 1 0,9-1 0,-9 0 0,3 0 0,-4-4 0,0 4 0,-1-5 0,6 6 0,-4-1 0,4-5 0,-6 5 0,1-4 0,0 0 0,4 3 0,-3-4 0,-2 1 0,-1 3 0,-4-3 0,5 0 0,1 3 0,0-8 0,-1 9 0,1-9 0,0 4 0,-7 0 0,5-4 0,-4 9 0,5-9 0,-5 4 0,4-5 0,-5 5 0,1-4 0,4 4 0,-11-5 0,11 0 0,-4 0 0,-1 0 0,5 0 0,-10 0 0,10 0 0,-10 0 0,10 0 0,-4 0 0,-1 0 0,5 0 0,-4 0 0,5 0 0,1 0 0,0 0 0,-1 0 0,1 0 0,-1 0 0,1 0 0,-1-5 0,1 4 0,-1-9 0,1 9 0,5-8 0,-4 8 0,4-8 0,-6 7 0,6-7 0,-4 8 0,3-8 0,1 8 0,-4-9 0,4 4 0,-6 0 0,1-3 0,-5 3 0,-2-5 0,0 1 0,1 3 0,6-2 0,-1 3 0,-5-5 0,4 0 0,-4 0 0,6 0 0,0 0 0,-1-4 0,1 3 0,0-3 0,-7-2 0,5 5 0,-4-9 0,-1 3 0,-1-4 0,-1-7 0,-4 4 0,3-10 0,-4 10 0,3-17 0,-3 9 0,3-10 0,-7 4 0,2 2 0,5 0 0,-4 0 0,11 1 0,-10 6 0,11-4 0,-12 2 0,12 3 0,-6-6 0,9 12 0,-3-11 0,3 11 0,3-4 0,3 5 0,4-5 0,0 5 0,0-5 0,0 5 0,5 1 0,-4-1 0,9 1 0,-4-1 0,5 1 0,0-7 0,0 5 0,0-10 0,0 10 0,0-5 0,0 1 0,0 4 0,0-11 0,0 5 0,0 0 0,0-4 0,0 4 0,5 0 0,1 1 0,5 1 0,0 4 0,0-5 0,-1 7 0,1-1 0,0 1 0,-1 0 0,1 0 0,4-1 0,-3 1 0,8-1 0,-3 1 0,-1-1 0,4 1 0,-3 0 0,-1-1 0,4 1 0,-8-1 0,8 6 0,-8-4 0,8 3 0,-8-5 0,8 1 0,-8-7 0,9 5 0,-9-10 0,8 10 0,-2-5 0,3 7 0,5-16 0,-3 11 0,3-11 0,-9 21 0,2-4 0,-7 4 0,8-1 0,-4-3 0,1 8 0,3-3 0,-9 0 0,9 3 0,-9-3 0,4 5 0,0-1 0,-4 2 0,4-2 0,-6 2 0,1-1 0,-1 5 0,1-4 0,0 3 0,4-4 0,-3 0 0,9 4 0,-9-2 0,9 2 0,-9-4 0,9 0 0,-4-1 0,5 0 0,-5 1 0,10 4 0,-8-3 0,9 3 0,-5-5 0,5 5 0,-4-3 0,10 2 0,-4-4 0,6 4 0,-6-3 0,5 9 0,-12-8 0,12 8 0,-11-9 0,10 9 0,-10-4 0,4 0 0,1 4 0,-5-4 0,4 5 0,-6 0 0,0 0 0,7 0 0,-5 0 0,4 0 0,-11 0 0,4 0 0,-9 0 0,9 0 0,-9 0 0,4 0 0,-6 0 0,1 0 0,5 0 0,-4 0 0,3 0 0,-4 0 0,0 0 0,-1 0 0,1 0 0,-1 0 0,1 0 0,0 0 0,-1 4 0,6-3 0,-4 8 0,4-4 0,-1 5 0,-3 0 0,9 1 0,-9-2 0,9 2 0,-4-1 0,0 0 0,4 1 0,-4-1 0,6 1 0,-1-1 0,-5 0 0,4 1 0,-4-1 0,5 1 0,1-1 0,-1 1 0,0 0 0,0-1 0,0 1 0,1-1 0,-1 1 0,0 0 0,0-6 0,-4 4 0,3-3 0,-10 0 0,5 3 0,-5-8 0,-1 3 0,1-4 0,0 4 0,-1-3 0,0 4 0,-34-10 0,12-1 0,-24 1 0,22 0 0,0 0 0,4 4 0,-4-4 0,6 5 0,-6 0 0,-6 0 0,4 0 0,-8-5 0,14 4 0,-4-4 0,0 5 0,4 0 0,-9 0 0,9 0 0,-4 0 0,0 0 0,4 0 0,-4 0 0,5 0 0,1 0 0,-6 0 0,4 0 0,-4 0 0,5 0 0,0 0 0,0 0 0,1 0 0,-1 0 0,0 0 0,0 0 0,1 0 0,-1 0 0,1 0 0,-1 0 0,0 0 0,1 0 0,0 0 0,-1 0 0,1 0 0,-1 0 0,0 0 0,1 0 0,-1 0 0,-5 0 0,4 0 0,-4 0 0,5 0 0,1 0 0,-1 0 0,-5 0 0,4 0 0,-4 0 0,5 0 0,0 0 0,1 0 0,-1 0 0,0 0 0,1 0 0,-1 0 0,0 0 0,1 0 0,-1 0 0,0 0 0,-5 5 0,4-4 0,-9 4 0,5-5 0,-1 4 0,2-3 0,0 4 0,3-1 0,-3-3 0,-1 8 0,0-4 0,-1 1 0,2-1 0,4-1 0,0-3 0,1 8 0,-1-4 0,0 0 0,0 4 0,1-8 0,-6 8 0,4-8 0,-4 4 0,5-1 0,0 1 0,0 1 0,1-2 0,-1 0 0,0-3 0,1 8 0,-1-8 0,4 8 0,-7-4 0,7 5 0,-8-5 0,4 3 0,-4-2 0,3 3 0,-3-4 0,5 4 0,-1-8 0,0 7 0,0-2 0,1-1 0,-1-1 0,0 1 0,0-4 0,5 7 0,-8-2 0,6-1 0,-7 3 0,5-3 0,-1 1 0,1 2 0,-1-3 0,0 0 0,1 4 0,-1-4 0,1 4 0,0-4 0,-1 3 0,5-2 0,-4-1 0,4 3 0,-1-2 0,-2 3 0,2 1 0,-3-1 0,4 0 0,-4 1 0,3-5 0,1 4 0,-4-4 0,8 5 0,-7-1 0,2 1 0,1-1 0,0 1 0,5-1 0,0-1 0,0 1 0,0 0 0,0 0 0,-4 1 0,3-1 0,-3 1 0,-1-1 0,0 1 0,-1 0 0,-2-1 0,7 1 0,-4-1 0,1 1 0,3 0 0,-3-1 0,-1 1 0,4-1 0,-3 1 0,-1-1 0,4 0 0,-3 0 0,4 0 0,0 0 0,-4 0 0,3 1 0,-3-1 0,0 1 0,2-1 0,-6 1 0,7 0 0,-8-1 0,8 1 0,-8-1 0,8 1 0,-3-1 0,0 1 0,2 0 0,-2-1 0,0 1 0,3-1 0,-4 1 0,5-1 0,-4 1 0,3-1 0,-3 1 0,4-1 0,-5 1 0,4 0 0,-3-1 0,-1 6 0,4-4 0,-4 9 0,5-9 0,0 9 0,-4-10 0,3 10 0,-4-9 0,5 9 0,0-9 0,-4 3 0,3 1 0,-3-4 0,4 4 0,0 0 0,0-5 0,0 5 0,-5-5 0,4-1 0,-3 6 0,4-4 0,0 4 0,0-1 0,0-3 0,0 4 0,0-6 0,0 6 0,0-4 0,0 9 0,-4-9 0,2 4 0,-2-6 0,4 6 0,0-4 0,0 4 0,0-6 0,0 1 0,0-1 0,0 1 0,0 5 0,0-4 0,0 3 0,0-4 0,0-1 0,0 1 0,0-1 0,-4 1 0,3 0 0,-4-1 0,5 1 0,0 0 0,0-1 0,0 1 0,0-1 0,0 1 0,0 0 0,0-1 0,0 1 0,0-1 0,0 1 0,0-1 0,0 1 0,0-1 0,0 1 0,0-1 0,0 1 0,0 0 0,0-1 0,0 0 0,0 1 0,0-1 0,0 1 0,0-1 0,0 1 0,0-1 0,5 0 0,-4 0 0,3 1 0,0-1 0,2 0 0,3 1 0,1 0 0,-5-1 0,4 1 0,-8 0 0,7-5 0,-7-28 0,3 12 0,-9-27 0,-1 22 0,-5-12 0,0 5 0,5-5 0,-4 7 0,4-7 0,-5 5 0,4-10 0,-2 10 0,3-4 0,0-1 0,-4 5 0,9-10 0,-9 10 0,9-11 0,-8 11 0,7-4 0,-8 0 0,9 4 0,-4-11 0,0 11 0,4-10 0,-4 10 0,0-11 0,4 11 0,-5-4 0,6-1 0,-4 5 0,2-4 0,-2 5 0,4 1 0,0-1 0,0 1 0,0 0 0,0-1 0,0 1 0,0 0 0,0-1 0,0 1 0,0-1 0,0 1 0,0 0 0,0-1 0,0 1 0,0-1 0,0 1 0,0-1 0,4 6 0,-3-4 0,8 4 0,-3-5 0,4 4 0,0-3 0,0 4 0,1-5 0,0-1 0,4 1 0,-3 0 0,8-1 0,-4 1 0,1 0 0,2-1 0,-2 1 0,4 0 0,1 4 0,-1-3 0,-4 3 0,3 0 0,-9 2 0,9 5 0,-9 0 0,3 0 0,1-1 0,-4 2 0,4-2 0,-6 2 0,1-1 0,-1 4 0,1-2 0,0 7 0,-1-8 0,1 8 0,-1-8 0,1 8 0,-1-3 0,0 4 0,1 0 0,-1-4 0,1 3 0,-1-3 0,1 4 0,-1-4 0,1 3 0,-1-3 0,1-1 0,-1 4 0,1-7 0,-1 6 0,1-2 0,0 0 0,-1 3 0,1-8 0,-1 8 0,1-8 0,5 8 0,-5-7 0,5 7 0,-5-8 0,-1 8 0,6-8 0,-4 8 0,4-9 0,0 9 0,-5-7 0,10 2 0,-9 1 0,9-5 0,-4 9 0,0-8 0,-1 8 0,-6-8 0,6 8 0,-4-8 0,4 8 0,-5-3 0,-1 4 0,1 0 0,-1 0 0,1 0 0,-1 0 0,1 0 0,0-4 0,-1 3 0,1-4 0,-1 5 0,1 0 0,-1 0 0,1 0 0,-1 0 0,1 0 0,-1 0 0,1 0 0,0 0 0,-1 0 0,6 0 0,-4 0 0,9 0 0,-9 0 0,4 0 0,-1 0 0,-3 0 0,4 0 0,0 0 0,-5 0 0,5 0 0,-5 0 0,5 0 0,-4 0 0,3 0 0,-4 5 0,5-4 0,-4 7 0,4-7 0,-6 4 0,1-1 0,-1-3 0,1 7 0,0-7 0,-1 4 0,1-1 0,-1-3 0,1 3 0,0-4 0,-1 0 0,1 4 0,-1-2 0,1 2 0,-1-4 0,1 4 0,-1-3 0,1 3 0,-1 1 0,0-4 0,0 3 0,0 0 0,0-3 0,0 3 0,1-4 0,-1 0 0,1 0 0,0 0 0,-1 4 0,1-3 0,0 4 0,-1-5 0,0 4 0,-31 1 0,3 1 0,-22-2 0,14-4 0,5 0 0,-5 0 0,4 0 0,-11 0 0,11 0 0,-4 0 0,5 0 0,-5 0 0,9 0 0,-8 0 0,9 0 0,1 0 0,-4 0 0,9 0 0,-4 0 0,0 0 0,4 0 0,-4 0 0,5 4 0,1-3 0,-1 3 0,0-4 0,0 0 0,1 5 0,-1-4 0,0 3 0,0-4 0,1 4 0,-1-3 0,0 4 0,1-5 0,-6 4 0,4-3 0,-4 3 0,5 1 0,0-4 0,0 3 0,1-4 0,-1 0 0,-5 0 0,4 0 0,-4 0 0,5 4 0,-5-3 0,4 4 0,-3-5 0,-1 0 0,4 0 0,-9 0 0,9 4 0,-10-3 0,10 3 0,-4-4 0,1 0 0,3 0 0,-4 0 0,5 0 0,0 0 0,1 0 0,-1 0 0,34 0 0,-16 0 0,32 0 0,-24 0 0,5 0 0,5 0 0,-3 0 0,10 0 0,-10-5 0,11 4 0,-12-9 0,12 9 0,-11-4 0,10 0 0,-10 4 0,4-4 0,0 5 0,-4 0 0,4-5 0,-5 4 0,-1-4 0,0 5 0,7 0 0,-6 0 0,6 0 0,-7 0 0,7 0 0,-6 0 0,6 0 0,-12 0 0,4 0 0,-4 0 0,5 0 0,-5 0 0,4 0 0,-9 0 0,9 0 0,-9 0 0,9 0 0,-9 0 0,4 4 0,-1 2 0,-3-1 0,4 4 0,-5-3 0,-1 3 0,6-3 0,-4 2 0,4-2 0,-6 3 0,6 1 0,-4 0 0,9 1 0,-9-2 0,9 2 0,-9-1 0,9 0 0,-9 0 0,9 0 0,-9 5 0,9-3 0,-8 3 0,7 0 0,-8-4 0,9 9 0,-9-9 0,4 9 0,0-9 0,-3 9 0,3-9 0,0 5 0,-3-1 0,3-4 0,-5 4 0,-1-6 0,1 6 0,0-4 0,0 4 0,0-5 0,-1-1 0,1 1 0,-1-1 0,1 1 0,-1-5 0,-3 4 0,2-4 0,-2 5 0,3-5 0,1 3 0,-5-2 0,4-1 0,-4 4 0,1-4 0,6 5 0,-6-1 0,4 0 0,-2-3 0,-7 2 0,8-3 0,-4 5 0,5-1 0,-1 1 0,-4-1 0,3 0 0,-7 0 0,3 1 0,0-1 0,-3 1 0,3-1 0,1 0 0,-4 1 0,3-1 0,-4 1 0,4-1 0,-3 1 0,4 0 0,-5-1 0,0 1 0,4-1 0,-3 1 0,3 5 0,-4-4 0,0 9 0,0-9 0,0 3 0,5 1 0,-4-4 0,4 9 0,-5-9 0,0 4 0,0-1 0,0-3 0,0 4 0,0-5 0,0-1 0,0 1 0,0 0 0,0 4 0,0-3 0,0 4 0,0-5 0,0-1 0,0 1 0,0 0 0,0-1 0,0 1 0,0 0 0,0-1 0,0 1 0,0-1 0,0 1 0,0-1 0,0 1 0,0 4 0,0 2 0,0 5 0,0 0 0,0 1 0,0-1 0,0 0 0,-5 1 0,4-1 0,-8 0 0,3 0 0,-5 1 0,0-1 0,0 0 0,0 7 0,0-6 0,-5 6 0,4-1 0,-8-4 0,7 10 0,-9-4 0,3 13 0,0 2 0,-6 14 0,3 12 0,0 19-492,10-30 0,1 5 97,1 6 1,3-2 394,1 21 0,3-17 0,12-72 0,1 0 0,-1 0 0,6 0 0,-8 0 0,2 0 0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2:45.102"/>
    </inkml:context>
    <inkml:brush xml:id="br0">
      <inkml:brushProperty name="width" value="0.35" units="cm"/>
      <inkml:brushProperty name="height" value="0.35" units="cm"/>
      <inkml:brushProperty name="color" value="#FF0066"/>
    </inkml:brush>
  </inkml:definitions>
  <inkml:trace contextRef="#ctx0" brushRef="#br0">459 1227 24575,'-5'-27'0,"4"-1"0,6 16 0,2-8 0,8 9 0,1-10 0,-5 5 0,9-1 0,-8-3 0,8 8 0,-8-8 0,8 8 0,-9-3 0,27-19 0,-22 19 0,16-18 0,-21 18 0,-2 4 0,1-4 0,0 5 0,0-5 0,0 4 0,0-4 0,-1 5 0,1 1 0,5-2 0,-4 2 0,4 3 0,-6-3 0,1 8 0,0-8 0,-1 4 0,1-1 0,-1-2 0,6 2 0,-4-4 0,9 4 0,-9-3 0,9 4 0,-4-6 0,5 1 0,-5-1 0,4 1 0,-4-1 0,6 1 0,-1-1 0,0 0 0,-5 1 0,4-1 0,-4 1 0,6-1 0,-6 1 0,4-1 0,-4 1 0,5-1 0,0 0 0,1 0 0,-1 0 0,0-4 0,7 2 0,-5-2 0,4-1 0,0 3 0,-4-2 0,4-1 0,1 3 0,-6-2 0,6-1 0,-7 4 0,0-3 0,7 3 0,-6 1 0,6-5 0,-7 4 0,0-3 0,1 4 0,-6 1 0,4-1 0,-4 1 0,5-1 0,0 0 0,1 1 0,-1-1 0,0 0 0,1 0 0,-1 5 0,0-3 0,6 2 0,-4-4 0,10 0 0,-4 0 0,5 4 0,8-4 0,-5 5 0,12-7 0,-12 6 0,12-4 0,-5 4 0,0 0 0,-2-4 0,0 9 0,-11-3 0,9 0 0,-17 3 0,10-3 0,-10 5 0,-1 0 0,-2 0 0,-9 0 0,3 0 0,1 0 0,-4 0 0,4 0 0,-6 0 0,6 0 0,-4 0 0,4 0 0,-6 4 0,1 2 0,5-1 0,-4 4 0,3-8 0,-4 7 0,0-7 0,-1 8 0,1-8 0,-1 7 0,1-2 0,5-1 0,-4 4 0,9-8 0,-9 7 0,8-2 0,-2 4 0,-1-4 0,4 4 0,-4-4 0,5 4 0,0 1 0,0-1 0,1 1 0,-1 0 0,0-1 0,0 1 0,1-1 0,-1 1 0,-5-1 0,4 1 0,-4-1 0,0 0 0,4 0 0,-9 0 0,9 1 0,-4-1 0,0 0 0,4 1 0,-9-2 0,9 7 0,-9-5 0,9 4 0,-9-5 0,4 0 0,-1 0 0,-3-1 0,9 2 0,-9-2 0,9 2 0,-9 4 0,9-4 0,-8 4 0,7 0 0,-8-4 0,9 4 0,-8 0 0,3-3 0,0 8 0,-4-9 0,9 9 0,-9-10 0,9 10 0,-9-3 0,9 4 0,-9-5 0,9 4 0,-9-9 0,5 9 0,-2-9 0,-2 9 0,4-3 0,-6-1 0,0 4 0,0-9 0,0 9 0,5-4 0,-3 5 0,3-5 0,-4 4 0,-1-4 0,0 5 0,6 1 0,-4-1 0,3 0 0,-4 1 0,-1-6 0,0 4 0,0-4 0,1 5 0,0 0 0,0 7 0,-1-6 0,1 6 0,0-7 0,0 0 0,-1 1 0,-4-1 0,4 0 0,-5-5 0,1 4 0,3-4 0,-3 6 0,0-1 0,3 0 0,-3 1 0,0-1 0,4 6 0,-9-4 0,9 4 0,-9 1 0,9-6 0,-9 12 0,3-12 0,1 6 0,-4-7 0,4 0 0,-5 7 0,0-11 0,0 9 0,5-9 0,-4 4 0,4 0 0,-5 0 0,0 1 0,0-6 0,0 4 0,0-4 0,0 5 0,0-5 0,0 4 0,0-4 0,0 6 0,0-1 0,0 0 0,0-5 0,0 4 0,0-4 0,0 6 0,0-6 0,0 4 0,0-4 0,0 0 0,0 4 0,0-4 0,0 0 0,0 4 0,0-4 0,0 5 0,0 1 0,0-6 0,0 4 0,0-4 0,0 5 0,-5 0 0,4 0 0,-4 0 0,0 1 0,4-1 0,-9 0 0,9 0 0,-8 0 0,7 1 0,-7-1 0,8 0 0,-9-5 0,9 4 0,-8-3 0,8-1 0,-9 4 0,9-4 0,-8 0 0,3 4 0,-4-4 0,4 5 0,-4 0 0,4 0 0,-5 1 0,1-1 0,-1 0 0,-4 1 0,3-1 0,-4 6 0,5-4 0,-1 4 0,-3-5 0,3-1 0,-3 0 0,4-5 0,1 4 0,-1-4 0,1 5 0,-1-4 0,1 3 0,-5-9 0,3 4 0,1 0 0,-2-4 0,6 4 0,-8 1 0,5-6 0,-1 5 0,2-5 0,-1-1 0,0 6 0,0-4 0,0 4 0,0-5 0,0-1 0,0 1 0,1-1 0,-6 1 0,4 0 0,-4 0 0,5 0 0,-5 0 0,4-1 0,-4 2 0,0-1 0,4-1 0,-4 1 0,0 0 0,4 0 0,-4 0 0,0 0 0,4 0 0,-9 0 0,9 0 0,-9 1 0,9-2 0,-9 2 0,4-1 0,-6 1 0,6-1 0,-4 0 0,4 1 0,-6-1 0,1 1 0,5-1 0,-5 1 0,5-1 0,-5 0 0,4 1 0,-3-1 0,4 0 0,-5 1 0,4-1 0,-3 1 0,9-2 0,-4 1 0,0-4 0,4 2 0,-9-2 0,9 0 0,-9 3 0,9-8 0,-4 8 0,0-3 0,4-1 0,-9 5 0,9-9 0,-9 9 0,9-9 0,-9 8 0,9-8 0,-9 9 0,9-9 0,-10 8 0,5-3 0,0 0 0,-4 3 0,4-7 0,0 7 0,-4-8 0,3 8 0,-4-3 0,0 0 0,-1 3 0,1-8 0,-1 9 0,1-9 0,0 8 0,-1-3 0,1 0 0,-1 3 0,1-7 0,-1 2 0,1 1 0,0-4 0,-1 9 0,1-9 0,-1 4 0,1-1 0,5-3 0,-4 4 0,3 0 0,-4-4 0,0 4 0,-1-5 0,1 0 0,-1 0 0,1 4 0,-1-2 0,1 2 0,5-4 0,-4 0 0,4 0 0,-6 0 0,6 0 0,-4 0 0,4 0 0,-1 0 0,-3 0 0,9 0 0,-9 0 0,9 0 0,-9 0 0,9 0 0,-9 0 0,9 0 0,-10 0 0,10 0 0,-9 0 0,9 0 0,-9 0 0,4 0 0,0 0 0,-4 0 0,3 0 0,-4 0 0,0-4 0,-1 2 0,1-7 0,-1 3 0,1-5 0,-1 0 0,6 1 0,-4 4 0,4-3 0,-6 3 0,1-5 0,5 1 0,-5-1 0,10 5 0,-9-3 0,4 3 0,0-4 0,-5-1 0,10 1 0,-9-1 0,9 1 0,-9 0 0,9-5 0,-9 8 0,8-7 0,-3 8 0,0-4 0,4 0 0,-4 0 0,6 0 0,-1 1 0,0-1 0,-5 0 0,4 0 0,-4-1 0,5 2 0,-5-2 0,4 2 0,-4-2 0,6 2 0,-1-1 0,0-5 0,-5 4 0,3-4 0,-3 4 0,6 2 0,-6-6 0,4 4 0,-4-4 0,5 0 0,-5 4 0,3-4 0,-3-1 0,0 5 0,3-9 0,-3 8 0,4-8 0,-4 4 0,4-1 0,-5-3 0,6 9 0,-5-9 0,3 4 0,-3 0 0,5-4 0,-1 3 0,1 1 0,-5-4 0,4 9 0,0-9 0,-3 8 0,7-8 0,-4 9 0,2-4 0,3 0 0,-4 4 0,0-10 0,0 10 0,4-9 0,-3 4 0,3 0 0,-4-4 0,0 9 0,-1-9 0,5 8 0,-3-8 0,3 9 0,-4-9 0,4 9 0,-3-9 0,3 9 0,-5-9 0,6 9 0,-5-9 0,4 3 0,0 1 0,-3-4 0,3 9 0,-4-9 0,-1 4 0,5-1 0,-3-3 0,3 4 0,-5-5 0,5-1 0,-3 6 0,2-10 0,-3 13 0,-1-13 0,1 10 0,4-6 0,-4 1 0,4 0 0,1-1 0,-5 1 0,4-1 0,0 1 0,-4-1 0,9-5 0,-8 4 0,7-5 0,-7 7 0,8 0 0,-4-1 0,0 6 0,4-4 0,-3 3 0,4-4 0,-5 0 0,4-1 0,-4 1 0,5 5 0,-5-4 0,4 3 0,-4-4 0,5-1 0,0 6 0,0-4 0,0 4 0,0-6 0,0 1 0,0-1 0,0 1 0,0 0 0,0-1 0,0 1 0,0 0 0,0 4 0,0-3 0,0 4 0,0-6 0,0 1 0,0 0 0,0 5 0,0-5 0,0 5 0,0-5 0,0-1 0,0 6 0,0-4 0,5 4 0,-4 0 0,9-4 0,-9 9 0,8-9 0,-3 9 0,0-4 0,2 5 0,-7-5 0,8 4 0,-8-4 0,8 0 0,-4 4 0,5-4 0,-4 0 0,2 4 0,-2-4 0,4 0 0,-5 4 0,4-9 0,-3 9 0,4-9 0,0 9 0,1-9 0,-1 4 0,0 0 0,0-4 0,0 9 0,0-9 0,0 9 0,1-10 0,-2 10 0,1-4 0,0 1 0,0 2 0,1-8 0,-2 9 0,2-4 0,-1 0 0,-1 4 0,1-4 0,5 0 0,-3-1 0,3 0 0,-5-4 0,5 8 0,-4-3 0,4 0 0,-5 4 0,1-9 0,4 8 0,-4-3 0,4 5 0,-6 0 0,1-5 0,0 4 0,0-4 0,0 5 0,-1 1 0,6-2 0,-4 2 0,4-2 0,-6 2 0,1-1 0,0 0 0,-1 5 0,1-4 0,0 4 0,-1-5 0,1 4 0,-1-2 0,1 2 0,-1 1 0,1-3 0,-1 3 0,0-1 0,1-2 0,-1 3 0,1-1 0,-1-2 0,1 7 0,-1-8 0,1 8 0,0-8 0,-1 8 0,1-3 0,-1 0 0,1 2 0,0-6 0,-1 7 0,1-8 0,-1 8 0,1-8 0,0 8 0,-1-3 0,1-1 0,-1 4 0,1-3 0,0 0 0,-1 3 0,1-4 0,-1 1 0,1 3 0,0-3 0,-1-1 0,1 4 0,0-3 0,-1 4 0,1 0 0,-1 0 0,1-4 0,0 2 0,-1-2 0,1 4 0,-1 0 0,1 0 0,0 0 0,-1 0 0,1 0 0,0 0 0,-1 0 0,1 0 0,-1 0 0,1 0 0,-1 0 0,1 0 0,0 0 0,-1 0 0,6 0 0,-4 0 0,4 0 0,-6 0 0,6 0 0,-4 0 0,4 0 0,-1 0 0,-3 0 0,4 0 0,0-5 0,-4 4 0,9-4 0,-9 5 0,9 0 0,-9 0 0,3 0 0,1 0 0,-4 0 0,4-4 0,0 3 0,-5-3 0,5 4 0,-5 0 0,-1-5 0,1 4 0,0-3 0,-1 4 0,1-4 0,0 2 0,-1-2 0,1 4 0,-1 0 0,1 0 0,-1 0 0,1-4 0,-1 3 0,1-4 0,-1 5 0,0 0 0,0 0 0,1 0 0,-1-4 0,1 3 0,-1-3 0,0 4 0,1 0 0,-1 0 0,1-4 0,0 3 0,-1-4 0,1 5 0,-1 0 0,1 0 0,0 0 0,-1-4 0,1 3 0,0-3 0,-1 4 0,1 0 0,-1 0 0,6 0 0,-4 0 0,4 0 0,-6-5 0,1 4 0,5-3 0,-5 4 0,5 0 0,-5 0 0,-1 0 0,6 0 0,-4 0 0,4-5 0,-5 4 0,-1-3 0,6 4 0,-4 0 0,4 0 0,-6 0 0,1 0 0,5 0 0,-4 0 0,3 0 0,-4 0 0,5 0 0,-5 0 0,5 0 0,-5 0 0,-1 0 0,6 0 0,-4 0 0,3 0 0,1 0 0,-4 0 0,9 0 0,-9 0 0,4 0 0,0 0 0,-5 0 0,5 0 0,-5 0 0,5 0 0,-5 0 0,5 0 0,0 0 0,-4 0 0,4 0 0,-1 0 0,-3 0 0,4 0 0,0 0 0,-4 0 0,4 0 0,0 0 0,-5 4 0,10-3 0,-9 4 0,4-5 0,0 4 0,-4-2 0,9 7 0,-9-8 0,9 4 0,-4 0 0,0-4 0,4 8 0,-4-8 0,5 9 0,-5-5 0,4 1 0,-4 3 0,5-8 0,1 9 0,-6-5 0,4 1 0,-4 3 0,0-8 0,4 9 0,-4-5 0,0 1 0,4 4 0,-9-9 0,9 9 0,-9-9 0,9 8 0,-9-8 0,4 8 0,-1-3 0,-3 4 0,4-4 0,0 3 0,-4-4 0,9 1 0,-9 2 0,4-2 0,0 4 0,-5 0 0,10-5 0,-4 4 0,1-3 0,2 4 0,-8 0 0,9 1 0,-9-2 0,9 2 0,-4-1 0,0 0 0,4 1 0,-9-2 0,9 2 0,-9-2 0,9 2 0,-9-6 0,9 5 0,-9-5 0,4 5 0,-1 0 0,-3 0 0,4 0 0,-5 0 0,4 0 0,-3 0 0,4 0 0,-5-1 0,5 1 0,-5 0 0,5 0 0,-5 0 0,0-1 0,4 1 0,-3 0 0,4 0 0,-5 0 0,5 0 0,-5 0 0,5 0 0,0 0 0,-4-1 0,4 1 0,-6 0 0,6 0 0,-4 0 0,4 5 0,-5-4 0,0 4 0,0-5 0,0 4 0,-1-3 0,7 4 0,-5 0 0,4-3 0,-5 2 0,0 1 0,0 1 0,0 0 0,0-1 0,0 0 0,0-4 0,1 9 0,-2-9 0,2 9 0,-1-9 0,0 9 0,0-10 0,0 10 0,0-9 0,1 9 0,-2-9 0,2 9 0,-1-4 0,0 0 0,-4 4 0,3-4 0,-4 1 0,6 2 0,-1-8 0,-5 9 0,4-9 0,-3 9 0,-1-9 0,4 4 0,-8-6 0,3 1 0,1 0 0,-4-1 0,3 1 0,-18-35 0,7 17 0,-13-33 0,15 30 0,-5-10 0,5 10 0,-6-9 0,1 9 0,-5-9 0,3 4 0,-9-12 0,9 5 0,-9-4 0,3-1 0,-4 0 0,4-7 0,-4 0 0,5 6 0,-7-4 0,7 10 0,-4-5 0,9 7 0,-3-1 0,4 1 0,1 5 0,-1-4 0,1 9 0,4-4 0,-2 5 0,7 0 0,-8 5 0,4-4 0,-5 4 0,5-5 0,-4 5 0,4-4 0,-1 4 0,-2-5 0,2 0 0,-4 0 0,1 1 0,-1 3 0,0-2 0,5 2 0,-4-4 0,4 5 0,-5-4 0,0 8 0,5-7 0,-3 23 0,7-11 0,1 18 0,1-12 0,3-1 0,1 1 0,-4 0 0,7-1 0,-7 1 0,8-1 0,-8 1 0,8 5 0,-8-4 0,9 9 0,-5-4 0,6 5 0,-5 0 0,3 1 0,-3-1 0,0 0 0,3-5 0,-3 4 0,0-4 0,2 0 0,-6 4 0,6-9 0,-7 4 0,3-5 0,-4-1 0,5 1 0,-4-1 0,3 1 0,-4-1 0,4 0 0,2 6 0,0-4 0,3 9 0,-3-9 0,4 9 0,-4-9 0,3 3 0,-8-4 0,3 0 0,0-1 0,-16-31 0,7 4 0,-19-22 0,11 6 0,-9-2 0,3-1 0,-6-12 0,0 5 0,1 0 0,4-5 0,-2 12 0,9-5 0,-4 13 0,5-4 0,2 10 0,3 0 0,-3 3 0,9 9 0,-8-4 0,8 6 0,5 38 0,3-16 0,8 33 0,-4-19 0,0-4 0,0 11 0,1 2 0,5 1 0,2 12 0,6-5 0,-1-1 0,1 7 0,-1-14 0,0 6 0,-1-7 0,-4 0 0,2 0 0,-3-6 0,-1-2 0,-2-6 0,-4 1 0,-1-6 0,0-2 0,0-4 0,-1-1 0,-3 1 0,-2 0 0,4-5 0,-6-28 0,6 7 0,-8-29 0,-11 9 0,2-8 0,-15-7 0,9-8 0,-9 6 0,9-14 0,-3 15 0,5-7 0,-6 8 0,5 0 0,-4 7 0,11 2 0,-3 12 0,9 3 0,-9 6 0,9-1 0,-8 6 0,8-4 0,-8 9 0,8-4 0,-3 5 0,4 1 0,-5-1 0,4 0 0,-8 0 0,8 1 0,-7-1 0,7 0 0,-8 0 0,8 1 0,-4-6 0,1 8 0,3-7 0,-8 9 0,8-5 0,-7 0 0,7 0 0,-8 5 0,3-4 0,1 4 0,-4-5 0,4 5 0,-5-4 0,1 4 0,-1-5 0,5 1 0,-4 3 0,4-3 0,-1 4 0,-7-5 0,7 1 0,-8-1 0,8 0 0,-2 0 0,7 1 0,-8-1 0,4 0 0,-5 1 0,5-1 0,-4 5 0,4-8 0,0 7 0,-4-4 0,8 1 0,-3 4 0,8 29 0,2-11 0,4 23 0,-4-21 0,3 0 0,-4-4 0,6 9 0,-1-4 0,0 0 0,1 4 0,3-4 0,-1 11 0,7-4 0,-8 4 0,8-5 0,-8-1 0,8 0 0,-8 0 0,8 1 0,-8 5 0,3-9 0,1 8 0,-5-10 0,5 5 0,-1 1 0,-3-1 0,3 0 0,-5-5 0,1 4 0,-1-4 0,0 5 0,1-5 0,-1 4 0,0-9 0,0 9 0,0-4 0,1 0 0,-6 4 0,4-9 0,-3 9 0,-1-9 0,5 9 0,-5-9 0,6 9 0,-6-9 0,5 9 0,-5-9 0,1 9 0,2-9 0,-2 9 0,4-10 0,-4 10 0,3-4 0,-3 6 0,4-6 0,-4 4 0,2-9 0,-2 9 0,-1-4 0,4 0 0,-3 4 0,0-4 0,3 6 0,-8-6 0,9 4 0,-9-4 0,4 0 0,-1-1 0,-3-1 0,7-3 0,-6 9 0,2-9 0,0 9 0,-2-9 0,2 4 0,1-1 0,-4-3 0,4 4 0,0 0 0,-4-4 0,8 9 0,-8-9 0,4 8 0,0-3 0,-4 0 0,8 4 0,-8-3 0,9 4 0,-4 6 0,0-5 0,4 5 0,-4-5 0,4-1 0,1 6 0,0-4 0,-4 5 0,2-7 0,-3 0 0,0 1 0,3-1 0,-7 0 0,7-5 0,-8 4 0,7-9 0,-7 9 0,3-9 0,1 4 0,-4-6 0,3 1 0,-4-1 0,0 1 0,0-1 0,0 1 0,0 0 0,0-1 0,0 1 0,0-1 0,0 0 0,0 0 0,0-1 0,0 1 0,0 0 0,0 1 0,0-1 0,0 1 0,0 0 0,0-1 0,0 1 0,0-1 0,0 1 0,0 0 0,0-1 0,0 1 0,0-1 0,0 1 0,-4 0 0,3-1 0,-4 1 0,1-1 0,3 1 0,-3 0 0,-1-1 0,4 1 0,-8 0 0,8 4 0,-7-3 0,7 9 0,-8-9 0,8 4 0,-8 0 0,7-4 0,-7 9 0,3-9 0,1 3 0,-5 1 0,9-4 0,-8 9 0,3-9 0,0 4 0,-3 0 0,4-4 0,-1 3 0,-3-4 0,4 0 0,-6 4 0,2-3 0,-2 4 0,6-5 0,-4-1 0,3 6 0,-4-4 0,0 4 0,5-6 0,-4 1 0,3 5 0,-4-4 0,0 4 0,5-6 0,-4 1 0,4 0 0,-5-1 0,0 6 0,0-4 0,-1 4 0,6 0 0,-4-4 0,4 3 0,-5 1 0,-5-4 0,3 9 0,-3-8 0,4 8 0,1-9 0,0 3 0,0 1 0,0-4 0,0 4 0,0-1 0,0-3 0,0 4 0,0-5 0,0 5 0,0-4 0,0 3 0,-5-4 0,4 0 0,-5 5 0,7-4 0,-7 5 0,5-7 0,-4 1 0,5 0 0,-5 0 0,4 5 0,-9-3 0,8 3 0,-8 0 0,4-4 0,-1 4 0,-3-4 0,9-2 0,-9 7 0,4-5 0,-6 5 0,6-6 0,-4 0 0,4 5 0,-6-3 0,6 3 0,-4-5 0,4 1 0,-6-1 0,1 1 0,0 4 0,-1-3 0,1 3 0,-1 1 0,1-4 0,-7 4 0,5-1 0,-4-3 0,-1 9 0,5-9 0,-10 10 0,10-10 0,-5 5 0,7-7 0,-1 1 0,1-1 0,-1 1 0,1 0 0,0-1 0,4 0 0,-3 1 0,9-1 0,-9-5 0,4 4 0,0-3 0,-5 0 0,10 2 0,-9-7 0,9 8 0,-9-8 0,4 8 0,0-8 0,-4 8 0,3-7 0,1 2 0,-4 1 0,4-4 0,0 8 0,-5-8 0,5 4 0,-5-1 0,-1-3 0,6 4 0,-4 0 0,4-4 0,-6 4 0,1-1 0,5-2 0,-4 2 0,9-4 0,-10 5 0,5-4 0,0 4 0,-4-5 0,9 0 0,-9 5 0,9-4 0,-9 4 0,3-5 0,1 0 0,-4 0 0,4 4 0,-1-2 0,-3 2 0,4-4 0,-5 0 0,-1 0 0,1 0 0,-1 5 0,1-4 0,0 4 0,-1-5 0,1 0 0,-1 0 0,-5 0 0,4 5 0,-5-4 0,7 4 0,-7-5 0,6 0 0,-6 0 0,7 0 0,-7 0 0,5 0 0,-4 0 0,5 0 0,1 0 0,0 0 0,-1 0 0,1 0 0,5 0 0,-5 0 0,5 0 0,-5 0 0,4 0 0,-3 0 0,9 0 0,-9 0 0,4 0 0,0 0 0,-4 0 0,8 0 0,-2 0 0,-1 0 0,-2 0 0,1 0 0,-4 0 0,9-5 0,-9-1 0,9 1 0,-9-5 0,3 4 0,-4-4 0,0-1 0,-1 0 0,1 5 0,0-3 0,-1 3 0,1-5 0,-1 0 0,1 0 0,0 1 0,5-1 0,-4 1 0,3-1 0,-4 1 0,0-1 0,-1 0 0,1 0 0,-1 1 0,6-1 0,-4 1 0,4-1 0,-6 0 0,6 1 0,-4-1 0,9 2 0,-10-2 0,10 1 0,-9-1 0,9 1 0,-9 0 0,9 0 0,-4 0 0,0-1 0,4 2 0,-4-2 0,0 1 0,4-5 0,-4 4 0,0-5 0,4 6 0,-4 0 0,0 0 0,3-5 0,-3 4 0,0-5 0,3 1 0,-8 3 0,8-8 0,-8 3 0,8 1 0,-3 1 0,1 0 0,3 4 0,-10-9 0,10 9 0,-4-9 0,0 8 0,3-8 0,-3 9 0,0-9 0,3 9 0,-3-10 0,0 5 0,3 0 0,-3-4 0,0 3 0,3-4 0,-4 0 0,6-1 0,-6 1 0,4-1 0,-3 1 0,4-1 0,0 1 0,0 0 0,1 4 0,-1-3 0,1 4 0,-5-5 0,3 4 0,1-3 0,2 4 0,3-5 0,-4 4 0,-1-3 0,6 4 0,-4 0 0,3-4 0,-4 4 0,-1-1 0,6-3 0,-4 9 0,3-9 0,1 9 0,-5-9 0,4 4 0,0-6 0,-4 1 0,4-1 0,0 6 0,-3-4 0,3 4 0,-5-11 0,5 9 0,-5-15 0,5 16 0,0-11 0,-4 7 0,9-1 0,-9 1 0,9-7 0,-9 5 0,9-4 0,-8 5 0,7 1 0,-7 0 0,8-7 0,-4 5 0,5-4 0,-5 6 0,4-1 0,-4 1 0,5-1 0,0 1 0,0-6 0,0 4 0,0-5 0,0 7 0,0-1 0,0 1 0,0 0 0,0-1 0,0 1 0,0 5 0,0-5 0,0 5 0,0-5 0,0-1 0,0 1 0,0 5 0,0-4 0,0 3 0,0-4 0,0 0 0,0 0 0,0-1 0,0 6 0,0-4 0,0 4 0,0-6 0,0 6 0,0-4 0,0 4 0,0-6 0,0 1 0,5-1 0,-4 1 0,8 5 0,-8-4 0,8 3 0,-8-4 0,9 0 0,-9-1 0,8 6 0,-8-4 0,8 4 0,-8 0 0,8-4 0,-7 9 0,2-10 0,1 10 0,-4-3 0,8-1 0,-4 3 0,1-2 0,-2-1 0,1 3 0,0-8 0,5 4 0,-4 0 0,4-4 0,-5 9 0,6-9 0,-1 3 0,0 1 0,1-4 0,-2 9 0,2-9 0,-1 4 0,0-1 0,1-3 0,-1 4 0,0 0 0,1-4 0,-2 9 0,7-9 0,-5 8 0,3-2 0,-3-1 0,-2 3 0,1-2 0,0 4 0,0 0 0,4 0 0,-2-5 0,2 3 0,-3-3 0,-2 6 0,1-1 0,0-5 0,0 4 0,0-4 0,-1 5 0,6-5 0,-4 4 0,4-4 0,-6 5 0,1 1 0,0-1 0,-1 0 0,1 1 0,-1-1 0,1 0 0,-1 1 0,1-1 0,-1 0 0,1 0 0,0 1 0,-1-1 0,1 4 0,5-3 0,-4 4 0,3-5 0,-4 0 0,-1 0 0,1 1 0,5-2 0,-4 1 0,4 0 0,-6 0 0,6 0 0,-4 5 0,4-4 0,-1 3 0,-3-4 0,4 0 0,0-1 0,-4 2 0,9-2 0,-9 1 0,8 0 0,-3-1 0,0 1 0,4-1 0,-9 6 0,9-5 0,-9 5 0,9-6 0,-9 1 0,4 4 0,-6-2 0,1 2 0,-1 1 0,6-4 0,-4 8 0,4-9 0,-6 9 0,1-3 0,0 0 0,-1 3 0,1-8 0,0 8 0,-1-8 0,1 8 0,5-8 0,-4 8 0,3-8 0,1 3 0,-4 0 0,4-3 0,-5 8 0,4-8 0,-3 8 0,9-9 0,-9 5 0,8-1 0,-8-3 0,9 8 0,-9-7 0,4 7 0,0-9 0,-4 9 0,3-8 0,1 8 0,-4-3 0,4-1 0,-6 4 0,1-3 0,-1-1 0,1 4 0,0-3 0,-1 0 0,1 3 0,-1-4 0,6 0 0,-4 4 0,4-4 0,-5 1 0,-1 3 0,1-3 0,0 4 0,-1-5 0,1 4 0,-1-3 0,1 4 0,0 0 0,-1 0 0,6-5 0,-4 4 0,4-4 0,-6 5 0,1 0 0,0 0 0,-1 0 0,1 0 0,-1 0 0,1 0 0,-1 0 0,1 0 0,0 0 0,-1 0 0,1 0 0,0 0 0,-1 0 0,1 0 0,-1 0 0,1 0 0,0 0 0,-1 0 0,6 0 0,-4 0 0,4 0 0,-1 0 0,-3 0 0,4-4 0,0 3 0,-4-4 0,3 5 0,1 0 0,-4-4 0,9 3 0,-9-3 0,4 4 0,-5 0 0,-1 0 0,6 0 0,-4-5 0,4 4 0,-6-3 0,1 4 0,0 0 0,4 0 0,-3 0 0,4 0 0,-5 0 0,-1 0 0,1 0 0,0 0 0,-1 0 0,1 0 0,-1 0 0,6-5 0,-4 4 0,4-4 0,-5 5 0,4 0 0,-3 0 0,4 0 0,-5 0 0,5 0 0,-5 0 0,5-4 0,-5 3 0,5-4 0,-5 5 0,5 0 0,-5 0 0,5 0 0,-5 0 0,5 0 0,-5 0 0,4 0 0,-3 0 0,4 0 0,0 0 0,-4 0 0,4 0 0,-1 0 0,-3 0 0,4 0 0,0 0 0,-4 0 0,3 0 0,-4 0 0,5 0 0,-4 0 0,9 0 0,-10 0 0,5 0 0,0 0 0,-4 0 0,9 0 0,-9 0 0,9 0 0,-9 0 0,9 0 0,-4 0 0,0 0 0,4 0 0,-4 0 0,6 0 0,-1 0 0,0 0 0,0 0 0,1 0 0,-1 0 0,0 0 0,1 0 0,-1 0 0,-5 0 0,4 0 0,-4 0 0,0 0 0,4 0 0,-4 0 0,0 0 0,4 0 0,-4 0 0,0 0 0,4 0 0,-9 0 0,9 0 0,-9 0 0,3 0 0,1 0 0,-4 0 0,3 0 0,-4 0 0,0 0 0,4 0 0,-3 0 0,4 0 0,-5 0 0,-1 0 0,1 0 0,0 0 0,-1 4 0,1-2 0,0 6 0,-1-7 0,1 8 0,-1-8 0,1 3 0,0 0 0,-1 2 0,1-1 0,-1 4 0,1-8 0,0 7 0,-1-7 0,1 8 0,-1-4 0,1 1 0,0 2 0,-1-2 0,1-1 0,-1 3 0,1-2 0,5 4 0,-4-5 0,4 4 0,-6-3 0,1 3 0,5 1 0,-4 0 0,3 0 0,-4 0 0,5 0 0,-4-1 0,3 2 0,-4-2 0,0 1 0,-1-1 0,1 1 0,-1 0 0,1-1 0,0 1 0,-1-1 0,1 1 0,-1-1 0,1 1 0,-1 0 0,1-1 0,0 1 0,-1-1 0,1 1 0,-1 0 0,1-1 0,0 1 0,-1-1 0,1 1 0,-1 0 0,1-1 0,0 1 0,0 5 0,-1-5 0,1 5 0,1 0 0,-2-4 0,7 4 0,-5 0 0,4-3 0,-5 7 0,0-8 0,5 9 0,-4-9 0,4 9 0,-5-9 0,1 9 0,-2-9 0,2 9 0,-1-9 0,5 9 0,-4-9 0,4 9 0,-5-4 0,0 0 0,1 4 0,-1-9 0,0 9 0,0-9 0,0 9 0,0-4 0,1 0 0,-1 4 0,0-4 0,1 0 0,-1 4 0,0-4 0,1 5 0,0 1 0,-1-1 0,1 0 0,0 1 0,-1-1 0,0-5 0,1 4 0,-1-4 0,1 5 0,-5-5 0,3 4 0,-8-9 0,9 9 0,-9-9 0,8 9 0,-3-4 0,0 0 0,-1 4 0,0-4 0,-4 0 0,8 4 0,-8-4 0,8 0 0,-8 4 0,4-4 0,-5 0 0,4 4 0,-3-4 0,8 0 0,-7 4 0,2-4 0,0 0 0,-3 4 0,3-4 0,1 0 0,-4 4 0,3-4 0,-4 6 0,4-6 0,-3 4 0,4-4 0,-5 0 0,0 4 0,4-9 0,-3 9 0,3-4 0,-4 0 0,0 4 0,0-4 0,0 5 0,0-5 0,0 4 0,0-4 0,0 6 0,0-6 0,0 4 0,0-4 0,0 5 0,0-5 0,0 4 0,0-4 0,0 0 0,0 4 0,0-4 0,0 6 0,0-1 0,0 0 0,0 0 0,0 1 0,0 5 0,0-9 0,0 14 0,0-15 0,0 11 0,0-7 0,0 0 0,0-5 0,0 4 0,0-3 0,0-1 0,0 4 0,0-4 0,0 0 0,0 4 0,0-4 0,0 0 0,0 4 0,-5-4 0,4 5 0,-8-5 0,8 4 0,-8-4 0,8 6 0,-9-1 0,4 0 0,-5 1 0,0-1 0,5-5 0,-3 4 0,3-4 0,-5 5 0,0 1 0,1-6 0,-1 4 0,1-4 0,-1 0 0,1 4 0,-5-4 0,3 5 0,-4 1 0,6-6 0,-1 4 0,1-10 0,-5 11 0,4-6 0,-4 1 0,4-1 0,1 0 0,0-4 0,0 9 0,-5-9 0,3 4 0,-3 0 0,5-4 0,-1 9 0,1-9 0,-5 9 0,4-9 0,-4 4 0,5-5 0,0 4 0,0-3 0,0 4 0,0-5 0,0-1 0,1 1 0,-6 0 0,3 5 0,-3-4 0,5 4 0,0-6 0,1 1 0,-6 0 0,3 0 0,-2 0 0,4 0 0,0-1 0,-5 6 0,4-4 0,-4 4 0,0-1 0,4-3 0,-9 9 0,4-8 0,-1 8 0,-3-4 0,3 6 0,-4-6 0,-1 4 0,1-3 0,-1 4 0,1 0 0,-1-4 0,1 3 0,0-3 0,-1-1 0,1 4 0,-1-8 0,1 8 0,4-8 0,-3 3 0,4 0 0,-5-3 0,5 3 0,-5-5 0,5 0 0,0 6 0,-5-5 0,5 5 0,-1-6 0,-3 0 0,4 1 0,0-1 0,-5 0 0,5 1 0,0-1 0,-4 0 0,4 0 0,-6 1 0,6-1 0,-4 1 0,-2-1 0,4 1 0,-15 0 0,16-1 0,-11 1 0,7 0 0,0 0 0,-1-5 0,-5 3 0,4-2 0,-5 4 0,7-5 0,-1 3 0,-5-3 0,4 5 0,-5-4 0,7 2 0,-1-8 0,1 9 0,-7-4 0,5 0 0,-4 4 0,5-9 0,1 9 0,0-9 0,-7 9 0,5-9 0,-4 4 0,5 0 0,1-4 0,-1 9 0,1-9 0,0 3 0,-7 2 0,5-5 0,-4 4 0,5-5 0,1 0 0,-1 0 0,-5 0 0,4 0 0,-5 0 0,7 0 0,-7 0 0,5 5 0,-4-4 0,6 4 0,-7-5 0,5 0 0,-4 0 0,5 0 0,-5 0 0,4 0 0,-5 0 0,1 0 0,4 0 0,-5 0 0,7 0 0,-1 0 0,6 0 0,-4 0 0,4 0 0,-1 0 0,-3 0 0,9 0 0,-9 0 0,9 0 0,-9 0 0,9 0 0,-4 0 0,0 0 0,4 0 0,-4 0 0,0 0 0,4 0 0,-4 0 0,5 0 0,1-5 0,-6 4 0,4-3 0,-9 4 0,9-4 0,-10 3 0,10-4 0,-9 0 0,4 4 0,0-8 0,-4 8 0,9-3 0,-9-1 0,3 4 0,-4-9 0,5 9 0,-4-9 0,3 9 0,-4-8 0,-1 3 0,6 0 0,-4-4 0,4 4 0,-5-5 0,-1 1 0,1-1 0,-1 0 0,1 0 0,0 1 0,-1-1 0,1-5 0,4 5 0,-3-9 0,4 8 0,-5-8 0,-1 3 0,1-4 0,-1 4 0,1-3 0,-1 3 0,0-11 0,0 5 0,-7-12 0,-4-3 0,-14-18 0,-13-12-492,27 30 0,-5-7 382,-17-22 1,-8-9 0,9 9 0,19 25-1,2 1 1,-10-14 0,0 1 0,0-1-1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3:09.682"/>
    </inkml:context>
    <inkml:brush xml:id="br0">
      <inkml:brushProperty name="width" value="0.35" units="cm"/>
      <inkml:brushProperty name="height" value="0.35" units="cm"/>
      <inkml:brushProperty name="color" value="#66CC00"/>
    </inkml:brush>
  </inkml:definitions>
  <inkml:trace contextRef="#ctx0" brushRef="#br0">2476 782 24575,'49'31'0,"-18"-3"0,8-2 0,-19-2 0,-9-13 0,3 4 0,-4-5 0,5 0 0,-4-1 0,4 7 0,-5-6 0,0 5 0,-1-5 0,1-1 0,-1 1 0,1 0 0,0-1 0,-1 1 0,-3-1 0,2 1 0,-2 0 0,3-1 0,-3 1 0,2 0 0,-3-1 0,5 1 0,0 0 0,-1-1 0,-3 1 0,2-1 0,-3 1 0,5 0 0,-5-1 0,4 1 0,-4-1 0,1 1 0,2-1 0,-2 1 0,-1 0 0,3-1 0,-7 1 0,8-1 0,-8 1 0,8 0 0,-4-1 0,0 6 0,4-4 0,-4 4 0,0-1 0,4-3 0,-3 9 0,-1-9 0,5 9 0,-9-9 0,8 9 0,-3-9 0,0 9 0,2-4 0,-6 0 0,7 4 0,-3-4 0,0 6 0,3-6 0,-8 4 0,8-4 0,-4 0 0,1 4 0,3-4 0,-8 0 0,9 4 0,-9-4 0,8 0 0,-8 4 0,3-9 0,1 9 0,-4-9 0,4 9 0,-1-9 0,-3 3 0,4-4 0,-5 5 0,4-4 0,-3 4 0,3-6 0,-4 6 0,4-4 0,-2 4 0,2-6 0,-4 1 0,0 5 0,0-4 0,0 3 0,0-4 0,0 0 0,0 4 0,0-3 0,0 4 0,0 0 0,0-4 0,0 9 0,0-4 0,0 0 0,0 4 0,0-9 0,0 9 0,0-4 0,0 6 0,0-6 0,0 4 0,0-4 0,0 5 0,0 0 0,0 0 0,-5 1 0,4-1 0,-9 0 0,9-5 0,-9 4 0,9-4 0,-8 6 0,7-6 0,-7 4 0,8-9 0,-4 9 0,1-9 0,-2 9 0,0-10 0,1 5 0,1-5 0,3 5 0,-8-5 0,8 5 0,-7-5 0,6 5 0,-6-4 0,7 3 0,-8-4 0,4 0 0,-1-1 0,-3 1 0,8-1 0,-7 1 0,7 0 0,-8-1 0,3 1 0,1-1 0,-4 1 0,4 0 0,-1-1 0,-2 1 0,2 0 0,-3-1 0,-1 1 0,0-1 0,0 1 0,1 0 0,-1-1 0,-5 1 0,4 0 0,-4 0 0,0 0 0,4 0 0,-4 0 0,0 0 0,4-1 0,-9 2 0,9-1 0,-4 0 0,0 0 0,4-1 0,-4 2 0,0-1 0,4-5 0,-9 5 0,9-5 0,-4 5 0,0-5 0,4 4 0,-4-4 0,5 1 0,1 2 0,-6-2 0,4-1 0,-4 4 0,0-8 0,4 8 0,-9-3 0,9 3 0,-9-3 0,4 3 0,-6-3 0,1 4 0,-1-4 0,1 4 0,5-5 0,-4 1 0,3 3 0,-4-3 0,5 0 0,-4 3 0,9-8 0,-4 8 0,0-8 0,4 4 0,-9-1 0,9-2 0,-9 2 0,9 1 0,-9-4 0,9 7 0,-10-7 0,10 4 0,-4-5 0,0 4 0,4-3 0,-3 4 0,4-1 0,0-3 0,-5 4 0,4-1 0,-4-3 0,5 3 0,-5-4 0,4 5 0,-4-4 0,6 3 0,-6-4 0,4 0 0,-9 0 0,9 0 0,-4 0 0,0 0 0,4 0 0,-10 0 0,5 5 0,0-4 0,-4 3 0,9-4 0,-9 0 0,3 0 0,-4 0 0,5 0 0,-4 0 0,3 0 0,-4 0 0,0 0 0,-1 0 0,6 0 0,-4 0 0,4 0 0,-5 0 0,-1 0 0,6 0 0,-4 0 0,4 0 0,-6 0 0,1 0 0,0 0 0,-1 0 0,6 0 0,-4 0 0,3-4 0,-4 2 0,-1-7 0,1 3 0,0-5 0,-1 5 0,1-3 0,-1 3 0,1-5 0,5 0 0,-4 1 0,3 0 0,-4-1 0,0-5 0,4 5 0,-3-5 0,4 1 0,0 4 0,-4-9 0,3 8 0,1-8 0,-4 8 0,3-8 0,0 3 0,-3 1 0,4-5 0,-6 10 0,5-10 0,-3 5 0,4-1 0,-1-3 0,-3 3 0,3-4 0,0-1 0,-3 1 0,8 4 0,-3-3 0,0 4 0,3-5 0,-3 0 0,-1 4 0,4-3 0,-8 3 0,8-5 0,-4 1 0,1 0 0,3-1 0,-4 1 0,1-1 0,3 1 0,-4 0 0,6-1 0,-1 1 0,0-1 0,0 1 0,0-1 0,5 1 0,-3-1 0,8 1 0,-9-1 0,9-5 0,-9 4 0,9-11 0,-9 11 0,9-10 0,-4 10 0,0-11 0,4 12 0,-4-12 0,5 11 0,-5-10 0,3 10 0,-3-5 0,5 1 0,0 4 0,0-10 0,0 10 0,0-4 0,0 0 0,0 4 0,0-4 0,0 5 0,0-5 0,0 4 0,0-5 0,0 7 0,0-1 0,0 1 0,0-1 0,0 1 0,0 0 0,0-1 0,0 1 0,0-1 0,5 1 0,1-6 0,5 4 0,0-11 0,0 11 0,1-10 0,-2 10 0,2-11 0,4 5 0,-3 0 0,9-5 0,-5 5 0,7-6 0,-1 0 0,-5 0 0,4 0 0,-5 6 0,6-5 0,-1 11 0,-4-10 0,2 10 0,-3-4 0,5-1 0,-1 5 0,-3-4 0,2 5 0,-4 1 0,6-1 0,-1 1 0,0 0 0,1 4 0,-6-3 0,4 3 0,-3 0 0,4 2 0,0 4 0,-4-5 0,3 4 0,-3-3 0,4 4 0,-5 5 0,4-4 0,-4 4 0,0-4 0,4-1 0,-4 6 0,5-5 0,1 9 0,-1-8 0,0 3 0,0 0 0,1-4 0,-1 9 0,0-9 0,1 9 0,-1-8 0,6 7 0,-4-2 0,4-1 0,1 4 0,-5-4 0,4 5 0,-6 0 0,0-5 0,7 4 0,-6-4 0,6 5 0,-7 0 0,0 0 0,0 0 0,-5 0 0,4 0 0,-4 0 0,6 0 0,-1 0 0,0 0 0,0 0 0,1 0 0,-1 0 0,0 0 0,1 0 0,5 0 0,-4 0 0,4 0 0,-11 0 0,4 0 0,-4 0 0,5 0 0,-5 0 0,4 0 0,-9 0 0,9 0 0,-4 0 0,0 0 0,-1 0 0,0 0 0,-4 0 0,9 0 0,-9 0 0,4 0 0,-6 0 0,6 0 0,-4 0 0,4 0 0,-6 0 0,6 0 0,-4 0 0,4 0 0,-6 4 0,6-3 0,-4 4 0,4-1 0,-6-3 0,1 8 0,-1-8 0,1 3 0,0 0 0,-1-3 0,1 8 0,-1-8 0,1 7 0,0-6 0,-1 6 0,1-7 0,-5 8 0,8-4 0,-7 4 0,8 1 0,-5-5 0,-4 3 0,3-2 0,-2-1 0,-1 7 0,-1-6 0,-4 7 0,4-4 0,-3 0 0,3 0 0,0 0 0,2-3 0,-1 6 0,3-9 0,-7 9 0,8-6 0,-4 3 0,4-4 0,-4 4 0,8-4 0,-7 0 0,3 3 0,4-2 0,-7-1 0,8 4 0,-4-4 0,-1 4 0,1-3 0,-1 2 0,1-2 0,-1 3 0,1 1 0,5 0 0,-4 5 0,9-3 0,-8 3 0,8 0 0,-9-4 0,4 9 0,0-4 0,-4 0 0,9 4 0,-9-9 0,4 9 0,-5-9 0,0 9 0,5-9 0,-3 9 0,3-8 0,-4 8 0,-2-10 0,2 10 0,-1-9 0,0 4 0,0 0 0,0-4 0,0 9 0,0-9 0,0 9 0,0-4 0,1 0 0,-1 4 0,0-4 0,1 5 0,0 1 0,-1-1 0,1 0 0,-1 0 0,2 7 0,-2-6 0,1 6 0,6-1 0,-5-4 0,4 10 0,-4-4 0,-1 0 0,0 4 0,0-4 0,1 0 0,-1 5 0,0-12 0,0 12 0,0-11 0,-4 4 0,2 0 0,-7-4 0,8 5 0,-9-7 0,4 0 0,-1-5 0,-3 4 0,3-4 0,1 0 0,-4 4 0,3-4 0,-4 0 0,0 4 0,0-9 0,0 9 0,0-9 0,0 4 0,0 0 0,0-4 0,0 9 0,0-9 0,0 9 0,0-9 0,0 9 0,0-10 0,0 10 0,0-4 0,0 6 0,0-1 0,0-5 0,0 4 0,0-4 0,0 5 0,0 7 0,0-11 0,0 15 0,0-14 0,-5 9 0,4-5 0,-9-1 0,4 0 0,-5 1 0,5-1 0,-3 0 0,3 1 0,0-1 0,-4 0 0,5-5 0,-1 4 0,-3-4 0,3 6 0,-5-6 0,6 4 0,-4-10 0,3 10 0,-4-3 0,-1-1 0,1 4 0,4-9 0,-3 9 0,3-9 0,-4 3 0,0 1 0,0-4 0,-1 9 0,1-9 0,0 4 0,5-6 0,-4 1 0,3 4 0,-4-3 0,0 4 0,-5-5 0,4 0 0,-4 0 0,5 0 0,-5 0 0,4-1 0,-9 2 0,9-1 0,-9 0 0,4 0 0,-6 1 0,1 0 0,0-1 0,-1 1 0,1-1 0,0-4 0,-1 4 0,1-5 0,-1 6 0,6-5 0,-4 4 0,4-9 0,-6 8 0,1-8 0,0 9 0,-1-9 0,6 8 0,-4-8 0,3 8 0,-4-8 0,5 4 0,-4 0 0,3-4 0,1 4 0,-4-5 0,4 0 0,-6 4 0,1-2 0,5 2 0,-4-4 0,3 5 0,-10-4 0,4 4 0,-5 0 0,7-4 0,-7 4 0,5-1 0,-4-2 0,-1 2 0,5 1 0,-10-4 0,10 9 0,-5-9 0,7 4 0,0-1 0,-1-3 0,1 4 0,0-5 0,4 4 0,-3-3 0,4 4 0,-6-5 0,6 0 0,-4 0 0,9 0 0,-9 0 0,4 0 0,0 4 0,-5-3 0,5 3 0,-5-4 0,5 0 0,-5 0 0,5 0 0,-5 0 0,-1 0 0,1 0 0,0 0 0,-1 0 0,6 0 0,-4 0 0,4 0 0,-5 0 0,-1 0 0,1 0 0,-1 0 0,1 0 0,-1 0 0,6 0 0,-4 0 0,4 0 0,-6 0 0,1 0 0,0 0 0,-1-5 0,1-1 0,0 1 0,-1-5 0,1 4 0,0 0 0,4-3 0,-3 3 0,4 0 0,-5-3 0,-1 3 0,1 0 0,5-3 0,-4 3 0,3-4 0,-4 4 0,5-4 0,-5 5 0,5-6 0,-5 0 0,-1 1 0,6 4 0,-4-4 0,4 4 0,-6-5 0,6 1 0,-4-1 0,4 1 0,-1 0 0,2-1 0,0 1 0,4 0 0,-4-5 0,0 3 0,3 2 0,-3 0 0,6 5 0,-1-5 0,0 1 0,0-6 0,0 4 0,0-4 0,0 5 0,0-5 0,0 4 0,-1-9 0,1 9 0,0-10 0,0 10 0,-6-9 0,5 4 0,-5-5 0,6 4 0,-1-3 0,6 4 0,-5-6 0,4 1 0,-5 0 0,1-1 0,-1 1 0,0-1 0,0 1 0,5-1 0,-3 1 0,3 0 0,-5-1 0,5 1 0,-3 0 0,3-1 0,-5 1 0,5-1 0,-4 1 0,4-1 0,0 1 0,-3 0 0,3-1 0,-5 1 0,5 0 0,-3-1 0,3 1 0,-5-1 0,0 1 0,0 0 0,6-1 0,-5 1 0,4-6 0,-5 4 0,-1-5 0,6 1 0,-3 4 0,3-5 0,0 1 0,-4 4 0,4-5 0,0 1 0,2 4 0,-2-11 0,5 11 0,-4-10 0,5 4 0,0-6 0,0-1 0,0 1 0,0 6 0,0-4 0,0 4 0,0-6 0,0 0 0,0-7 0,0 5 0,5-5 0,1 7 0,6 0 0,5 0 0,-4-7 0,9 5 0,-3-4 0,4 6 0,-5 6 0,3-5 0,-4 11 0,6-11 0,-1 12 0,-5-6 0,3 7 0,-4 0 0,6-1 0,-1 1 0,-5-1 0,4 6 0,-3-4 0,4 3 0,-5 1 0,4-4 0,-4 8 0,6-8 0,-1 8 0,-5-8 0,4 3 0,-3 0 0,4-3 0,0 8 0,1-3 0,-1-1 0,0 4 0,1-3 0,-1-1 0,0 4 0,0-3 0,7 4 0,-6 0 0,6 0 0,-7 0 0,0 0 0,7 5 0,-5-3 0,4 3 0,0-6 0,-4 1 0,4 5 0,1-4 0,-6 4 0,11 0 0,-10-4 0,10 9 0,-10-9 0,10 9 0,-10-9 0,5 9 0,-1-4 0,-4 1 0,4 2 0,1-2 0,-6 4 0,6 0 0,-7 0 0,0 0 0,7 0 0,-5 0 0,10 0 0,-10 0 0,4 0 0,1 0 0,-6 0 0,6 0 0,-1 0 0,-4 0 0,4 0 0,1 0 0,-6 0 0,6 0 0,-7 0 0,0 0 0,7 0 0,-11 0 0,9 0 0,-10 0 0,6 0 0,-1 0 0,0 0 0,-5 0 0,4 4 0,-4-3 0,5 9 0,-4-9 0,3 8 0,-4-7 0,0 7 0,4-8 0,-4 8 0,0-8 0,4 8 0,-4-7 0,0 7 0,4-8 0,-4 8 0,6-3 0,-6-1 0,4 5 0,-4-4 0,5 4 0,0-4 0,0 4 0,1-4 0,-1 4 0,0 1 0,1 0 0,-1-1 0,0 1 0,7 0 0,-11-1 0,9 1 0,-10-1 0,6 1 0,-1 0 0,0-1 0,-5 1 0,4-1 0,-4 5 0,1-4 0,2 5 0,-8-7 0,9 7 0,-9-6 0,4 5 0,0 0 0,-4-4 0,4 9 0,0-9 0,-3 9 0,2-8 0,-3 8 0,-1-9 0,0 9 0,5-9 0,-3 9 0,3-3 0,-4-1 0,-1 4 0,0-4 0,6 5 0,-5 0 0,5 1 0,-6-1 0,1 6 0,0-4 0,0 4 0,0-6 0,0 7 0,-1-6 0,-3 6 0,3-1 0,-4-4 0,5 4 0,-5 1 0,3-5 0,-3 4 0,5 0 0,-5-4 0,4 5 0,-4-7 0,0 6 0,4-4 0,-9 5 0,9-1 0,-9-4 0,9 4 0,-9 0 0,8-4 0,-7 11 0,7-11 0,-8 10 0,4-10 0,0 10 0,-3-10 0,3 11 0,0-5 0,-4 0 0,4 4 0,0-10 0,-4 4 0,4 1 0,-5-6 0,5 6 0,-4-1 0,4-4 0,-5 4 0,0 1 0,4-6 0,-3 12 0,4-11 0,-5 10 0,0-10 0,0 11 0,0-12 0,0 6 0,0-1 0,0-4 0,0 4 0,0-5 0,0-1 0,0 0 0,0 6 0,0-4 0,0 4 0,0-6 0,0 0 0,0 1 0,0-1 0,0-5 0,0 4 0,0-4 0,0 5 0,0 1 0,0-6 0,-5 4 0,4-9 0,-8 9 0,3-9 0,0 4 0,-2-6 0,6 1 0,-6-1 0,2 1 0,1 0 0,-4-1 0,8 1 0,-8-1 0,4-3 0,-5 2 0,5-2 0,-4-1 0,-1 4 0,0-4 0,-5 0 0,6 4 0,-1-8 0,0 7 0,-5-6 0,4 2 0,-4 0 0,6-3 0,-6 3 0,4 1 0,-4-4 0,0 3 0,4 0 0,-9-3 0,3 8 0,1-8 0,-4 4 0,9 0 0,-9-4 0,9 7 0,-9-7 0,9 8 0,-9-8 0,9 7 0,-10-7 0,5 8 0,0-7 0,-4 7 0,9-3 0,-9-1 0,4 4 0,-6-3 0,6 4 0,-4-4 0,4 3 0,-6-3 0,1 5 0,-1-1 0,1 1 0,-1 0 0,1-1 0,0 1 0,-7 0 0,5 0 0,-4 0 0,5-5 0,1 3 0,-1-3 0,1 5 0,-7 0 0,5 0 0,-4 0 0,5-1 0,1 1 0,0 0 0,-1-1 0,1 1 0,-7 0 0,5 0 0,-4 0 0,5-1 0,1 1 0,-1 0 0,6-1 0,-4-4 0,4 3 0,-1-4 0,-3 1 0,9 2 0,-9-2 0,9 0 0,-9 3 0,9-3 0,-4-1 0,0 4 0,4-7 0,-9 7 0,9-8 0,-4 4 0,0 0 0,4-4 0,-4 8 0,5-8 0,-5 3 0,4 1 0,-9-4 0,9 3 0,-4-4 0,0 5 0,4-4 0,-4 4 0,0-5 0,4 0 0,-9 0 0,9 4 0,-9-3 0,9 3 0,-10-4 0,5 0 0,0 0 0,-4 0 0,4 0 0,-6 0 0,1 0 0,-1 0 0,1 0 0,-1 0 0,1 0 0,0 0 0,-1 0 0,1 0 0,-7 0 0,5 0 0,-4 0 0,5 0 0,1 0 0,-1 0 0,1-5 0,-7 4 0,6-8 0,-6 7 0,7-7 0,-1 8 0,1-9 0,-1 9 0,1-8 0,0 3 0,-1-5 0,-5 5 0,9-3 0,-8 3 0,10-4 0,-6-1 0,1 0 0,-1 0 0,1 0 0,0 1 0,-1-1 0,1 0 0,-1 0 0,1-4 0,4 3 0,-3-3 0,4 0 0,-5 3 0,4-8 0,-3 3 0,3-5 0,-4 1 0,4-1 0,-3 1 0,3 0 0,0-1 0,-4-5 0,9 4 0,-10-11 0,10 11 0,-10-10 0,9 10 0,-9-11 0,10 5 0,-5 0 0,6-4 0,0 10 0,-1-11 0,1 11 0,0-11 0,-1 5 0,1 0 0,-1-4 0,6 4 0,-4-6 0,4 6 0,-1-5 0,-3 5 0,9 0 0,-10-4 0,10 10 0,-9-11 0,8 11 0,-8-5 0,9 1 0,-4-2 0,0 0 0,4-5 0,-4 11 0,0-10 0,4 4 0,-4 0 0,5-5 0,-6 5 0,5-6 0,-4 1 0,5-2 0,0 1 0,0 0 0,0 0 0,0-7 0,0 5 0,0-12 0,0 5 0,0 0 0,0-6 0,0 6 0,0 0 0,0-5 0,0 5 0,0-6 0,0 6 0,6-5 0,1 5 0,5 0 0,1-5 0,-2 12 0,2-5 0,3 6 0,-3 1 0,4 0 0,0 0 0,1 0 0,0 0 0,4 5 0,-5-3 0,5 10 0,1-11 0,-1 11 0,1-10 0,-2 10 0,2-11 0,-1 11 0,0-4 0,0-1 0,-1 6 0,7-7 0,-5 8 0,4-1 0,-5 0 0,0-5 0,5 8 0,-3-7 0,3 8 0,-5 2 0,-1-4 0,0 8 0,-5-4 0,4 6 0,-4-1 0,0 1 0,4 0 0,-4-1 0,0 6 0,4-5 0,-9 4 0,9 1 0,-4 0 0,5 0 0,-5 4 0,4-4 0,-4 1 0,6 2 0,-1-2 0,0 4 0,0 0 0,1 0 0,-1 0 0,6 0 0,-4 0 0,4 0 0,0 0 0,-4 0 0,10 0 0,-10 0 0,11 0 0,-6 0 0,1 0 0,5 0 0,-11 0 0,10 0 0,-4 0 0,0 0 0,4 0 0,-4 0 0,0 0 0,5 0 0,-11 0 0,10 0 0,-4 5 0,-1-4 0,6 10 0,-11-10 0,4 4 0,0 0 0,-4-4 0,10 5 0,-10-2 0,11-2 0,-12 2 0,12 2 0,-6-5 0,1 9 0,5-9 0,-6 4 0,1-1 0,-1-2 0,-1 7 0,-5-3 0,6 1 0,-7 2 0,0-8 0,0 8 0,7-2 0,-6 4 0,6 0 0,-1 0 0,-4 0 0,5 0 0,-1 0 0,-4 0 0,10 0 0,-10 0 0,4 5 0,1-4 0,-5 8 0,4-8 0,0 10 0,-4-10 0,5 4 0,-7-1 0,-5-4 0,4 9 0,-4-8 0,5 8 0,0-9 0,-4 10 0,3-10 0,-8 9 0,8-8 0,-4 8 0,1-3 0,3 4 0,-4-4 0,1 3 0,3-4 0,-3 6 0,-1-1 0,4 0 0,-7 7 0,7-6 0,-3 6 0,-1-7 0,4 0 0,-7 7 0,2-6 0,1 6 0,-4-7 0,9 6 0,-9-4 0,4 5 0,-5-1 0,0-4 0,0 10 0,0-10 0,1 11 0,-1-5 0,1 6 0,-1-6 0,0 4 0,-5-4 0,5 6 0,-10-1 0,9 1 0,-8 0 0,8-6 0,-9 4 0,4-4 0,0 5 0,-4-5 0,4 5 0,-5-11 0,0 10 0,0-10 0,5 4 0,-4 1 0,4-6 0,-5 6 0,5-7 0,-4 0 0,3 1 0,-4 5 0,0-4 0,0 4 0,0-6 0,0 6 0,0-4 0,0 4 0,0-5 0,0-1 0,0 0 0,0 7 0,0-5 0,0 4 0,0-6 0,0 1 0,0-1 0,0 0 0,0 0 0,0 1 0,0-1 0,0 0 0,0 0 0,0 7 0,0-5 0,-4 4 0,2-6 0,-7 0 0,3 1 0,-5 5 0,5-4 0,-4 4 0,3 0 0,-4-4 0,0 5 0,0-1 0,0-4 0,0 4 0,0 0 0,0-4 0,-1 10 0,-4-10 0,4 4 0,-4 1 0,1-6 0,2 6 0,-2-7 0,-1 0 0,4 0 0,-3 1 0,-1-1 0,4 0 0,-8-4 0,8 3 0,-8-9 0,8 10 0,-8-10 0,8 10 0,-9-10 0,10 4 0,-9-4 0,9-2 0,-9 2 0,9-1 0,-9 0 0,9 0 0,-9 0 0,3 0 0,1 1 0,-4-1 0,4 0 0,-6-4 0,1 4 0,-1-4 0,6-1 0,-4 5 0,4-9 0,-5 4 0,-1 0 0,1-4 0,-1 8 0,1-8 0,0 4 0,-7-5 0,5 5 0,-4-4 0,6 4 0,-7-5 0,5 0 0,-4 5 0,-1-4 0,5 3 0,-4-4 0,-1 0 0,5 0 0,-10 6 0,10-5 0,-11 4 0,11-5 0,-10 0 0,4 0 0,0 5 0,-5-4 0,12 4 0,-12-5 0,11 5 0,-11-4 0,11 3 0,-10-4 0,10 5 0,-5-4 0,7 4 0,-7-5 0,5 0 0,-4 5 0,5-4 0,-5 4 0,4-5 0,-5 0 0,7 0 0,-1 4 0,-5-2 0,4 2 0,-4-4 0,6 0 0,0 0 0,-1 5 0,1-4 0,-1 4 0,1-5 0,-1 0 0,-5 0 0,4 0 0,1 0 0,-5 0 0,10 0 0,-11 0 0,7 0 0,-1 0 0,1 0 0,0 0 0,-1 0 0,-5 0 0,4 0 0,-4 0 0,5 0 0,1 0 0,0 0 0,-7 0 0,5 0 0,-5 0 0,7-5 0,0 4 0,-1-9 0,1 4 0,4 0 0,-3-3 0,4 3 0,-5-5 0,-1 5 0,6-3 0,-4 3 0,4-4 0,0 0 0,-4-1 0,9 1 0,-4 0 0,0 0 0,4 0 0,-5-5 0,6 4 0,0-4 0,0 5 0,5 0 0,-4 0 0,4 1 0,-5 3 0,0-2 0,1 2 0,-1-3 0,5-1 0,-4 0 0,3 0 0,-3 0 0,-1 1 0,0-1 0,0 0 0,1 0 0,-2-5 0,1 4 0,-5-4 0,4 0 0,-4 3 0,4-2 0,-4-1 0,4 4 0,-4-4 0,5 0 0,0 4 0,-5-9 0,4 9 0,-4-9 0,5 8 0,-1-8 0,1 9 0,0-8 0,-5 2 0,4 1 0,-5-4 0,6 4 0,-1-5 0,1 4 0,-1-3 0,-4 4 0,3-5 0,-3-1 0,4 1 0,0 0 0,0-1 0,5-5 0,-3 4 0,3-5 0,0 7 0,-4-1 0,4 1 0,0-7 0,-3 5 0,7-4 0,-2 0 0,-1 4 0,4-4 0,-4-1 0,0-1 0,3 0 0,-3-4 0,5 4 0,0 0 0,0-5 0,-5 5 0,4 0 0,-5-4 0,6 10 0,0-5 0,0 1 0,0 4 0,0-10 0,0 10 0,0-11 0,0 11 0,0-5 0,0 1 0,0 4 0,0-11 0,0 11 0,0-10 0,0 4 0,0 0 0,0-5 0,6 5 0,0 0 0,5-5 0,0 5 0,1-5 0,-6 5 0,4-4 0,-3 4 0,4-6 0,1 0 0,0-8 0,0 6 0,5-5 0,-4 7 0,10-7 0,-10 5 0,5-5 0,-1 6 0,1 1 0,0 0 0,4 0 0,-4 0 0,1 0 0,3 0 0,-4-1 0,4 8 0,1-6 0,-1 5 0,-4 0 0,4-4 0,-5 10 0,6-11 0,-2 11 0,-3-5 0,2 7 0,-4 0 0,6-1 0,0-5 0,-6 9 0,5-8 0,-5 9 0,5 1 0,-4-4 0,3 3 0,-4 0 0,1-3 0,3 8 0,-4-8 0,5 8 0,-4-8 0,3 3 0,-4 1 0,0 1 0,4-1 0,-3 5 0,4-5 0,-5 6 0,4-1 0,-9 1 0,9 0 0,-9 0 0,9 4 0,-9-3 0,9 3 0,-9 1 0,9-5 0,-10 9 0,5-8 0,-5 8 0,4-8 0,-3 8 0,4-8 0,0 8 0,-4-8 0,4 8 0,-1-4 0,-3 1 0,9-2 0,-4 1 0,0-4 0,4 8 0,-9-8 0,9 8 0,-9-4 0,9 5 0,-9-4 0,9 3 0,-9-3 0,3 4 0,-4 0 0,0 0 0,-1 0 0,1 0 0,-1 0 0,1 0 0,0 0 0,-1 0 0,1 0 0,-1 0 0,1 0 0,-1 0 0,1 0 0,-1 0 0,1 0 0,0 0 0,-1 0 0,1 0 0,-1 0 0,1 0 0,-1 0 0,1 0 0,5 0 0,-4 0 0,4 0 0,-1 0 0,-3 0 0,4 0 0,0 0 0,-4 0 0,9 0 0,-4 0 0,0 0 0,4 0 0,-4 0 0,0 0 0,4 0 0,-4 0 0,5 0 0,-4 0 0,2 0 0,-3 0 0,6 0 0,-1 0 0,-5 0 0,4 0 0,-4 0 0,0 0 0,4 0 0,-9 0 0,9 0 0,-4 0 0,0 0 0,4 0 0,-9 0 0,9 4 0,-4-2 0,0 2 0,4-4 0,-9 0 0,9 5 0,-4-4 0,0 4 0,4 0 0,-4-4 0,0 8 0,4-8 0,-4 8 0,0-8 0,4 9 0,-3-5 0,-1 1 0,4 4 0,-4-4 0,5 4 0,0 1 0,0-5 0,1 3 0,5-2 0,-4 3 0,4 1 0,-6 0 0,1 0 0,-1 4 0,6-3 0,-4 4 0,5 0 0,-7-4 0,0 3 0,1 0 0,-1-3 0,0 8 0,0-8 0,1 8 0,-1-4 0,0 6 0,0-6 0,0 4 0,1-3 0,-1 4 0,0 0 0,0 1 0,1-1 0,-1 0 0,0-4 0,0 3 0,-4-4 0,3 6 0,-8-1 0,8-5 0,-8 5 0,3-5 0,-5 0 0,1 4 0,4-4 0,-4 0 0,4 4 0,-5-9 0,1 9 0,-1-4 0,0 0 0,0 4 0,0-9 0,1 9 0,-2-9 0,2 9 0,-1-4 0,1 5 0,-1-4 0,1 3 0,-1-4 0,0 5 0,1 0 0,-1-5 0,-4 4 0,3-4 0,-3 6 0,0-1 0,4 6 0,-4-4 0,0 4 0,4 0 0,-9-4 0,10 11 0,-10-5 0,9-1 0,-9 6 0,8-11 0,-7 10 0,2-10 0,1 4 0,-4 1 0,9-6 0,-9 6 0,4-7 0,-1 0 0,-3 7 0,4-5 0,-5 4 0,5-6 0,-4 0 0,4 1 0,0 24 0,-4-18 0,4 18 0,-5-25 0,0 0 0,0 0 0,0 1 0,0 5 0,0-4 0,0 4 0,0-6 0,0-5 0,0 4 0,0-4 0,0 6 0,0-1 0,0 0 0,0 0 0,0 1 0,0-1 0,0 0 0,0 0 0,0-4 0,0 3 0,0-4 0,0 0 0,0 4 0,0-9 0,0 9 0,0-4 0,0 0 0,0 4 0,0-4 0,0 5 0,0 0 0,0 1 0,0-1 0,0 0 0,0 1 0,-4-1 0,2 6 0,-2-4 0,-1 5 0,4-7 0,-4 0 0,0 0 0,4 7 0,-9-6 0,9 6 0,-4-12 0,1 4 0,2-4 0,-7 0 0,8 4 0,-3-9 0,-1 3 0,4 1 0,-7-4 0,7 4 0,-8-6 0,8 6 0,-8-4 0,4 4 0,-1-5 0,-2-1 0,7 1 0,-8-1 0,8 1 0,-8 0 0,8-1 0,-7 1 0,6-1 0,-6 6 0,2-4 0,-4 3 0,5-4 0,-4-1 0,4 1 0,-1 5 0,-3-4 0,4 4 0,-5-6 0,5 1 0,-4 0 0,4-1 0,-5 6 0,4-4 0,-3 4 0,3-6 0,-3 1 0,3-1 0,-2 1 0,2-1 0,-3 1 0,-1 0 0,0-1 0,0 1 0,1-1 0,-1 1 0,0 0 0,0-1 0,0 1 0,1 0 0,-1-1 0,0 1 0,0 0 0,1-1 0,-6 1 0,4 0 0,-4 0 0,5 0 0,-5 0 0,4-1 0,-4 1 0,0 0 0,4-4 0,-9 3 0,9-3 0,-9 4 0,9 0 0,-10 1 0,11-2 0,-11 2 0,10-2 0,-4 1 0,0-4 0,4 2 0,-9-2 0,9 4 0,-9-4 0,9 2 0,-9-2 0,4 4 0,-1 0 0,-3 1 0,4-6 0,0 4 0,-5-3 0,5 4 0,-5 1 0,4-5 0,-3 4 0,4-9 0,0 8 0,-4-8 0,3 8 0,1-8 0,-4 8 0,9-7 0,-9 7 0,4-8 0,-1 8 0,-3-8 0,4 8 0,-5-8 0,-1 4 0,6-1 0,-4-3 0,4 4 0,-5-5 0,-1 4 0,1-2 0,-1 2 0,1-4 0,-1 0 0,1 5 0,0-4 0,-1 4 0,1-5 0,-1 0 0,1 5 0,0-4 0,-1 4 0,6-5 0,-4 0 0,4 4 0,-6-3 0,1 4 0,0-5 0,-1 0 0,6 0 0,-4 0 0,4 0 0,-6 0 0,1 0 0,-1 0 0,6 0 0,-4 0 0,4 0 0,-6 0 0,1 0 0,-1 0 0,1 0 0,0 0 0,-1 0 0,1 0 0,-1 0 0,1 0 0,-1 0 0,1 0 0,0 0 0,-1 0 0,1 0 0,-1 0 0,1 0 0,0 0 0,-1 0 0,1 0 0,-1 0 0,1 0 0,5 0 0,-10 0 0,13 0 0,-13 0 0,10 0 0,-5 0 0,-1 0 0,1 0 0,5 0 0,-4 0 0,3 0 0,1 0 0,-4 0 0,9 0 0,-9-5 0,9 4 0,-9-4 0,9 1 0,-10-2 0,10 1 0,-4-5 0,0 9 0,4-7 0,-4 2 0,1-4 0,3 5 0,-4-4 0,5 3 0,0-4 0,0 1 0,-5-2 0,4 6 0,-3-4 0,4 3 0,0 1 0,0-4 0,0 4 0,1-1 0,-6-3 0,4 4 0,-4-6 0,5 2 0,0-1 0,0 5 0,-5-5 0,4 5 0,-3-5 0,4 0 0,0 0 0,0 5 0,0-4 0,1 4 0,-1-5 0,5 0 0,-4 0 0,3 5 0,-3-4 0,-1 4 0,0-5 0,1 1 0,-1-1 0,0 0 0,1 5 0,-1-4 0,0 4 0,5-5 0,-4 0 0,3 1 0,-3 3 0,-1-3 0,0 4 0,0-5 0,5 0 0,-4 1 0,4-1 0,-5 0 0,0 0 0,0 1 0,1-1 0,-1 0 0,0 0 0,0 1 0,1-1 0,3-5 0,-2 4 0,2-4 0,-4 5 0,0-5 0,5 4 0,-4-4 0,3 5 0,-4-4 0,4 2 0,-3-8 0,3 4 0,-5 0 0,1-4 0,4 3 0,-3-4 0,3 5 0,0-4 0,-3 3 0,4 1 0,-1-4 0,-3 9 0,8-9 0,-8 9 0,8-4 0,-3 0 0,4 4 0,-5-9 0,4 9 0,-4-10 0,5 10 0,0-9 0,0 9 0,0-9 0,0 9 0,0-9 0,0 9 0,0-9 0,0 3 0,0 1 0,0-4 0,0 4 0,0-5 0,0 4 0,0-3 0,0 4 0,0 0 0,0-4 0,0 3 0,0-4 0,0 5 0,0-4 0,0 3 0,0-4 0,0-1 0,0 6 0,0-4 0,0 4 0,0-6 0,0 1 0,0-6 0,-5 4 0,4-5 0,-4 7 0,5-7 0,0 5 0,0-10 0,0 10 0,0-5 0,0 12 0,0-10 0,0 18 0,0-8 0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3:15.336"/>
    </inkml:context>
    <inkml:brush xml:id="br0">
      <inkml:brushProperty name="width" value="0.35" units="cm"/>
      <inkml:brushProperty name="height" value="0.35" units="cm"/>
      <inkml:brushProperty name="color" value="#66CC00"/>
    </inkml:brush>
  </inkml:definitions>
  <inkml:trace contextRef="#ctx0" brushRef="#br0">185 1797 24575,'0'-24'0,"0"-4"0,0 13 0,0-6 0,0 5 0,0-4 0,0 4 0,0 0 0,-5-4 0,4 4 0,-4-6 0,0 1 0,4-1 0,-4 6 0,5-4 0,0 4 0,0-5 0,0 4 0,0-3 0,0 4 0,0-5 0,0-1 0,0 1 0,0-1 0,0 1 0,0-1 0,0-5 0,0 4 0,6-11 0,-5 11 0,9-10 0,-4 10 0,1-11 0,2 11 0,-8-4 0,9 5 0,-9 1 0,8 0 0,-7 4 0,2-3 0,1 4 0,-4 0 0,4-4 0,-1 9 0,-3-9 0,4 9 0,-5-4 0,4 5 0,-3-5 0,3 4 0,-4-4 0,4 5 0,-2 0 0,2 1 0,-4-6 0,4 4 0,-3-4 0,3 5 0,1-5 0,-4 4 0,4-4 0,-1 5 0,-3 1 0,4-1 0,-1 0 0,-3 1 0,8-1 0,-8 0 0,3 0 0,0 0 0,-3 1 0,8-1 0,-4 1 0,0-1 0,3 0 0,-2 5 0,-1-4 0,8 4 0,-7-5 0,8 1 0,-4-1 0,-1 5 0,0-4 0,1 4 0,-1-5 0,1 5 0,-5-3 0,4 2 0,-4 1 0,4-4 0,1 8 0,0-8 0,-1 8 0,1-7 0,-1 7 0,1-8 0,0 8 0,-1-8 0,1 8 0,-1-8 0,1 8 0,0-3 0,-1 0 0,1 3 0,5-4 0,-5 5 0,5-4 0,-5 3 0,0-4 0,-1 5 0,1 0 0,-1 0 0,6 0 0,-4 0 0,4 0 0,-1 0 0,-3 0 0,4-4 0,0 3 0,-4-3 0,9 4 0,-9 0 0,3-5 0,1 4 0,-4-3 0,4 0 0,0 2 0,-4-6 0,9 7 0,-9-8 0,9 8 0,-4-8 0,0 3 0,4 0 0,-4-3 0,0 4 0,4-1 0,-4-3 0,0 3 0,-1-4 0,0 4 0,-4 2 0,3 0 0,-4 3 0,0-8 0,-1 8 0,1-3 0,0-1 0,-1 4 0,1-3 0,-1 4 0,1-5 0,0 4 0,-1-3 0,1 4 0,-1 0 0,1-4 0,-1 3 0,1-3 0,-1 4 0,1 0 0,0-5 0,-1 4 0,6-3 0,-4 0 0,9 3 0,-4-4 0,5 0 0,0 4 0,1-3 0,-1-1 0,0 4 0,1-4 0,-1 0 0,0 4 0,0-4 0,1 5 0,-1-5 0,0 4 0,1-4 0,-1 5 0,0 0 0,0 0 0,-5 0 0,4 0 0,-4 0 0,6 0 0,-1 0 0,-5 0 0,4 0 0,-4 0 0,5 0 0,1 0 0,-6 0 0,4 0 0,-4 0 0,5 0 0,0 0 0,1 0 0,-1 0 0,0 0 0,1 0 0,-6 0 0,4 0 0,-4 0 0,0 0 0,4 0 0,-9 0 0,3 0 0,1 0 0,-4 0 0,4 0 0,-6 0 0,1 0 0,-1 0 0,1 0 0,0 0 0,-1 0 0,-31-13 0,10 9 0,-22-14 0,14 13 0,-3-1 0,0-4 0,-4 9 0,5-8 0,1 7 0,-1-7 0,1 8 0,-1-9 0,1 9 0,5-4 0,-4 5 0,3 0 0,-4 0 0,0-5 0,4 4 0,-2-3 0,2 4 0,-4 0 0,-1 0 0,1 0 0,0 0 0,-1 0 0,6 0 0,-4 0 0,4 0 0,-6 0 0,1 0 0,5 0 0,-4 0 0,-3 0 0,0 0 0,-4 0 0,5 0 0,1 0 0,-1 0 0,1 0 0,0 0 0,-1 0 0,1 0 0,-1 0 0,6 0 0,-4 0 0,9 0 0,-9 0 0,9 0 0,-4 4 0,5-3 0,0 3 0,1 0 0,-1-2 0,0 2 0,0 0 0,-5-3 0,4 3 0,-4-4 0,6 0 0,-1 5 0,0-4 0,-5 3 0,4 0 0,-4-3 0,6 4 0,-1-1 0,-5-3 0,4 3 0,-4 0 0,5-2 0,-5 2 0,4 0 0,-9-3 0,9 3 0,-4-4 0,0 5 0,4-4 0,-9 9 0,9-9 0,-9 4 0,9-1 0,-4-3 0,0 8 0,4-8 0,-4 4 0,5-5 0,1 4 0,-1-3 0,0 8 0,0-8 0,-5 3 0,4 1 0,-4-4 0,6 7 0,-1-7 0,0 4 0,0-1 0,1-3 0,-1 7 0,0-6 0,0 6 0,1-7 0,-6 3 0,4 1 0,-4-4 0,5 7 0,0-7 0,1 3 0,-1 1 0,0-4 0,0 3 0,1 0 0,-1-3 0,0 8 0,0-8 0,1 8 0,-1-8 0,0 7 0,1-7 0,-1 8 0,0-4 0,1 4 0,-1-4 0,0 4 0,1-8 0,3 8 0,-2-4 0,2 4 0,-4-3 0,1 2 0,-1-2 0,0-1 0,5 4 0,-4-4 0,4 0 0,-5 4 0,0-4 0,1 4 0,-1 1 0,1-1 0,-1 0 0,1 1 0,-1-1 0,0-4 0,1 4 0,-1-4 0,0 5 0,5 0 0,-4-1 0,4-3 0,-5 2 0,4-3 0,-2 5 0,2 0 0,-3-1 0,-1 1 0,0-5 0,0 4 0,0-4 0,5 5 0,-4-1 0,4 1 0,-5-1 0,1-3 0,3 2 0,-3-2 0,4-1 0,-5 4 0,5-4 0,-4 5 0,4-5 0,-5 3 0,5-2 0,-4 3 0,4-3 0,-1 2 0,-2-3 0,2 5 0,-7-1 0,7-8 0,-2-2 0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3:20.424"/>
    </inkml:context>
    <inkml:brush xml:id="br0">
      <inkml:brushProperty name="width" value="0.35" units="cm"/>
      <inkml:brushProperty name="height" value="0.35" units="cm"/>
      <inkml:brushProperty name="color" value="#66CC00"/>
    </inkml:brush>
  </inkml:definitions>
  <inkml:trace contextRef="#ctx0" brushRef="#br0">537 726 24575,'9'-25'0,"-4"4"0,4 15 0,-4-2 0,5 2 0,-1-3 0,1-1 0,-1 1 0,0-1 0,0 1 0,1-1 0,-1 1 0,0 0 0,0 0 0,1-1 0,-1 5 0,1-4 0,-1 4 0,1-1 0,-5-2 0,8 3 0,-7-5 0,8 5 0,-9-3 0,3 6 0,-2-6 0,3 3 0,-3-5 0,2 0 0,-3 5 0,0-3 0,3 2 0,-2 1 0,3-4 0,1 8 0,-5-8 0,4 4 0,0-5 0,2 0 0,3 5 0,-5-4 0,1 4 0,-1-5 0,1 5 0,0-4 0,-1 4 0,1-5 0,-1 0 0,6 0 0,-4 5 0,4-4 0,0 3 0,-4-4 0,3 0 0,1 4 0,-4-3 0,4 4 0,0-5 0,-4 4 0,4-3 0,-6 8 0,6-8 0,-4 3 0,4 1 0,-6-4 0,1 8 0,-1-8 0,6 8 0,-4-3 0,4 0 0,-6 2 0,1-6 0,0 7 0,-1-4 0,1 1 0,-1 3 0,6-3 0,-4-1 0,4 4 0,-6-7 0,1 7 0,5-9 0,-4 9 0,9-4 0,-10 1 0,5 3 0,0-8 0,-4 8 0,9-4 0,-9 1 0,8 3 0,-3-4 0,0 5 0,4-4 0,-9 2 0,9-2 0,-9 4 0,9 0 0,-9 0 0,9 0 0,-4 0 0,0 0 0,4 0 0,-9 0 0,9 0 0,-9 0 0,9 0 0,-9 0 0,3 0 0,1 0 0,-4 0 0,4 0 0,-6 0 0,6 0 0,0 0 0,7 0 0,-7 0 0,-1 0 0,1 0 0,1 0 0,5 0 0,1 0 0,-1 0 0,0 0 0,0 0 0,1 0 0,-1 0 0,0 0 0,0 0 0,1 4 0,-1-2 0,0 2 0,-4-4 0,3 0 0,-4 0 0,5 0 0,0 0 0,-5 0 0,4 0 0,-9 0 0,9 0 0,-9 0 0,4 0 0,-5 0 0,4 5 0,-3-4 0,4 4 0,-6-5 0,1 0 0,-1 0 0,1 0 0,0 0 0,-1 0 0,1 0 0,5 0 0,-4 0 0,3 0 0,-4 0 0,0 0 0,-1 0 0,1 0 0,-1 0 0,6 0 0,-4 0 0,4 0 0,0 0 0,-4 4 0,3-3 0,1 3 0,-4-4 0,9 5 0,-4-4 0,0 4 0,4 0 0,10 1 0,-10-1 0,13 0 0,-22 0 0,4-4 0,-5 7 0,-1-7 0,1 3 0,-1-4 0,1 0 0,-34 5 0,6-4 0,-31-2 0,7-6 0,-2-11 0,-7 4 0,0-5 0,0 6 0,0 1 0,0-1 0,0 0 0,0 6 0,7-4 0,2 4 0,7 1 0,0 1 0,0-1 0,6 5 0,-5-9 0,11 8 0,-5-3 0,7 5 0,0 0 0,-1 0 0,1-5 0,-1 4 0,1-4 0,-1 5 0,1 0 0,0 0 0,-1 0 0,6 0 0,-4 0 0,9 0 0,-23 0 0,19 0 0,-19 0 0,18 0 0,0 0 0,-4 0 0,3 0 0,1 0 0,-4 0 0,4 0 0,-6 5 0,1-4 0,-1 9 0,1-9 0,0 4 0,-1-1 0,1-3 0,-1 4 0,-5 0 0,9-3 0,-8 8 0,9-9 0,-4 8 0,-1-3 0,1 0 0,0 3 0,-1-7 0,6 7 0,-4-8 0,4 8 0,-1-8 0,-3 8 0,9-3 0,-9-1 0,9 4 0,-9-8 0,9 8 0,-4-4 0,5 0 0,0 4 0,1-8 0,-1 7 0,0-2 0,1-1 0,-1 3 0,0-2 0,0-1 0,1 4 0,3-4 0,-2 5 0,2-1 0,-4-3 0,1 2 0,3-2 0,-3 3 0,4 1 0,-5-1 0,5 1 0,-4 0 0,4-1 0,-5 1 0,0 5 0,4-4 0,-3 3 0,4-4 0,-5-1 0,0 1 0,5 5 0,-4-4 0,4 3 0,-5-4 0,0 0 0,0 5 0,0-5 0,0 5 0,0 0 0,-4 0 0,2 1 0,-2 3 0,4-8 0,0 4 0,4-6 0,-2 1 0,7 0 0,-8-1 0,8 1 0,-8-5 0,8 7 0,-3-6 0,4 7 0,0-4 0,-4 0 0,-1 0 0,-5 1 0,0 0 0,-5 0 0,4-1 0,-9 6 0,9-4 0,-9 9 0,9-4 0,-9 1 0,8 3 0,-8-9 0,8 9 0,-8-3 0,3 4 0,0 1 0,-3-1 0,8 0 0,-9 7 0,3 0 0,-13 22 0,2 13 0,5-10 0,-5 6 0,-5 4 0,-3 4 0,4-6 0,7-7 0,0-2 0,-16 14 0,1 1 0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3:58.711"/>
    </inkml:context>
    <inkml:brush xml:id="br0">
      <inkml:brushProperty name="width" value="0.35" units="cm"/>
      <inkml:brushProperty name="height" value="0.35" units="cm"/>
      <inkml:brushProperty name="color" value="#D86D00"/>
    </inkml:brush>
  </inkml:definitions>
  <inkml:trace contextRef="#ctx0" brushRef="#br0">824 860 24575,'26'0'0,"2"0"0,-17 0 0,9 0 0,-9-4 0,9 3 0,-4-3 0,0-1 0,4 4 0,-4-13 0,5 12 0,1-8 0,5 0 0,-4 7 0,4-12 0,-6 9 0,1-5 0,-1 0 0,0 5 0,1-3 0,-1 3 0,0-5 0,0 5 0,1-3 0,-1 3 0,0 0 0,0-4 0,0 4 0,-4 0 0,3-3 0,-4 3 0,5 0 0,-5 1 0,4 0 0,-4 4 0,0-4 0,4 5 0,-4-5 0,0 4 0,4-4 0,-9 5 0,9 0 0,-9 0 0,9 0 0,-9 0 0,9 0 0,-9 0 0,9 0 0,-4-5 0,0 4 0,4-4 0,-4 5 0,5 0 0,1 0 0,-1 0 0,0 0 0,0 0 0,-4 0 0,3 0 0,-4 0 0,5 0 0,0 0 0,0 0 0,1 0 0,-1 0 0,0 0 0,-5 0 0,4 0 0,-4 0 0,6 0 0,-1 0 0,0 0 0,-5 0 0,4 0 0,-9 0 0,9 0 0,-4 0 0,0 0 0,4 0 0,-9 0 0,9 0 0,-9 0 0,9 0 0,-4 0 0,0 0 0,4 5 0,-9-4 0,9 4 0,-4-5 0,0 4 0,4-3 0,-4 4 0,5-1 0,-5-2 0,4 7 0,-4-8 0,6 4 0,-6-1 0,4-3 0,-4 4 0,0-1 0,4-3 0,-9 3 0,9 1 0,-9-4 0,3 4 0,1 0 0,-4-4 0,9 8 0,-9-7 0,9 2 0,-9 0 0,9 2 0,-10 0 0,10 3 0,-9-8 0,9 9 0,-9-5 0,9 1 0,-9 2 0,9-2 0,-9 4 0,9-4 0,-10 2 0,5-2 0,0-1 0,-4 4 0,4-4 0,-6 0 0,6 4 0,-4-3 0,9 4 0,-9 0 0,9 0 0,-4 1 0,5-1 0,0 5 0,0 2 0,1 4 0,-1-4 0,0 3 0,0-4 0,0 5 0,1-4 0,-6 3 0,4-8 0,-8 8 0,3-9 0,-4 9 0,-1-4 0,0 1 0,0 3 0,1-4 0,-1 5 0,1 0 0,0 1 0,0 5 0,-1-4 0,1 4 0,0-6 0,-5 6 0,3-4 0,-7 4 0,7-5 0,-8-1 0,4 0 0,-5 0 0,5 1 0,-4-1 0,4 0 0,-5 1 0,0-1 0,0 0 0,0 0 0,0 1 0,0-1 0,0 0 0,0 7 0,0-6 0,0 6 0,0-1 0,0-4 0,0 10 0,0-10 0,0 11 0,0-5 0,-6 6 0,0 0 0,-6-7 0,1 6 0,-1-5 0,1-1 0,-1 6 0,1-5 0,-1 6 0,1 0 0,-1 0 0,0-7 0,1 6 0,0-12 0,-1 12 0,-3-11 0,2 4 0,-2-6 0,4 0 0,0 1 0,0-1 0,1 0 0,-6 1 0,5-6 0,-5 4 0,1-4 0,3 5 0,-8 0 0,8 1 0,-8-1 0,3 0 0,0 1 0,-3-1 0,2 6 0,2-4 0,-6 4 0,6-5 0,-1-1 0,-3 0 0,3 0 0,1-5 0,-4 4 0,4-4 0,-1 6 0,-3-1 0,3-5 0,-4 5 0,-1-10 0,1 10 0,-1-10 0,1 9 0,-1-8 0,1 4 0,-7-5 0,5 4 0,-4-2 0,6 2 0,-1-4 0,1-1 0,-7 1 0,5 0 0,-4 0 0,5-5 0,1 4 0,0-9 0,-1 8 0,1-8 0,-1 9 0,1-9 0,-1 8 0,1-7 0,-1 7 0,1-8 0,0 9 0,-1-9 0,1 8 0,-1-7 0,1 7 0,-1-8 0,1 9 0,-7-9 0,5 8 0,-4-7 0,6 7 0,-1-8 0,-5 4 0,4 0 0,-11-4 0,11 4 0,-4-5 0,-1 0 0,5 0 0,-4 0 0,-1 0 0,5 0 0,-4 0 0,-1 0 0,5 0 0,-4 0 0,5 0 0,1 0 0,0 0 0,-1 0 0,1 0 0,-1 0 0,1 0 0,-7 0 0,5 0 0,-4 0 0,6 0 0,-7 0 0,5-5 0,-10 4 0,10-9 0,-11 9 0,11-9 0,-4 9 0,0-9 0,4 4 0,-11 0 0,12-4 0,-12 4 0,5-5 0,0-1 0,-5 0 0,5 1 0,-6-1 0,0 0 0,0-5 0,-1 4 0,7-8 0,-4 8 0,4-8 0,-7 3 0,7 0 0,-4-4 0,10 5 0,-11-1 0,11-3 0,-4 9 0,-1-9 0,6 4 0,-6-5 0,7 0 0,-1 6 0,1-5 0,0 5 0,-1-6 0,5 1 0,-3 4 0,8-3 0,-3 9 0,0-9 0,4 9 0,-5-10 0,7 10 0,-2-9 0,1 4 0,-1 0 0,1-4 0,-5 3 0,3-4 0,-4 5 0,6-4 0,-1 3 0,1-4 0,-1 0 0,0-1 0,0-5 0,-5 4 0,3-11 0,-3 5 0,5 0 0,-1-5 0,1 6 0,-1-8 0,1 8 0,5-6 0,-4 5 0,3-6 0,1-7 0,-5 5 0,10-6 0,-5 8 0,6 0 0,0 0 0,0 0 0,0 6 0,0-5 0,0 5 0,0-6 0,0 0 0,0 0 0,0-1 0,0 1 0,0 0 0,0 0 0,0 0 0,0 0 0,0 6 0,6-4 0,-5 4 0,9-6 0,-3 0 0,4 0 0,0 6 0,1-5 0,-1 11 0,0-11 0,0 11 0,0-4 0,0-1 0,0 5 0,0-4 0,4 6 0,-3-1 0,8 1 0,-9 5 0,9-4 0,-3-3 0,5 1 0,0-6 0,-1 7 0,0-1 0,8-7 0,-5 6 0,10-7 0,-11 8 0,11-1 0,-11-5 0,5 5 0,0-6 0,-5 7 0,4 0 0,1 0 0,-5 0 0,4 0 0,-6 0 0,0 1 0,1 0 0,5 3 0,-9-2 0,14 2 0,-14-4 0,10 5 0,-7-4 0,6 4 0,-4-5 0,4 5 0,1-4 0,1 3 0,-1-5 0,6 0 0,-6 6 0,7-5 0,0 4 0,0-1 0,0-3 0,6 9 0,-4-4 0,12-2 0,-12 6 0,12-5 0,-5 5 0,0 1 0,5-1 0,-5 1 0,6 5 0,-6-4 0,5 10 0,-5-10 0,-1 9 0,-1-4 0,0 6 0,-5 0 0,5 0 0,-7 0 0,0 0 0,-7 0 0,6 0 0,-11 0 0,10 0 0,-10 0 0,10 0 0,-10 0 0,5 5 0,-7 1 0,6 5 0,-4 0 0,4 0 0,-5-5 0,5 4 0,2-4 0,0 5 0,4 1 0,-4-1 0,6 1 0,7 5 0,2-3 0,-1 9 0,6-9 0,-5 9 0,15-9 0,-6 10 0,5-3 0,-7 4 0,0-5 0,8 5 0,-13-6 0,19 2 0,-19 2 0,13-3 0,-9 5 0,-6 0 0,5 0 0,-12-2 0,12 2 0,-13-1 0,6 0 0,-7-1 0,-6 0 0,4-5 0,-10 2 0,4-3 0,-5-1 0,5 5 0,-9-4 0,8 0 0,-9 4 0,4-5 0,0 5 0,1 1 0,-1-1 0,-5-5 0,-1 4 0,0-4 0,-3 0 0,3 4 0,-5-4 0,0 0 0,1 4 0,-6-4 0,5 6 0,-4-1 0,-1 0 0,0 0 0,0 1 0,-4-1 0,4 0 0,0 7 0,-4 1 0,4-1 0,-5 6 0,0-6 0,0 7 0,0 0 0,0 0 0,0 6 0,0-4 0,0 4 0,0-6 0,0 0 0,0 0 0,0 0 0,0 0 0,0-6 0,0 4 0,-5-4 0,4 0 0,-10 4 0,5-10 0,-5 4 0,5-5 0,-4 5 0,4-4 0,-5 4 0,0 0 0,0-4 0,-1 10 0,1-4 0,-1 0 0,1 5 0,5-6 0,-10 7 0,8 0 0,-9 0 0,5 0 0,1 0 0,-1 0 0,-5 0 0,4 0 0,-4 0 0,5 0 0,0 0 0,1 0 0,-5-7 0,3 6 0,-3-5 0,4 0 0,-4 4 0,3-10 0,-3 4 0,5 0 0,0-4 0,-5 4 0,4 0 0,-9-4 0,9 4 0,-8-5 0,8-1 0,-9 6 0,9-4 0,-9 4 0,4-6 0,0 6 0,-3-4 0,3 5 0,-5-7 0,1 0 0,-1 0 0,1 1 0,0-1 0,-1 0 0,-5 1 0,4 0 0,-5 0 0,7-6 0,0 4 0,-7-2 0,5-2 0,-4 1 0,5-2 0,-5-3 0,-2 9 0,0-8 0,2 3 0,-1-5 0,5 0 0,-10 0 0,10 0 0,-5 0 0,1 0 0,4 0 0,-5 0 0,7 0 0,-1 0 0,1-1 0,-1 1 0,1-5 0,0-2 0,-1 1 0,1-4 0,-1 9 0,1-9 0,-7 4 0,5-1 0,-4-2 0,0 7 0,4-7 0,-11 3 0,11-1 0,-10-2 0,10 2 0,-11 2 0,11-5 0,-10 4 0,10 0 0,-11-4 0,11 4 0,-10-5 0,4 5 0,0-4 0,-5 4 0,5-5 0,-6 0 0,6 0 0,-5 0 0,5 0 0,-6 0 0,0 0 0,0 0 0,0 0 0,0 0 0,0 0 0,-7 0 0,5 0 0,-5 0 0,0 0 0,5-5 0,-5-2 0,6 1 0,1-5 0,0 5 0,0-1 0,6-3 0,-5 4 0,5 0 0,0-4 0,-5 3 0,12-4 0,-6 5 0,1-4 0,4 4 0,-11-6 0,11 1 0,-4 0 0,5 0 0,1 5 0,0-3 0,-1 3 0,1-5 0,-1 0 0,6 1 0,-4-5 0,4 3 0,0-3 0,-4 4 0,8 1 0,-8 0 0,4-1 0,0 1 0,-4-5 0,9 4 0,-9-5 0,3 6 0,1-5 0,-5 3 0,10-3 0,-9-1 0,4 5 0,-1-10 0,-3 9 0,8-3 0,-8 0 0,9 4 0,-9-9 0,9 9 0,-4-4 0,0 0 0,4 4 0,-4-4 0,0 0 0,4 4 0,-4-9 0,5 9 0,-5-9 0,4 9 0,-5-9 0,6 9 0,-5-9 0,4 3 0,-4 1 0,-1-4 0,5 9 0,-4-9 0,5 9 0,-1-9 0,1 4 0,0-1 0,-1-3 0,1 4 0,-1-5 0,0-1 0,-5-5 0,3 4 0,-3-5 0,5 0 0,0 6 0,-1-12 0,1 5 0,4-6 0,-3 6 0,4-5 0,-6-2 0,5-1 0,-4-5 0,10 0 0,-10 6 0,10-13 0,-4 5 0,5 0 0,0-5 0,0 12 0,0-12 0,0 12 0,0-12 0,0 12 0,0-5 0,0 7 0,0 0 0,0 0 0,0 0 0,0 0 0,0-8 0,0 13 0,5-11 0,2 5 0,4 6 0,1-11 0,-1 12 0,1-6 0,-1 0 0,1-1 0,4 7 0,-3-4 0,3 4 0,-5 0 0,6-5 0,-5 11 0,4-10 0,-5 10 0,5-5 0,-4 1 0,4 4 0,-5-5 0,0 7 0,4 0 0,-4 4 0,4-3 0,-5 4 0,0 0 0,1-4 0,4 4 0,-4-1 0,4-3 0,0 4 0,-3-5 0,8 4 0,-8-3 0,8 3 0,-3-4 0,4-1 0,-5 6 0,4-4 0,-4 3 0,5-4 0,-5 5 0,4-4 0,-4 4 0,6-1 0,-6-3 0,4 8 0,-8-8 0,8 8 0,-3-4 0,-1 1 0,4 3 0,-3-4 0,-1 6 0,4-1 0,-9 1 0,9 0 0,-9 0 0,9-1 0,-4-4 0,5 3 0,-5-3 0,4 5 0,-4-1 0,6 0 0,-1 1 0,0-1 0,-5 1 0,4-1 0,-4 5 0,5-3 0,1 3 0,-6-4 0,4 4 0,-10-3 0,10 3 0,-3 1 0,4-5 0,-5 9 0,4-9 0,-4 9 0,5-9 0,-5 9 0,4-8 0,-4 7 0,5-7 0,0 3 0,1 0 0,-1 1 0,0 0 0,0 4 0,1-8 0,-1 7 0,0-7 0,1 8 0,-1-4 0,0 5 0,0-5 0,0 4 0,0-4 0,0 5 0,1-5 0,-1 4 0,6-4 0,-4 1 0,4 2 0,1-2 0,-6 4 0,6-5 0,-1 4 0,-4-4 0,10 5 0,-10 0 0,5 0 0,-7 0 0,0 0 0,0 0 0,5 0 0,-4 0 0,-1 0 0,-1 0 0,-10 0 0,10 0 0,-4 0 0,1 0 0,3 0 0,-4 0 0,0 0 0,4 0 0,-4 0 0,5 0 0,1 0 0,-1 5 0,0-4 0,0 8 0,1-8 0,-1 4 0,0 0 0,7-4 0,-6 8 0,6-7 0,-7 7 0,0-3 0,0 0 0,7 4 0,-6-4 0,6 5 0,-7-5 0,0 3 0,7-3 0,-5 5 0,10-4 0,-10 2 0,10-3 0,-10 5 0,5 0 0,-1-5 0,2 4 0,0-4 0,4 6 0,-10-2 0,10 2 0,-10-1 0,10 0 0,-10 0 0,4 0 0,-5-1 0,-1 1 0,0 0 0,0-1 0,0 1 0,1 4 0,-1-3 0,-5 3 0,4 0 0,-4-3 0,5 8 0,1-8 0,-6 2 0,4 2 0,-4-5 0,5 9 0,-4-3 0,3-1 0,-4 4 0,5-3 0,1-1 0,-1 4 0,0-3 0,-4 4 0,3 0 0,-4-4 0,1 3 0,3-4 0,-9 1 0,9 3 0,-8-4 0,3 0 0,0-1 0,-4 0 0,5 2 0,-6-1 0,5 4 0,-4-9 0,4 3 0,-5 1 0,0-4 0,0 9 0,0-4 0,0 0 0,1 4 0,-2-9 0,-3 8 0,3-8 0,-8 9 0,7-9 0,-7 9 0,8-4 0,-7 0 0,7 4 0,-8-3 0,4-1 0,0 4 0,-4-4 0,4 5 0,-5 0 0,0 1 0,4-1 0,-2 0 0,2 1 0,-4-1 0,0 0 0,0 6 0,5-9 0,-4 8 0,3-10 0,-4 5 0,0 1 0,0-1 0,0-5 0,0 4 0,0-4 0,0 0 0,0 4 0,0-4 0,0 5 0,0-5 0,0 4 0,0-3 0,0 4 0,0 0 0,0 0 0,0 0 0,0 1 0,0-6 0,0 4 0,0-4 0,0 5 0,-5 0 0,-1 0 0,0 1 0,-4 5 0,4-4 0,-5 4 0,0-6 0,0 6 0,0-4 0,5 4 0,-4-5 0,4 5 0,-10-4 0,3 10 0,-2-10 0,3 11 0,0-5 0,-4 5 0,3-5 0,-3 4 0,-1-4 0,4 6 0,-3-6 0,-1 4 0,4-4 0,-3 0 0,0-2 0,4 0 0,-4-4 0,0 4 0,4-5 0,-3-1 0,4 0 0,-5 1 0,4-1 0,-3-5 0,5 4 0,0-9 0,-1 4 0,2-6 0,3 1 0,-2 0 0,2-1 0,-4 1 0,1-1 0,-1 1 0,0 0 0,0-1 0,1 1 0,-1-5 0,0 4 0,0-4 0,-4 5 0,3-5 0,-10 5 0,10-5 0,-9 6 0,9-1 0,-9 0 0,4 0 0,0 0 0,-5 1 0,5-1 0,0 0 0,-4-4 0,4 3 0,-6-3 0,1 4 0,0 1 0,-1 0 0,1-1 0,-1-4 0,6 3 0,-10-2 0,8 3 0,-9 1 0,5-1 0,1 1 0,-7 0 0,5 0 0,-4 0 0,-1 0 0,-1 0 0,0 0 0,-4 1 0,3-1 0,-5 1 0,6-1 0,-10 1 0,8-1 0,-4-4 0,1 3 0,5-3 0,-6 4 0,0 1 0,0-6 0,0 5 0,6-10 0,-5 4 0,11 0 0,-4-4 0,5 4 0,1-5 0,0 5 0,-1-4 0,1 4 0,0-5 0,-1 0 0,-5 0 0,4 4 0,-5-3 0,1 4 0,4-5 0,-11 0 0,11 0 0,-11 0 0,12 0 0,-12 0 0,11 0 0,-11 0 0,11 0 0,-4 0 0,5 0 0,1 0 0,0 0 0,-1 0 0,1 0 0,-1 0 0,1 0 0,-1 0 0,1 0 0,0 0 0,-1 0 0,1 0 0,4 0 0,-3 0 0,4 0 0,-5-5 0,-1-1 0,6 0 0,-4-3 0,4 3 0,-6-5 0,1 5 0,-7-4 0,5 4 0,-4-5 0,5 5 0,-5-4 0,4 3 0,-5-4 0,1 5 0,4-3 0,-5 3 0,7-5 0,0 5 0,-1-4 0,1 4 0,-1 0 0,1-3 0,-1 8 0,6-9 0,-4 5 0,4-1 0,0-3 0,-5 8 0,10-8 0,-4 4 0,1-1 0,3-2 0,-10 2 0,10 0 0,-4-3 0,0 3 0,4 1 0,-3-4 0,4 3 0,0-3 0,-5-2 0,4 2 0,-4-2 0,6 6 0,-1-4 0,0 4 0,0-5 0,1 0 0,-1 1 0,0-1 0,0-5 0,0 4 0,0-4 0,-5 5 0,4 0 0,-4-5 0,5 4 0,-6-5 0,5 7 0,-4-2 0,0-4 0,4 4 0,-4-4 0,5 0 0,-5 4 0,3-9 0,-3 8 0,5-3 0,0 6 0,1-1 0,-1 0 0,0-5 0,0 4 0,4-4 0,-3 5 0,4 1 0,-1-1 0,-2 0 0,2 0 0,1 1 0,-4-1 0,8 0 0,-3 1 0,0-1 0,3-5 0,-4 4 0,1-4 0,3 5 0,-4 0 0,5-4 0,0 3 0,-4-4 0,3 0 0,-3-1 0,4 0 0,0-4 0,0 3 0,0-4 0,0 0 0,0 4 0,0-3 0,0 4 0,0-5 0,0 4 0,0-3 0,0 4 0,0-5 0,0 4 0,0-3 0,0 4 0,0-5 0,0-1 0,0 1 0,0 0 0,0-1 0,0 1 0,0-1 0,0 6 0,4-4 0,-2 4 0,2-6 0,1 1 0,-4 0 0,9-1 0,-9 6 0,4-4 0,-1 4 0,-2-6 0,7 6 0,-8-4 0,3 4 0,0-1 0,-3-3 0,4 9 0,-5-9 0,4 9 0,-3-9 0,3 9 0,0-4 0,-2 0 0,2 4 0,-4-4 0,5 0 0,-4 4 0,8-9 0,-8 9 0,4-9 0,-1 9 0,-3-4 0,8 0 0,-7 4 0,2-9 0,1 9 0,-4-9 0,8 4 0,-4-1 0,1-3 0,3 9 0,-8-9 0,8 4 0,-8 0 0,8 1 0,-8 0 0,7 4 0,-7-9 0,8 9 0,-4-4 0,1 0 0,2 4 0,-7-4 0,8 5 0,-8-5 0,7 4 0,-2-4 0,-1 5 0,4-5 0,-3 4 0,4-4 0,-1 6 0,1-6 0,0 4 0,0-4 0,0 0 0,0 4 0,0-9 0,0 3 0,1 1 0,4-4 0,1 9 0,0-10 0,4 9 0,-8-8 0,8 8 0,-3-8 0,4 8 0,-4-8 0,3 8 0,-4-8 0,5 8 0,-4-9 0,3 9 0,-3-3 0,-1-1 0,4 4 0,-3-3 0,4 4 0,-4-4 0,2 3 0,-7-3 0,8 4 0,-9 1 0,8 0 0,-2-1 0,-1 1 0,4-1 0,-4 1 0,0 0 0,4-1 0,-4 1 0,0-1 0,4 1 0,-4-1 0,5 1 0,1-1 0,-1 0 0,0 0 0,1 0 0,-1 1 0,0-1 0,0 0 0,1 1 0,5-2 0,-4 1 0,4 5 0,-6-4 0,1 4 0,-1 0 0,6-4 0,-4 9 0,4-9 0,-5 9 0,-1-9 0,0 9 0,1-8 0,-1 3 0,0 0 0,0-4 0,1 9 0,5-4 0,-4 0 0,10-1 0,-4 0 0,0 0 0,5 1 0,-5 4 0,6-10 0,7 10 0,-5-4 0,5-1 0,-7 5 0,0-4 0,0 5 0,0-5 0,-6 3 0,4-3 0,-10 5 0,10 0 0,-10 0 0,5 0 0,-7 0 0,0 0 0,-5 0 0,4 0 0,-4 0 0,5 0 0,-5 0 0,4 0 0,-9 4 0,9 2 0,-4 4 0,5 1 0,-4-1 0,3 1 0,-4-1 0,5 0 0,0 1 0,1 0 0,-1 4 0,0-3 0,0 8 0,1-4 0,-1 1 0,-5 3 0,4-4 0,-3 1 0,-1 3 0,-1-3 0,1 4 0,-4 0 0,3 0 0,-5-4 0,1 3 0,-1-4 0,5 5 0,-3-5 0,3 4 0,-5-9 0,0 9 0,0-9 0,0 9 0,0-9 0,0 3 0,0-4 0,0 5 0,-1-4 0,2 3 0,-1 1 0,-1-4 0,1 4 0,0-5 0,0 4 0,0-3 0,0 4 0,0 0 0,-1-4 0,2 4 0,-2-6 0,1 1 0,-1-1 0,1 1 0,0 0 0,-1-1 0,-4 1 0,4-1 0,-4 1 0,1 5 0,2-4 0,-7 3 0,8-4 0,-8 0 0,7-1 0,-7 1 0,8-1 0,-8 1 0,8 0 0,-8-1 0,3 1 0,-4 0 0,4-1 0,-3 6 0,4-4 0,-1 4 0,-3-6 0,3 1 0,-4 5 0,4-4 0,-3 3 0,4 1 0,-5 1 0,4 0 0,-3 4 0,3-4 0,-4 0 0,5 4 0,-4-4 0,4 6 0,0-1 0,-4 0 0,4 1 0,-5-1 0,0 0 0,4 0 0,-3-5 0,4 4 0,-5-4 0,0 5 0,4-5 0,-3 4 0,4-4 0,-5 6 0,0-6 0,0 4 0,0-4 0,0 0 0,0 4 0,0-4 0,0 5 0,0-4 0,0 2 0,0-3 0,0 6 0,0-6 0,0 4 0,0-4 0,0 5 0,0-5 0,0 4 0,0-4 0,0 0 0,0 4 0,0-4 0,0 0 0,0 4 0,0-3 0,-5 4 0,-1 0 0,0 0 0,-3 0 0,2 7 0,-4 1 0,-1 6 0,-10 15 0,7-4 0,-14 14 0,10-16 0,-5-2 0,5 0 0,-3-6 0,8 7 0,-8-8 0,10-7 0,-10 6 0,9-11 0,-3 4 0,1-6 0,3-5 0,2 4 0,1-9 0,4 4 0,-5-6 0,0 1 0,5-1 0,-4 1 0,8 0 0,-8-5 0,4 3 0,-5-7 0,1 3 0,0-4 0,0 0 0,0 4 0,0-2 0,-1 6 0,0-7 0,1 8 0,-1-8 0,0 7 0,0-7 0,-5 8 0,4-7 0,-4 7 0,0-8 0,4 7 0,-9-7 0,9 8 0,-9-3 0,9-1 0,-9 5 0,4-5 0,-6 1 0,1 4 0,5-5 0,-4 1 0,3 3 0,-4-3 0,-1 5 0,6-6 0,-4 5 0,4-9 0,-6 9 0,1-9 0,5 8 0,-5-8 0,5 8 0,-5-8 0,0 8 0,-1-8 0,1 4 0,-1 0 0,1-4 0,0 4 0,-1-1 0,1-2 0,-1 2 0,6 1 0,-10-4 0,8 3 0,-9 1 0,5-4 0,1 4 0,0-1 0,-1-3 0,1 4 0,-1 0 0,1-4 0,0 4 0,-1 0 0,1-4 0,-1 4 0,1-5 0,0 0 0,-1 0 0,1 0 0,5 4 0,-4-3 0,3 3 0,1-4 0,-4 0 0,4 0 0,-6 0 0,1 0 0,0 0 0,-1 0 0,1 0 0,-7 0 0,5 0 0,-4 0 0,0 0 0,4 0 0,-5 0 0,7 0 0,0 0 0,-1 0 0,1 0 0,-1 0 0,1 0 0,0 0 0,-1 0 0,6-4 0,-4-2 0,4-4 0,-6 4 0,-5-4 0,4 4 0,-4-5 0,5 0 0,1 0 0,0 5 0,-1-3 0,1 3 0,-6-6 0,4 2 0,-5-2 0,7 2 0,5-1 0,-5 1 0,5-1 0,-5 5 0,-1-3 0,1 3 0,-1-5 0,1 0 0,5 1 0,-4-1 0,3 1 0,1-1 0,-4 1 0,9 0 0,-9-1 0,9 1 0,-9 0 0,8 0 0,-8-1 0,9 1 0,-9 0 0,9 0 0,-9-1 0,9 1 0,-4 0 0,5 0 0,0 1 0,1-1 0,-1-5 0,0 4 0,-1-4 0,1 0 0,5 4 0,-4-4 0,3 0 0,0 4 0,-3-9 0,3 9 0,-4-9 0,4 9 0,-4-9 0,5 9 0,-5-4 0,0 0 0,4 4 0,-4-9 0,5 9 0,-6-9 0,1 9 0,0-4 0,0 0 0,0 4 0,0-9 0,4 9 0,-3-10 0,3 10 0,-5-9 0,6 9 0,-5-9 0,5 9 0,-1-9 0,-3 9 0,3-9 0,1 4 0,-5-6 0,9 6 0,-9-4 0,9 4 0,-8-6 0,7 1 0,-2 0 0,-1-1 0,4-5 0,-4 4 0,5-4 0,0-1 0,0 5 0,0-11 0,0 11 0,0-10 0,0 10 0,0-11 0,0 11 0,0-4 0,0-1 0,5 5 0,1-10 0,0 10 0,4-5 0,-4 1 0,5 4 0,0-4 0,0 5 0,0-5 0,-1 4 0,1-4 0,0 5 0,0 1 0,0-7 0,-1 5 0,1-4 0,0 6 0,0-1 0,-1 6 0,5-4 0,-3 4 0,2-1 0,2-3 0,-5 9 0,4-9 0,-5 9 0,5-4 0,-4 5 0,4-6 0,0 5 0,-4-4 0,4 5 0,0-1 0,-4 2 0,9-2 0,-9 1 0,4 0 0,-1 0 0,-3 0 0,9-1 0,-9 1 0,9-1 0,-9 2 0,4-2 0,0 1 0,-4 5 0,3-5 0,1 5 0,-4-5 0,9-1 0,-9 1 0,9 0 0,-9 0 0,9-1 0,-4 1 0,0-1 0,4 1 0,-4 0 0,0-1 0,4-4 0,-4 3 0,0-3 0,4 5 0,-4-1 0,0 1 0,4-1 0,-4 1 0,6-6 0,-6 5 0,4-4 0,-4 4 0,5-4 0,0 3 0,1-9 0,5 9 0,-4-4 0,4 0 0,0 4 0,-4-8 0,11 7 0,-12-8 0,12 9 0,-5-5 0,0 1 0,4 3 0,-4-3 0,6-1 0,-6 5 0,5-5 0,-6 5 0,7-4 0,0 2 0,0-3 0,0 6 0,0-1 0,0 5 0,0-3 0,-6 4 0,5-1 0,-11-2 0,10 7 0,-10-7 0,10 8 0,-10-4 0,5 0 0,-1 4 0,-4-4 0,10 5 0,-10 0 0,4 0 0,1 0 0,0 0 0,1 0 0,5 0 0,-11 0 0,10 0 0,-4 0 0,6 0 0,0 0 0,0 0 0,7 0 0,-6 0 0,13 0 0,-12 0 0,11 0 0,-4 6 0,0-5 0,5 10 0,-5-4 0,7 6 0,-8-1 0,7 1 0,-14-1 0,6 0 0,-7-6 0,0 5 0,-6-5 0,4 5 0,-10 0 0,5 0 0,-7 0 0,0-1 0,1 1 0,-6-1 0,4 1 0,-9-2 0,3 2 0,1 3 0,-4-3 0,9 4 0,-9 0 0,5 2 0,-1 0 0,-3 3 0,8-4 0,-8 11 0,4-4 0,0 5 0,-5-7 0,10 6 0,-9-4 0,5 10 0,-2-10 0,-2 4 0,2 1 0,-4-6 0,6 12 0,-5-12 0,5 12 0,-7-11 0,1 4 0,1 1 0,-1 1 0,0-1 0,0 6 0,0-11 0,1 10 0,-1-10 0,0 4 0,-6 1 0,5-5 0,-9 4 0,4 0 0,0-4 0,-4 11 0,9-6 0,-9 1 0,9 5 0,-8-5 0,3 0 0,-5 4 0,0-4 0,0 6 0,0-6 0,0 4 0,0-4 0,0 6 0,0 0 0,0 0 0,0 7 0,0-5 0,0 12 0,-6-5 0,-6 0 0,-14 7 0,-1-7 0,-12 10 0,5-1 0,-6 1 0,-2 1 0,2-8 0,-7 6 0,-11 5 0,0 0-492,18-22 0,-3 4 11,-14 20 1,4-2 442,-5-2 38,14-7 0,19-14 0,34-35 0,12 0 0,-13 0 0,8 0 0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6:33.370"/>
    </inkml:context>
    <inkml:brush xml:id="br0">
      <inkml:brushProperty name="width" value="0.35" units="cm"/>
      <inkml:brushProperty name="height" value="0.35" units="cm"/>
      <inkml:brushProperty name="color" value="#FFC114"/>
    </inkml:brush>
  </inkml:definitions>
  <inkml:trace contextRef="#ctx0" brushRef="#br0">1 1 24575,'44'85'0,"0"1"0,1-1 0,-1 1 0,0-1 0,1 1 0,-1-1 0,1 1 0,6 14 0,5 5 0,-2-1 0,-5-10 0,-9-17 0,-14-25 0,-9-16 0,-16-36 0,3-5 0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6:33.869"/>
    </inkml:context>
    <inkml:brush xml:id="br0">
      <inkml:brushProperty name="width" value="0.35" units="cm"/>
      <inkml:brushProperty name="height" value="0.35" units="cm"/>
      <inkml:brushProperty name="color" value="#FFC114"/>
    </inkml:brush>
  </inkml:definitions>
  <inkml:trace contextRef="#ctx0" brushRef="#br0">0 1 24575,'0'0'0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6:57.796"/>
    </inkml:context>
    <inkml:brush xml:id="br0">
      <inkml:brushProperty name="width" value="0.35" units="cm"/>
      <inkml:brushProperty name="height" value="0.35" units="cm"/>
      <inkml:brushProperty name="color" value="#FFC114"/>
    </inkml:brush>
  </inkml:definitions>
  <inkml:trace contextRef="#ctx0" brushRef="#br0">4356 1119 24575,'33'27'0,"-2"-1"0,-2 2 0,-6-4 0,6 10 0,-1-15 0,-9 13 0,8-18 0,-16 7 0,9-10 0,-9-2 0,4 1 0,-9 0 0,-2 0 0,4-5 0,-6 3 0,10-3 0,-11 4 0,8 1 0,-4 4 0,5 2 0,1 12 0,1 1 0,5 6 0,1 0 0,0 0 0,5 7 0,-5-5 0,6 5 0,-6-7 0,5 0 0,-5 0 0,5 0 0,-5 0 0,4 0 0,-9-6 0,9 4 0,-10-10 0,4 4 0,-5-5 0,-1-1 0,1-5 0,-1 4 0,0-4 0,-4 0 0,4 4 0,-9-9 0,8 9 0,-8-4 0,8 0 0,-8 4 0,8-4 0,-7 0 0,7 4 0,-8-4 0,4 6 0,-5-1 0,5 0 0,-4 0 0,4 1 0,-5 5 0,5 2 0,-4 6 0,4 0 0,-5-6 0,0 4 0,0-4 0,0 6 0,0 0 0,0-7 0,0-1 0,0 1 0,0-5 0,0 4 0,0-6 0,0 1 0,0-6 0,0 4 0,0-4 0,-4 5 0,2 1 0,-8 5 0,4-4 0,-5 4 0,0 0 0,0-4 0,-1 11 0,1-11 0,5 4 0,-4 0 0,4-4 0,-5 4 0,5-5 0,-4-1 0,9 0 0,-8-5 0,8 4 0,-8-9 0,3 9 0,0-9 0,-3 9 0,8-4 0,-8 1 0,3 3 0,-5-4 0,0 5 0,5 0 0,-3 1 0,-2-1 0,-1 0 0,-3 1 0,4-1 0,-6 6 0,5-4 0,-5 11 0,2-12 0,2 12 0,-3-11 0,-1 10 0,5-4 0,-11 6 0,10 0 0,-9 0 0,9 0 0,-9 0 0,9 0 0,-9 0 0,9 0 0,-10 0 0,10 0 0,-8-6 0,9-2 0,-9 0 0,9-4 0,-5 4 0,2-5 0,3-1 0,-9 0 0,9 7 0,-8-6 0,7 6 0,-7-7 0,8 0 0,-8 1 0,8-1 0,-8 0 0,7 7 0,-7-6 0,7 6 0,-7-12 0,8 4 0,-3-8 0,0 8 0,4-9 0,-4 3 0,0-3 0,4-2 0,-9 2 0,8-1 0,-8 0 0,9 0 0,-9 0 0,4-4 0,-6 3 0,6-3 0,-4-1 0,4 4 0,-11-8 0,4 9 0,-5-9 0,1 9 0,4-9 0,-11 10 0,11-10 0,-11 9 0,5-8 0,-6 3 0,6-1 0,-5-2 0,5 2 0,-6 2 0,6-5 0,-4 4 0,3 0 0,1-3 0,-4 3 0,10-5 0,-10 0 0,4 0 0,-6 0 0,6 0 0,-5 0 0,12 0 0,-12 0 0,11 0 0,-5 0 0,7 0 0,0 0 0,0 0 0,-1 0 0,1 0 0,-6 0 0,4 0 0,-4 0 0,5 0 0,1 0 0,0 0 0,-7 0 0,6 0 0,-6 0 0,1 0 0,4 0 0,-5 0 0,1 0 0,-2 0 0,0 0 0,-4 0 0,4 0 0,-6 0 0,0 0 0,1 0 0,5 0 0,-5 0 0,6 0 0,-1 0 0,-5 0 0,11 0 0,-10 0 0,10 0 0,-4 0 0,-1 0 0,5 0 0,-4 0 0,5 0 0,1 0 0,0 0 0,-7 0 0,5 0 0,-4 0 0,5 0 0,-5 0 0,4 0 0,-4 0 0,6 0 0,-7 0 0,6 0 0,-6 0 0,7 0 0,0 0 0,-1 0 0,1 0 0,0 0 0,-1 0 0,1 0 0,5 0 0,-4-5 0,4 4 0,0-8 0,-4 3 0,9 1 0,-9-5 0,9 5 0,-9-1 0,9-3 0,-9 3 0,4-4 0,0 4 0,-4-3 0,9 3 0,-9-4 0,4-1 0,0 1 0,-4-5 0,4 3 0,-6-3 0,6 0 0,-5 3 0,5-4 0,-5 1 0,-1 3 0,1-8 0,0 8 0,4-3 0,-3 0 0,4 3 0,-1-8 0,-3 8 0,8-8 0,-3 8 0,0-8 0,4 9 0,-4-9 0,0 9 0,3-10 0,-3 10 0,5-4 0,-1 0 0,2 4 0,-7-9 0,5 4 0,-5-6 0,5 1 0,1 5 0,-5-5 0,3 5 0,-3-5 0,-1 4 0,4-3 0,-8 3 0,8 1 0,-3-4 0,0 4 0,3-6 0,-4 1 0,6-1 0,-1 1 0,0-7 0,-5 5 0,4-4 0,-4 5 0,5 1 0,0-7 0,0 6 0,0-6 0,0 7 0,-5-7 0,4 5 0,-5-4 0,6-1 0,0 5 0,0-10 0,0 10 0,-1-11 0,1 11 0,-1-10 0,-4 4 0,3 0 0,-4-5 0,6 11 0,5-4 0,-9-1 0,12 5 0,-13-10 0,10 10 0,-5-5 0,5 0 0,-4 6 0,5-6 0,-6 7 0,5-1 0,-4 1 0,4 0 0,0-1 0,-3 1 0,8-1 0,-9 1 0,9-1 0,-4-5 0,0 4 0,4-11 0,-4 11 0,5-10 0,-5 4 0,4 0 0,-5-5 0,6 5 0,0 0 0,0-4 0,0 10 0,-5-11 0,4 11 0,-4-11 0,5 12 0,0-6 0,0 1 0,0 4 0,0-10 0,0 10 0,0-5 0,0 0 0,0 6 0,0-6 0,0 1 0,0 4 0,0-5 0,0 7 0,0-1 0,0 1 0,0 0 0,0-7 0,0 5 0,0-4 0,0 5 0,0 1 0,0-1 0,0-5 0,0 4 0,0-5 0,0 7 0,0-7 0,0 5 0,0-4 0,0 5 0,0 1 0,0 0 0,0-1 0,0 1 0,0-1 0,0 1 0,0 0 0,0 5 0,0-5 0,0 5 0,0-5 0,0-1 0,0 1 0,0-1 0,4 1 0,-3-7 0,9 5 0,-4-4 0,5-1 0,0 5 0,0-10 0,0 10 0,0-5 0,0 1 0,0 4 0,0-5 0,0 1 0,-1 4 0,1-4 0,6 0 0,-5 4 0,4-5 0,-5 7 0,4-1 0,-3 1 0,3-1 0,1 1 0,-5-1 0,5 1 0,-1 0 0,-3 4 0,3-3 0,-5 9 0,0-9 0,5 4 0,-4 0 0,4-4 0,-5 9 0,1-9 0,4 8 0,-4-8 0,9 8 0,-8-8 0,3 8 0,0-8 0,-4 9 0,9-9 0,-9 9 0,9-9 0,-9 9 0,9-9 0,-9 8 0,9-3 0,-4 0 0,0 3 0,4-3 0,-4 5 0,6-6 0,-6 5 0,4-5 0,-4 6 0,5-1 0,1 0 0,-1-4 0,0 3 0,0-4 0,1 5 0,-1 1 0,0-1 0,7 0 0,-5-5 0,4 4 0,-6-4 0,1 5 0,-1 5 0,-5-3 0,4 3 0,-4-4 0,5-1 0,-5 1 0,4-1 0,-4 1 0,0 4 0,4-4 0,-4 4 0,6-4 0,-1 4 0,0-4 0,-5 5 0,4-6 0,-4 1 0,5 4 0,1-4 0,-1 4 0,0-5 0,-5 5 0,4-3 0,-3 3 0,4 0 0,0-4 0,0 4 0,1 0 0,-6-3 0,4 8 0,-4-8 0,0 8 0,4-4 0,-9 1 0,9 2 0,-9-6 0,9 7 0,-4-4 0,0 1 0,4 3 0,-4-8 0,0 8 0,4-9 0,-4 9 0,6-4 0,-1 0 0,-5 4 0,4-4 0,-4 5 0,5 0 0,1-5 0,-1 4 0,0-4 0,0 5 0,7 0 0,-6-4 0,6 2 0,-7-2 0,0 4 0,7 0 0,-6 0 0,6 0 0,-7 0 0,6 0 0,-4 0 0,5 0 0,-1 0 0,-4 0 0,4 0 0,-6 0 0,0 0 0,1 0 0,-6 0 0,4 0 0,-9 0 0,9 0 0,-9 0 0,9 0 0,-9 0 0,3 0 0,1 0 0,-4 0 0,4 0 0,-6 0 0,1 0 0,5 0 0,-4 0 0,3 0 0,1 0 0,-4 0 0,9 0 0,-4 0 0,5 0 0,1 0 0,-1 0 0,6 0 0,-4 0 0,5 0 0,-1 5 0,-4-4 0,10 4 0,-10 0 0,11-4 0,-11 4 0,10 0 0,-5-4 0,1 9 0,4-9 0,-10 8 0,11-7 0,-11 7 0,10-8 0,-10 9 0,4-9 0,0 9 0,-4-9 0,5 9 0,-7-4 0,6 0 0,-4 3 0,4-3 0,-5 0 0,-1 4 0,0-4 0,7 5 0,-6-1 0,6 1 0,-7 0 0,0 0 0,7 0 0,-6-1 0,12 2 0,-11 4 0,4-4 0,0 9 0,-4-4 0,11 1 0,-11 2 0,4-3 0,0 5 0,-4 0 0,5 0 0,-1 0 0,-5-1 0,5 1 0,-5 0 0,-1-1 0,8 8 0,-6-6 0,6 6 0,0 0 0,-6-6 0,6 12 0,-1-12 0,-3 11 0,2-10 0,-4 9 0,6-3 0,-5-1 0,6 6 0,-8-6 0,1 6 0,7 1 0,-5 0 0,5 0 0,-7-1 0,1 0 0,-2-1 0,2 1 0,5 1 0,-4-1 0,0 8 0,-3-6 0,-4-1 0,6 4 0,-2-9 0,-3 11 0,2-13 0,-8 4 0,8-4 0,-8 6 0,4 0 0,0 0 0,-4 0 0,3 0 0,-4 0 0,0 0 0,-1 0 0,1 7 0,0-6 0,0 7 0,0-9 0,0 8 0,0-5 0,0 5 0,0-7 0,0 7 0,-6-5 0,5 5 0,-10-7 0,5 0 0,-6 0 0,5 0 0,-4 0 0,4 0 0,-5 0 0,0-6 0,0 4 0,0-10 0,0 4 0,0 1 0,0-6 0,0 6 0,0-1 0,0-4 0,0 10 0,0-10 0,0 4 0,0 1 0,0-6 0,0 12 0,0-5 0,0 0 0,0 4 0,0-10 0,-5 11 0,4-6 0,-9 1 0,9 5 0,-9-11 0,3 10 0,1-10 0,-4 10 0,4-4 0,-6-1 0,6 5 0,-4-4 0,3 6 0,-4-6 0,-1 4 0,1-4 0,-6 6 0,5-6 0,-5 4 0,5-4 0,-4 0 0,4 4 0,-4-10 0,-1 10 0,5-10 0,-4 4 0,5 1 0,0-6 0,-5 6 0,4-7 0,-4 0 0,1 0 0,3 1 0,-4-1 0,1 0 0,3 1 0,-8-1 0,8 0 0,-9-4 0,9 3 0,-8-4 0,8 6 0,-8-6 0,3 4 0,1-3 0,-5-1 0,5 4 0,0-8 0,-5 8 0,5-4 0,0 0 0,-4-1 0,4 0 0,-1-4 0,-3 5 0,4-2 0,0-2 0,-4 3 0,8 0 0,-8-3 0,8 3 0,-8-5 0,9 0 0,-9 5 0,9-4 0,-4 4 0,0-5 0,4 5 0,-5-4 0,1 5 0,4-7 0,-9 2 0,8 4 0,-3-4 0,0 4 0,-1 0 0,-1-3 0,-3 3 0,4 0 0,-5-3 0,4 2 0,-3 2 0,4-5 0,-5 4 0,0-4 0,-1 4 0,1-3 0,-1 3 0,1-4 0,0-1 0,-1 1 0,1 0 0,0-1 0,-1 6 0,1-5 0,0 5 0,-1-6 0,1 1 0,-6 0 0,-5 4 0,2-3 0,-1 3 0,10-9 0,0 4 0,0-5 0,-1 1 0,1 4 0,-1-4 0,6-1 0,-4 5 0,4-4 0,-6 4 0,1-4 0,-1 4 0,1-4 0,-1 4 0,1-4 0,-7 4 0,6-4 0,-6 1 0,7 2 0,-1-3 0,1 5 0,-1-5 0,1 3 0,-1-3 0,1 0 0,0 3 0,-1-8 0,1 9 0,-7-9 0,10 8 0,-8-8 0,10 8 0,-6-8 0,1 4 0,0 0 0,-1-4 0,6 8 0,-4-8 0,3 3 0,1-4 0,-4 5 0,4-4 0,0 4 0,-4-5 0,9 4 0,-9-3 0,8 4 0,-8-5 0,4 0 0,0 0 0,-4 0 0,9 4 0,-9-3 0,4 3 0,-6-4 0,6 0 0,-4 0 0,4 0 0,-5 5 0,4-4 0,-3 4 0,4-5 0,-5 0 0,-1 0 0,1 0 0,0 4 0,-7-2 0,5 2 0,-4-4 0,5 0 0,1 5 0,-1-4 0,-5 4 0,4-5 0,-5 0 0,7 0 0,0 0 0,0 0 0,-1 0 0,1 0 0,-1 0 0,1 0 0,0 0 0,4 0 0,-9 0 0,13 0 0,-13 0 0,10 0 0,-5 0 0,-1 0 0,1 0 0,0 0 0,-1 0 0,1 0 0,-7 0 0,5 0 0,-4 0 0,5 0 0,-5 0 0,4 0 0,-5 0 0,7-5 0,0 4 0,-1-9 0,1 9 0,0-8 0,-1 7 0,1-7 0,0 8 0,-1-9 0,6 9 0,-4-9 0,4 9 0,0-8 0,-5 8 0,5-8 0,0 8 0,-4-9 0,4 9 0,-1-8 0,-3 7 0,4-7 0,-5 8 0,4-8 0,-3 8 0,9-8 0,-9 8 0,4-8 0,0 8 0,-5-9 0,10 5 0,-9-1 0,4-3 0,0 8 0,-4-9 0,9 4 0,-10 1 0,10-4 0,-9 3 0,9-4 0,-9 4 0,4-3 0,0 4 0,1-5 0,0-1 0,4 2 0,-9 3 0,9-3 0,-4 4 0,0-10 0,4 8 0,-9-12 0,9 12 0,-4-8 0,0 5 0,4 0 0,-5-5 0,6 4 0,-5-5 0,4 6 0,-4-5 0,5 4 0,-6-5 0,5 1 0,-4 4 0,-1-9 0,5 4 0,-4 0 0,4-5 0,-4 5 0,3-5 0,-3 5 0,5-5 0,-5 5 0,3-5 0,-4-1 0,5 1 0,-4 0 0,3-1 0,-4 1 0,1-1 0,3 1 0,-4 0 0,6-1 0,-1 1 0,0-1 0,1 1 0,-1 0 0,0-7 0,0 6 0,0-6 0,-1 1 0,2 4 0,-2-5 0,2 7 0,-2-7 0,1 5 0,5-4 0,-4 5 0,4 1 0,-5-7 0,0 6 0,5-6 0,-4 7 0,4-7 0,-5 5 0,5-4 0,-4 6 0,4-7 0,-5 5 0,4-4 0,-3-1 0,4 5 0,-5-10 0,0 10 0,4-11 0,-2 11 0,2-11 0,-4 11 0,5-4 0,-4-1 0,4 5 0,-1-4 0,-2 5 0,7-5 0,-7 4 0,3-4 0,0 6 0,1-7 0,0 5 0,4-4 0,-9 5 0,9-5 0,-4 4 0,0-11 0,4 11 0,-4-11 0,5 5 0,0 0 0,-6-4 0,5-3 0,-4-1 0,5-5 0,0 7 0,0 0 0,0 0 0,0 0 0,0 0 0,0 0 0,0 0 0,0 6 0,0-5 0,0 11 0,0-10 0,0 4 0,0 0 0,0-5 0,0 11 0,0-4 0,0 5 0,0 1 0,0 4 0,0 2 0,0 6 0,0-1 0,11 1 0,25-23 0,36-16 0,-28 14 0,0-3 0,5 1 0,-2-1 0,-6-1 0,-4 2 0,12-8 0,-15 5 0,-24 24 0,-5 1 0,-5-2 0,0-6 0,0 1 0,0 5 0,0-5 0,0 10 0,0-9 0,0 9 0,0-9 0,0 4 0,4-5 0,-2 4 0,7-9 0,-7 8 0,3-9 0,0 6 0,-4-1 0,9-5 0,-9 4 0,9-4 0,-9 5 0,4 6 0,-1-4 0,-2 4 0,7-1 0,-8-3 0,3 4 0,0 0 0,-3 1 0,4 0 0,-5 4 0,0-9 0,0 9 0,0-4 0,0 5 0,4 0 0,-3 1 0,3-1 0,-4 0 0,0 0 0,4 1 0,-3-1 0,4 0 0,-1 0 0,-3 1 0,3-1 0,-4 0 0,5 1 0,-4-1 0,3 0 0,0 0 0,-3 0 0,8 1 0,-8-1 0,8 0 0,-8 0 0,3 1 0,0-1 0,1 0 0,1-5 0,2 4 0,-7-4 0,8 6 0,-4-1 0,1 0 0,2 0 0,-2 0 0,-1-5 0,3 4 0,-2-4 0,3 6 0,-3-6 0,2 4 0,-2-4 0,4 0 0,-5 4 0,4-4 0,-3 0 0,4 4 0,0-9 0,0 9 0,0-9 0,0 9 0,-4-4 0,3 0 0,-4 4 0,6-10 0,-1 10 0,0-9 0,0 9 0,0-9 0,0 9 0,0-4 0,0 0 0,0 4 0,0-4 0,-1 6 0,1-1 0,-1 4 0,1-2 0,0 2 0,-1-3 0,1-1 0,-1 4 0,1-2 0,0 2 0,-1 1 0,1-4 0,0 4 0,-1-1 0,1-2 0,-1 2 0,1 1 0,-1-4 0,6 3 0,-4 1 0,9-5 0,-4 4 0,0 0 0,4-3 0,-4 3 0,6-5 0,-1 0 0,-5 1 0,4 4 0,-4-3 0,5 3 0,0 0 0,-4-3 0,3 3 0,-10-4 0,10 4 0,-3-3 0,-1 8 0,4-9 0,-9 9 0,9-8 0,-10 7 0,10-7 0,-4 8 0,1-8 0,2 8 0,-2-9 0,4 9 0,0-8 0,-5 7 0,4-7 0,-4 8 0,5-9 0,1 9 0,-1-9 0,-5 9 0,4-4 0,-4 1 0,0 2 0,4-2 0,-9-1 0,9 4 0,-9-7 0,9 6 0,-4-2 0,0 4 0,-1-4 0,0 3 0,-5-4 0,5 5 0,0 0 0,-4-4 0,4 3 0,0-3 0,-5 4 0,5 0 0,0 0 0,-4-5 0,4 4 0,0-3 0,1 4 0,0 0 0,4 0 0,-4 0 0,0 0 0,4 0 0,-4 0 0,5 0 0,0 0 0,-5 0 0,4 0 0,-4 0 0,6 0 0,-1 0 0,0 0 0,-4 0 0,3 0 0,-5 0 0,7 0 0,-1 0 0,-5 0 0,3 0 0,-2 0 0,4 0 0,0 0 0,-5 0 0,4 0 0,-4 0 0,5 0 0,1 0 0,-6 4 0,4-3 0,-4 3 0,5-4 0,0 5 0,1-4 0,-1 4 0,0-5 0,-5 0 0,4 0 0,-4 5 0,6-4 0,-1 4 0,-5-5 0,4 0 0,-4 4 0,0-3 0,4 4 0,-4 0 0,0-4 0,4 4 0,-9-5 0,9 5 0,-9-4 0,9 4 0,-10-5 0,10 4 0,-9-3 0,4 4 0,0-5 0,-4 4 0,4-2 0,-6 2 0,6-4 0,-4 4 0,3-3 0,1 3 0,-4-4 0,9 5 0,-9-4 0,4 4 0,0 0 0,-4-4 0,9 8 0,-9-7 0,9 7 0,-10-8 0,10 9 0,-9-9 0,4 4 0,0-1 0,-4 2 0,9 0 0,-9 2 0,9-2 0,-9-1 0,3 4 0,1-3 0,-4 0 0,9 3 0,-9-4 0,4 1 0,-1 3 0,-3-3 0,9 4 0,-9 0 0,9-4 0,-4 3 0,0-4 0,4 6 0,-9-2 0,9 2 0,-9-6 0,9 5 0,-9-5 0,9 6 0,-9-1 0,4-5 0,0 4 0,-5-3 0,5 4 0,-5-1 0,5 1 0,-5-4 0,5 3 0,-5-4 0,5 5 0,-4 0 0,3-4 0,-4 2 0,0-2 0,-1 3 0,6 1 0,-4 0 0,3 0 0,-4-5 0,0 4 0,-1-4 0,1 5 0,0-1 0,-1 1 0,1 0 0,-1-5 0,1 3 0,0-2 0,-1 3 0,1 1 0,5 5 0,-4-4 0,8 4 0,-7 0 0,2-4 0,2 4 0,-5 0 0,4-4 0,0 9 0,-4-9 0,9 9 0,-9-9 0,4 9 0,-5-4 0,6 1 0,-5-3 0,4 2 0,0-5 0,-3 9 0,3-8 0,-5 8 0,0-10 0,1 10 0,-2-9 0,1 4 0,0 0 0,0-4 0,0 3 0,0-4 0,-1 0 0,1-1 0,0 1 0,0 5 0,-1-4 0,1 3 0,0-4 0,0 0 0,-5 4 0,4-3 0,-4 4 0,5 0 0,0-4 0,-5 3 0,4-4 0,-8 0 0,8-1 0,-4 1 0,0-1 0,0 1 0,-1 0 0,-3-1 0,8 1 0,-8-1 0,7 1 0,-7 0 0,8-1 0,-8 1 0,-5-1 0,2 1 0,-6-1 0,8 0 0,0 6 0,0-4 0,0 4 0,0-6 0,0 1 0,0 5 0,0-4 0,0 3 0,0-4 0,0-1 0,5 1 0,-4 0 0,3-1 0,-4 6 0,4-4 0,-3 4 0,4-6 0,-1 1 0,-3 0 0,8 4 0,-8-3 0,8 4 0,-8-5 0,3 5 0,1-5 0,-4 5 0,3 0 0,0-4 0,-3 9 0,8-9 0,-8 4 0,3-6 0,1 6 0,-4-4 0,8 4 0,-8-1 0,3-3 0,1 4 0,-4 0 0,7-4 0,-7 3 0,4 1 0,-1-4 0,-3 4 0,7-6 0,-7 6 0,3-4 0,1 4 0,-4-6 0,3 1 0,-4 0 0,0-1 0,4 1 0,-3-1 0,4 1 0,-5-1 0,0 0 0,4 0 0,-3 0 0,3 0 0,-4 1 0,0-1 0,4 0 0,-3 1 0,3-1 0,-4 0 0,0 1 0,0-1 0,0 1 0,0-1 0,4 1 0,-3-1 0,3 1 0,-4 0 0,0-1 0,0 1 0,0 0 0,0-1 0,0 1 0,0-1 0,5 1 0,-4 0 0,3 4 0,-4 2 0,0 6 0,0-1 0,0-5 0,0 4 0,5-4 0,-4 5 0,4 0 0,-5 1 0,0-1 0,0 0 0,0 0 0,0 1 0,0-1 0,0 0 0,0 0 0,0-5 0,0 4 0,0-4 0,0 0 0,0 4 0,0-9 0,0 9 0,0-4 0,0 0 0,0 4 0,0-4 0,0 1 0,0 2 0,0-8 0,0 9 0,0-4 0,0 0 0,0 4 0,0-4 0,0 6 0,0-1 0,0 0 0,0 1 0,0-1 0,0 0 0,0 6 0,0-4 0,-6 11 0,5-11 0,-9 10 0,8-4 0,-8 6 0,8-6 0,-8 4 0,9-10 0,-10 10 0,10-10 0,-9 5 0,9-7 0,-9 0 0,4 0 0,0 1 0,-4-1 0,9 0 0,-8 0 0,3 1 0,-5-1 0,5-5 0,-4 4 0,4-4 0,0 5 0,-3 1 0,3-6 0,-4 4 0,-1-4 0,1 9 0,-1-3 0,0 4 0,0-5 0,1 0 0,4 1 0,-4-1 0,4 0 0,-4 0 0,-1 1 0,0-1 0,5 0 0,-4 0 0,4 1 0,-4-6 0,-1 4 0,1-4 0,-1 5 0,1 0 0,-1 0 0,0 1 0,0-1 0,1-5 0,0 4 0,-1-4 0,1 0 0,0-2 0,0 1 0,0-4 0,4 4 0,-3-6 0,4 1 0,-5 0 0,0-1 0,1 1 0,-1-1 0,0 1 0,-5 0 0,4 0 0,-4 0 0,0-5 0,4 4 0,-9-3 0,9-1 0,-9 4 0,9-7 0,-9 7 0,4-3 0,-1 0 0,-3 3 0,4-7 0,0 7 0,-4-8 0,3 8 0,-4-8 0,5 8 0,-4-8 0,3 8 0,-4-8 0,0 4 0,5-1 0,-4-3 0,3 3 0,-4 1 0,0-4 0,-1 4 0,6-5 0,-10 0 0,14 4 0,-15-3 0,11 3 0,-5 1 0,-1-4 0,1 9 0,0-9 0,-1 3 0,6 1 0,-4-4 0,4 3 0,-5 1 0,5-4 0,-5 8 0,10-7 0,-9 2 0,9 0 0,-4-2 0,0 2 0,4 0 0,-4-3 0,0 3 0,4 1 0,-4-4 0,0 3 0,4-4 0,-9 5 0,9-4 0,-4 4 0,0-1 0,4-2 0,-9 2 0,9 1 0,-4-4 0,1 3 0,2 0 0,-8-3 0,9 4 0,-9-1 0,9-3 0,-9 4 0,9-1 0,-9-2 0,9 6 0,-9-7 0,3 8 0,1-8 0,-4 4 0,4 0 0,-1-4 0,-3 8 0,4-7 0,0 2 0,-4 1 0,4-4 0,-6 4 0,6-1 0,-4-3 0,4 4 0,-6-1 0,1-3 0,5 4 0,-5 0 0,5-4 0,0 4 0,-4-5 0,4 4 0,0-2 0,-4 2 0,9-4 0,-10 0 0,10 0 0,-9 0 0,9 0 0,-9 0 0,4 0 0,0 0 0,-4 0 0,9 0 0,-9 0 0,9 0 0,-9 0 0,8 0 0,-8 0 0,9 0 0,-9 0 0,4 0 0,0 0 0,-4 0 0,3 0 0,1 0 0,-4 0 0,4 0 0,0 0 0,-5 0 0,5 0 0,-5 0 0,5 0 0,-5 0 0,5 0 0,-5 0 0,-1 0 0,6 0 0,-4-5 0,4 4 0,-6-4 0,1 5 0,5-4 0,-4 3 0,3-3 0,1 4 0,-4-5 0,9 4 0,-9-4 0,9 5 0,-9-5 0,9 4 0,-4-8 0,0 8 0,4-8 0,-4 8 0,0-4 0,4 1 0,-4-1 0,0-1 0,4-2 0,-9 7 0,9-8 0,-9 3 0,3 1 0,-4-5 0,0 4 0,-1-5 0,-5 6 0,4-5 0,-10 4 0,10-5 0,-11-1 0,5 1 0,0 4 0,-5-4 0,11 5 0,-10-5 0,10 5 0,-4 0 0,10 6 0,-3 0 0,9 0 0,-15-10 0,9-2 0,-16-11 0,3 0 0,1 1 0,2-1 0,5 2 0,1-1 0,-1 1 0,1 0 0,0-1 0,-1-5 0,0 4 0,4-5 0,-2 7 0,3-1 0,-4 1 0,5 5 0,-5-5 0,10 5 0,-9-1 0,8-3 0,-3 9 0,-1-9 0,5 9 0,-4-10 0,5 10 0,-5-9 0,4 9 0,-4-3 0,5 4 0,0-5 0,0 4 0,0-4 0,5 5 0,-4-4 0,-2 2 0,4-8 0,-12 8 0,12-3 0,-8 5 0,5-5 0,0 4 0,0-4 0,0 0 0,0 4 0,-1-9 0,1 9 0,-5-9 0,4 9 0,-5-9 0,11 9 0,-5-10 0,5 10 0,-5-4 0,-1 0 0,2 4 0,3-9 0,-3 9 0,3-9 0,1 4 0,-4 0 0,3-4 0,0 3 0,-3 1 0,3-4 0,1 4 0,-5-5 0,5 4 0,-1-2 0,-3 2 0,3-4 0,0 0 0,-3 4 0,8-3 0,-9 4 0,4-6 0,0 6 0,-3-4 0,8 4 0,-9-1 0,9-3 0,-8 4 0,8 0 0,-9-4 0,9 3 0,-8 1 0,8-4 0,-3 4 0,-1 0 0,4-4 0,-3 9 0,-1-9 0,4 3 0,-4 1 0,5-4 0,0 4 0,0-1 0,-5-3 0,4 4 0,-4-5 0,5 4 0,0-3 0,0 4 0,0-5 0,0-1 0,0-5 0,0 4 0,0-11 0,0 11 0,0-10 0,0 10 0,0-5 0,0 1 0,0 4 0,0-5 0,0 1 0,0 4 0,0-5 0,0 7 0,0-1 0,0 1 0,0-1 0,0 1 0,0-1 0,0 6 0,0-4 0,0 9 0,0-9 0,0 4 0,5 0 0,-4-4 0,3 4 0,-4-6 0,0 1 0,0 5 0,5-5 0,-4 10 0,4-3 0,-5-1 0,0 4 0,0-4 0,0 0 0,0 4 0,0-4 0,0 5 0,4 0 0,-3 1 0,3-1 0,-4 1 0,0-1 0,0 0 0,0 1 0,4-1 0,-3 0 0,4 1 0,-5-1 0,4 0 0,-3 0 0,3 1 0,0-1 0,-2 0 0,2 0 0,0 0 0,-3 1 0,8-1 0,-8-5 0,8-1 0,-4 0 0,1-5 0,3 5 0,-4 0 0,6-4 0,-1 4 0,1-6 0,-1 1 0,1-1 0,0 1 0,-1 0 0,1-1 0,-1 1 0,1-1 0,4 1 0,-3 0 0,3 0 0,1-1 0,-5 1 0,5 0 0,-1 4 0,-3-3 0,3 3 0,-4 1 0,-1-5 0,0 10 0,0-9 0,0 9 0,0-4 0,0 6 0,0-6 0,-1 4 0,-3-4 0,3 5 0,-4 0 0,5-5 0,-5 4 0,4-4 0,-3 6 0,3-1 0,1-5 0,0 4 0,0-4 0,0 5 0,-5 1 0,4-6 0,-4 4 0,5 0 0,-4 2 0,2 4 0,-2-5 0,3 1 0,1-1 0,-5 0 0,3 5 0,-2-4 0,-1 4 0,3-5 0,-2 1 0,3-1 0,0 0 0,-3 1 0,2-1 0,-3 0 0,1 1 0,2 3 0,-2-2 0,3 2 0,1-4 0,-1 5 0,-3-4 0,2 4 0,-2-5 0,3 0 0,1 1 0,-1-1 0,0 5 0,1-4 0,-5 4 0,4-1 0,-4-2 0,5 2 0,-1-3 0,1-1 0,-1 5 0,1-4 0,-1 4 0,1-5 0,0 1 0,-1-1 0,6 0 0,-4 0 0,4 4 0,-6-3 0,1 4 0,5-1 0,-4-2 0,3 2 0,-4 1 0,0-4 0,4 3 0,-3 1 0,4-4 0,-5 3 0,5 1 0,-5-4 0,5 8 0,-5-3 0,5-1 0,-4 4 0,3-4 0,-4 0 0,0 4 0,-1-3 0,1 4 0,-1 0 0,0 0 0,0-4 0,0 3 0,0-4 0,0 5 0,1 0 0,-1 0 0,1-4 0,5 3 0,-4-8 0,9 8 0,-4-8 0,5 3 0,6-5 0,-4 0 0,4 4 0,-5-2 0,-1 3 0,6-5 0,-4 4 0,4-3 0,-6 4 0,-4-4 0,3 4 0,-4-3 0,5 8 0,-5-8 0,4 8 0,-9-8 0,9 3 0,-9 1 0,9-5 0,-9 9 0,9-4 0,-9 1 0,9 3 0,-10-8 0,5 8 0,-5-3 0,0 4 0,-1-5 0,6 4 0,-4-3 0,4 4 0,-6 0 0,6-5 0,-4 4 0,3-4 0,1 5 0,-4 0 0,9-5 0,-4 4 0,0-4 0,4 5 0,-4 0 0,0 0 0,4-4 0,-4 2 0,5-2 0,-4 4 0,3 0 0,-4 0 0,0 0 0,4 0 0,-4 0 0,5 0 0,0 0 0,-4 0 0,3 0 0,-4 0 0,5 0 0,0 0 0,1 0 0,-1 0 0,0 0 0,1 0 0,-1 0 0,0 0 0,0 0 0,7 0 0,-6 0 0,6 0 0,-7 0 0,6 0 0,-4 0 0,4 0 0,-5 0 0,-1 0 0,0 0 0,0 0 0,1 0 0,-1 0 0,0 0 0,1 0 0,-1 0 0,-5 0 0,4 0 0,-4 0 0,5 0 0,0 0 0,-5 0 0,4 0 0,-4 0 0,6 0 0,-1 0 0,0 0 0,1 4 0,-1-2 0,0 7 0,6-8 0,-4 9 0,4-9 0,-5 8 0,-1-8 0,0 9 0,1-4 0,-1 5 0,0-6 0,0 5 0,1-4 0,-1 4 0,0 1 0,1-5 0,-1 3 0,0-3 0,-5 4 0,4 1 0,-4-1 0,5 0 0,0 1 0,1 0 0,-6-1 0,4 0 0,-4 5 0,5-3 0,-5 3 0,4 0 0,-4-4 0,5 5 0,-4-1 0,3-3 0,-4 8 0,0-9 0,4 9 0,-4-9 0,6 10 0,-1-10 0,0 10 0,1-10 0,-6 9 0,4-8 0,-3 8 0,4-8 0,0 8 0,1-8 0,-1 8 0,-5-8 0,4 8 0,-4-9 0,0 4 0,4 0 0,-9-4 0,9 9 0,-9-9 0,9 4 0,-8 0 0,2-3 0,2 3 0,-5-5 0,4 5 0,-5-4 0,5 4 0,-4 0 0,4-4 0,-4 9 0,3-8 0,-2 8 0,3-9 0,-4 9 0,-1-4 0,5 1 0,-3 3 0,3-4 0,-4 5 0,0 1 0,4-1 0,-3 0 0,3 0 0,-4 1 0,4-1 0,-3 0 0,3 1 0,-4-1 0,-1 0 0,1 0 0,0 1 0,-1-1 0,1 0 0,0 0 0,-1 1 0,1-1 0,-1 0 0,1 1 0,-1-6 0,1 4 0,-1-4 0,-4 5 0,3 0 0,-3-4 0,0 3 0,3-4 0,-4 0 0,1 4 0,3-4 0,-8 0 0,9 4 0,-9-9 0,8 9 0,-8-9 0,4 9 0,-1-10 0,-3 11 0,4-11 0,-1 10 0,-3-9 0,4 9 0,-5-9 0,5 9 0,-4-9 0,4 9 0,-5-9 0,0 9 0,0-4 0,0 0 0,0 4 0,0-9 0,0 8 0,0-3 0,0 0 0,0 4 0,0-9 0,0 9 0,0-4 0,0 0 0,0 4 0,0-4 0,0 6 0,0-1 0,0 0 0,0 1 0,0-1 0,0 0 0,0 1 0,0 5 0,0-4 0,0 4 0,0 0 0,0-4 0,0 4 0,0 0 0,0-4 0,0 4 0,0 0 0,-5-4 0,4 11 0,-4-12 0,0 6 0,4-1 0,-4-4 0,0 4 0,4-5 0,-4 5 0,5-4 0,0 4 0,0-11 0,-4 4 0,2-9 0,-2 4 0,4-5 0,0-1 0,0 1 0,-13-38 0,4 15 0,-10-45 0,7 27 0,-6-18 0,4 5 0,-5-7 0,6-8 0,6 6 0,-5-6 0,5 8 0,0-9 0,-5 7 0,11 2 0,-5 1 0,6 13 0,0-12 0,0 13 0,-5 0 0,4 2 0,-3 11 0,4-4 0,0 5 0,0 1 0,0-1 0,0 6 0,0 1 0,0 0 0,0 4 0,0-9 0,0 9 0,0-9 0,0 9 0,0-4 0,0 0 0,-5 4 0,4-4 0,-3 5 0,4 1 0,0-1 0,0 35 0,0-18 0,0 28 0,0-26 0,0 1 0,0-1 0,0 1 0,0-1 0,0 1 0,0 0 0,0-1 0,4 1 0,-3 4 0,4-3 0,-5 4 0,0 0 0,0-4 0,0 9 0,0-10 0,0 10 0,0-9 0,0 9 0,0-4 0,0 5 0,0-4 0,0 3 0,0-4 0,0 5 0,0 0 0,0 0 0,0 1 0,0-1 0,0 0 0,0 0 0,0-5 0,0 10 0,0-13 0,0 13 0,0-10 0,0 5 0,0 0 0,0 0 0,0-5 0,0 5 0,0-5 0,0 0 0,0 4 0,0-4 0,0 0 0,0 4 0,0-9 0,0 8 0,0-8 0,0 9 0,0-9 0,0 9 0,0-4 0,0 0 0,0 4 0,0-3 0,0 4 0,0 0 0,0-5 0,0 4 0,-5-4 0,4 6 0,-4-6 0,5 4 0,0-10 0,-5 10 0,4-3 0,-4-1 0,5 4 0,0-9 0,0 3 0,-4-4 0,2 5 0,-2-4 0,4 4 0,-4-6 0,3 6 0,-3-4 0,-1 4 0,4-1 0,-8-3 0,8 4 0,-8 0 0,8-4 0,-9 9 0,9-9 0,-8 4 0,8-1 0,-8-3 0,4 4 0,-1-5 0,-3 4 0,8-3 0,-8 4 0,8-5 0,-3-1 0,-1 1 0,4-1 0,-8 1 0,8 0 0,-7-1 0,7 1 0,-9 5 0,5-4 0,-1 4 0,-3-1 0,3 2 0,0 0 0,-3 4 0,7-4 0,-7 0 0,3 4 0,1-4 0,-4 1 0,8 3 0,-8-10 0,8 10 0,-8-9 0,8 9 0,-8-9 0,8 4 0,-7-6 0,6 6 0,-6-4 0,7 4 0,-8-6 0,8 1 0,-8 5 0,8-4 0,-8 4 0,3-1 0,0-3 0,-3 9 0,3-9 0,-4 4 0,5 0 0,-4-4 0,3 3 0,-3-4 0,-2 5 0,2-4 0,-2 3 0,1-4 0,0 5 0,0-4 0,0 9 0,0-9 0,-6 4 0,5 0 0,-9 1 0,8 1 0,-8 3 0,4-4 0,-6 5 0,1 0 0,-1-4 0,-5 4 0,3 2 0,-10 1 0,4 5 0,-5-6 0,0 0 0,0 1 0,-7-6 0,5 5 0,-6-5 0,1 1 0,-2 4 0,-7-9 0,-37 21 0,50-24 0,-22 12 0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7:26.328"/>
    </inkml:context>
    <inkml:brush xml:id="br0">
      <inkml:brushProperty name="width" value="0.35" units="cm"/>
      <inkml:brushProperty name="height" value="0.35" units="cm"/>
      <inkml:brushProperty name="color" value="#B4C3DA"/>
      <inkml:brushProperty name="inkEffects" value="silver"/>
      <inkml:brushProperty name="anchorX" value="-65966.46875"/>
      <inkml:brushProperty name="anchorY" value="-51405.82422"/>
      <inkml:brushProperty name="scaleFactor" value="0.5"/>
    </inkml:brush>
  </inkml:definitions>
  <inkml:trace contextRef="#ctx0" brushRef="#br0">5175 0 24575,'41'0'0,"-7"0"0,-8 0 0,-10 0 0,4 0 0,-9 0 0,9 0 0,-9 0 0,9 0 0,-9 0 0,9 0 0,-10 0 0,10 0 0,-9 0 0,9 0 0,-9 0 0,4 0 0,-1 0 0,-3 0 0,4 0 0,0 0 0,-4 0 0,3 0 0,1 0 0,-4 0 0,4 0 0,0 0 0,-4 0 0,3 0 0,1 0 0,-4 0 0,4 0 0,0 0 0,-4 0 0,9 0 0,-9 0 0,9 0 0,-10 0 0,10 0 0,-9 0 0,9 0 0,-9 0 0,9 0 0,-9 0 0,9 0 0,-9 0 0,9 0 0,-9 0 0,4 4 0,0-3 0,-4 4 0,9-5 0,-10 0 0,10 0 0,-9 0 0,9 0 0,-9 0 0,4 0 0,0 0 0,-5 0 0,10 0 0,-9 0 0,9 0 0,-9 0 0,9 4 0,-4-2 0,5 2 0,0-4 0,1 0 0,-1 0 0,0 0 0,1 0 0,-1 5 0,0-4 0,0 4 0,1-5 0,-1 0 0,0 0 0,1 0 0,-6 0 0,4 0 0,-4 0 0,0 0 0,4 0 0,-10 0 0,5 0 0,0 0 0,-4 0 0,4 0 0,0 0 0,-5 0 0,5 0 0,0 0 0,-4 0 0,9 0 0,-9 0 0,8 0 0,-2 0 0,-1 0 0,4 0 0,-4 0 0,0 0 0,3 0 0,-3 0 0,6 0 0,-1 0 0,-5 0 0,4 0 0,-4 0 0,0 0 0,4 0 0,-9 0 0,4 0 0,-5 0 0,-1 0 0,1 0 0,0 0 0,-1 0 0,1 0 0,-1 0 0,0 0 0,0 0 0,1 4 0,-1-3 0,1 3 0,5 1 0,-5-4 0,10 9 0,-9-9 0,9 4 0,-9-5 0,9 5 0,-9-4 0,9 3 0,-9-4 0,4 5 0,-6-4 0,1 3 0,0-4 0,-1 0 0,0 0 0,0 4 0,-4 5 0,-1 0 0,-4 4 0,0-4 0,-14-4 0,1-6 0,-13-1 0,5-7 0,-6 2 0,-2 1 0,-6-4 0,-7 3 0,5 0 0,-5-4 0,0 4 0,5 1 0,-12-6 0,12 11 0,-6-5 0,8 1 0,-7 3 0,5-3 0,-5 5 0,7 0 0,0 0 0,-1 0 0,2 0 0,-1 0 0,0 0 0,6 0 0,-5 0 0,5 0 0,0 0 0,-5 0 0,5 0 0,0 0 0,-5 0 0,12 0 0,-6 0 0,0 0 0,5 0 0,-4 5 0,6-4 0,-1 4 0,6-1 0,-4-3 0,4 3 0,-6-4 0,6 5 0,-4-4 0,9 3 0,-9-4 0,4 0 0,0 4 0,-5-3 0,5 4 0,0-5 0,-4 4 0,9-2 0,-9 2 0,9-4 0,-9 5 0,9-4 0,-10 4 0,10-5 0,-9 5 0,9-4 0,-4 4 0,5-5 0,-5 0 0,4 0 0,-3 0 0,4 0 0,30 16 0,-14-7 0,24 13 0,-20-12 0,-1-1 0,1 1 0,0 0 0,-1-1 0,1 1 0,-1 0 0,1-1 0,5 1 0,-4 0 0,4 0 0,-6 0 0,1-1 0,-1 1 0,1-1 0,-1 1 0,1-1 0,0 1 0,-1 0 0,1-1 0,0 1 0,-1-5 0,1 4 0,-1-4 0,1 5 0,0-1 0,-1 1 0,1 0 0,-5-1 0,4 1 0,-4 0 0,5-1 0,-1 1 0,1-1 0,0 1 0,-1 0 0,1-1 0,-1 1 0,1-1 0,0 1 0,4 0 0,-3 0 0,4 0 0,-5 0 0,0 4 0,0-3 0,0 4 0,-1-5 0,1-1 0,0 1 0,-1 0 0,1-1 0,-1 1 0,1-1 0,0 1 0,0 5 0,-1-4 0,1 4 0,0-6 0,0 1 0,-1-1 0,1 6 0,0-4 0,0 4 0,0 0 0,0-4 0,0 3 0,0 1 0,0-4 0,0 9 0,0-9 0,0 9 0,1-4 0,-1 0 0,0 4 0,0-4 0,1 5 0,-1-5 0,1 4 0,-1-4 0,0 1 0,1 3 0,-2-10 0,2 10 0,-1-4 0,1 6 0,-1-1 0,0-5 0,1 4 0,-1-4 0,1 5 0,-5 1 0,3-6 0,-4 4 0,5-4 0,1 0 0,-6 4 0,4-4 0,-3 0 0,0 4 0,3-4 0,-4 0 0,1 4 0,2-9 0,-7 8 0,8-8 0,-3 9 0,-1-4 0,0 0 0,-1-1 0,2 0 0,0-4 0,3 9 0,-8-9 0,8 4 0,-8-1 0,4-3 0,-1 4 0,-3 0 0,3-5 0,1 10 0,-4-4 0,8 1 0,-8 3 0,3-4 0,1 0 0,-4 4 0,3-4 0,1 5 0,-4 0 0,3 1 0,-4-1 0,5-5 0,-4 4 0,3-4 0,-4 5 0,0 1 0,5-1 0,-4 0 0,4-5 0,-1 4 0,-2-3 0,2 4 0,-4 0 0,0 0 0,5 1 0,-4-6 0,4 4 0,-5-4 0,0 0 0,5 4 0,-4-10 0,4 5 0,-5 0 0,0-4 0,0 9 0,0-9 0,4 4 0,-3 0 0,3-4 0,-4 9 0,0-10 0,5 10 0,-4-3 0,4-1 0,-5 4 0,5-4 0,-4 5 0,4 0 0,-5 0 0,4 1 0,-2-1 0,2 0 0,-4 0 0,0 0 0,0 7 0,0-5 0,5 4 0,-4-6 0,4 0 0,-5 1 0,0-1 0,0 0 0,0-5 0,0 4 0,0-9 0,0 9 0,0-9 0,0 9 0,0-9 0,0 9 0,0-9 0,0 9 0,0-9 0,0 9 0,0-10 0,0 5 0,0 0 0,0-4 0,0 4 0,0 0 0,0-5 0,0 5 0,0-5 0,0 5 0,0-4 0,0 3 0,0 1 0,0-4 0,0 4 0,0-1 0,0-3 0,0 4 0,-5 0 0,4 1 0,-4 0 0,0 4 0,4-4 0,-8 6 0,7-1 0,-7 0 0,8 0 0,-9 1 0,4-1 0,-5 0 0,5 7 0,-3-6 0,3 6 0,-5-7 0,0 0 0,1 0 0,-1 6 0,0-9 0,0 8 0,1-10 0,-1 6 0,0-1 0,0 0 0,-4-4 0,3 3 0,-4-4 0,6 0 0,-6 4 0,5-4 0,-4 1 0,4 3 0,1-9 0,-5 9 0,3-4 0,-3 0 0,5 4 0,-1-4 0,1 0 0,-1 4 0,2-9 0,-2 9 0,1-9 0,4 4 0,-3-1 0,3-3 0,-4 4 0,5-5 0,-4-1 0,8 6 0,-8-4 0,4 4 0,-1-6 0,-2 1 0,2 5 0,-4-4 0,-1 9 0,6-10 0,-5 10 0,4-4 0,-9 1 0,3 3 0,-4-3 0,6 4 0,-6-4 0,4 3 0,-3-4 0,-1 1 0,4 3 0,-3-9 0,0 4 0,3 0 0,-3-3 0,5 2 0,-5 1 0,4-4 0,-4 4 0,5-6 0,0 6 0,-5-4 0,4 4 0,-4-5 0,5 5 0,-5-4 0,3 4 0,-3-5 0,0 5 0,4-4 0,-4 4 0,5 0 0,-5-4 0,4 4 0,-4-5 0,0 0 0,4 0 0,-4 0 0,0 0 0,4-1 0,-4 2 0,5-2 0,-5 1 0,4 0 0,-4 0 0,0 0 0,4 0 0,-4 0 0,5 0 0,-5 0 0,4-1 0,-9 2 0,9-1 0,-9 0 0,9 0 0,-9 0 0,4 0 0,-6 1 0,1 0 0,0-1 0,-1 1 0,1-1 0,0 1 0,-7 0 0,6 4 0,-6-2 0,1 2 0,4-4 0,-5 0 0,7 0 0,-1-1 0,1 1 0,5-1 0,-4 0 0,3-4 0,1 3 0,-4-8 0,9 7 0,-4-6 0,0 2 0,4 0 0,-4-3 0,0 3 0,4 1 0,-4-4 0,0 3 0,4 0 0,-9-3 0,9 4 0,-4-1 0,0-3 0,4 8 0,-9-8 0,9 7 0,-4-7 0,0 4 0,4-1 0,-4-3 0,5 3 0,1-4 0,-1 4 0,1-3 0,-1 3 0,1-4 0,0 0 0,0 0 0,-1 0 0,0 0 0,0 0 0,-5 0 0,-1 0 0,0 4 0,-4-2 0,9 2 0,-4-4 0,0 5 0,4-4 0,-4 3 0,5-4 0,0 0 0,1 0 0,-1 0 0,1 0 0,0 0 0,-1 0 0,0 5 0,1-4 0,-1 3 0,-5-4 0,4 0 0,-4 4 0,0-3 0,4 4 0,-9-5 0,9 4 0,-9-3 0,8 3 0,-8-4 0,9 5 0,-9-4 0,9 3 0,-9-4 0,9 0 0,-4 4 0,5-3 0,1 4 0,-1-5 0,0 0 0,1 4 0,-1-3 0,0 3 0,1-4 0,-1 0 0,0 0 0,0 0 0,1 0 0,-1 0 0,1 0 0,-1 4 0,0-3 0,0 3 0,1-4 0,-1 0 0,0 0 0,0 5 0,1-4 0,-1 3 0,-4-4 0,-2 0 0,0 0 0,2 0 0,4 0 0,0 0 0,-4 0 0,2 0 0,-3 4 0,1-3 0,3 4 0,-4-5 0,0 0 0,4 0 0,-4 4 0,0-3 0,4 3 0,-9-4 0,9 0 0,-9 0 0,9 0 0,-4 0 0,0 0 0,4 0 0,-9 0 0,9 0 0,-10 0 0,10 0 0,-4 0 0,0 0 0,4 0 0,-9 5 0,4-4 0,0 4 0,-4-5 0,3 0 0,1 0 0,-4 0 0,4 0 0,-6 0 0,1 0 0,-1 0 0,6 0 0,-4 0 0,4 0 0,-6 0 0,6 0 0,1 0 0,0 0 0,4 0 0,-9 0 0,9 0 0,-9 0 0,8 0 0,-8 0 0,4 0 0,0 0 0,-4 0 0,9 0 0,-9 0 0,4 0 0,-6 0 0,1 0 0,-1 0 0,1 0 0,0 0 0,-1 0 0,1 0 0,-6-5 0,4 3 0,-5-3 0,7 0 0,-1 4 0,1-4 0,-7 0 0,5 4 0,-4-9 0,6 9 0,-1-9 0,1 9 0,0-9 0,-1 4 0,1 0 0,-1-3 0,1 3 0,-1 0 0,1-4 0,-1 4 0,6-4 0,-4-1 0,4 6 0,-6-5 0,1 9 0,5-8 0,-4 3 0,4 1 0,-1-4 0,-3 8 0,4-9 0,0 5 0,-4-1 0,9-3 0,-9 8 0,3-8 0,-4 3 0,-1-5 0,6 5 0,-4-3 0,4 3 0,-6-5 0,1 5 0,5-3 0,-4 3 0,9 0 0,-9-3 0,9 3 0,-10 1 0,10-4 0,-3 8 0,-1-8 0,4 3 0,-10 0 0,5-3 0,0 4 0,1-1 0,0-3 0,4 8 0,-4-8 0,0 3 0,4 0 0,-4-3 0,0 3 0,4 1 0,-8-5 0,8 5 0,-9-6 0,9 6 0,-10-5 0,10 5 0,-9-6 0,9 1 0,-9-1 0,4 1 0,0 0 0,-5-1 0,10 1 0,-9 0 0,4-6 0,0 5 0,-4-4 0,3-1 0,1 5 0,-4-9 0,9 9 0,-4-9 0,0 8 0,3-8 0,-8 8 0,8-8 0,-4 3 0,6 1 0,-6-4 0,5 4 0,-4-1 0,4-3 0,-4 4 0,3-5 0,-3-1 0,-1 1 0,5 4 0,-11-9 0,11 8 0,-10-9 0,4 6 0,0-1 0,-3 1 0,8 0 0,-8-1 0,8 1 0,-3-1 0,-2-5 0,5 9 0,-4-14 0,5 14 0,-5-9 0,4 5 0,-3 1 0,4-7 0,0 5 0,-5-4 0,4-1 0,-4 5 0,4-10 0,-3 10 0,3-4 0,-4 0 0,5 4 0,-1-5 0,1 1 0,0 4 0,0-5 0,5 0 0,-4 5 0,4-4 0,-5-1 0,5 5 0,-4-4 0,4 5 0,0 1 0,-4 0 0,9-1 0,-8 1 0,8-1 0,-9 6 0,9-4 0,-8 4 0,8-6 0,-8 6 0,8-4 0,-4 4 0,1-6 0,2 1 0,-2-1 0,4 1 0,-5 5 0,4-4 0,-3 3 0,4-4 0,0-1 0,0 1 0,0 0 0,-5-1 0,4 1 0,-4-1 0,5 1 0,0-1 0,0-5 0,0 4 0,0-4 0,0-1 0,-5-1 0,4 0 0,-5-5 0,6 11 0,0-4 0,0 5 0,0 1 0,0 0 0,0 4 0,0 2 0,0 48 0,0-24 0,5 35 0,-4-35 0,7 1 0,-2 0 0,3-1 0,1 1 0,0 5 0,1 7 0,-1 1 0,2 10 0,4-4 0,-3 6 0,9 0 0,-9 0 0,9-1 0,-9 1 0,4 0 0,-1 0 0,-3-6 0,3-1 0,-5-7 0,-1 0 0,1 1 0,-5-1 0,3-5 0,-3 4 0,-1-9 0,5 9 0,-9-9 0,4 3 0,-5 1 0,4-4 0,-3 4 0,3-6 0,0 1 0,-2 0 0,2 4 0,-4-3 0,4 4 0,-3-5 0,3-1 0,-4 1 0,0 5 0,0-5 0,5 5 0,-4-5 0,3 0 0,-4-1 0,0 1 0,0-1 0,0 1 0,4 0 0,-3-1 0,4 1 0,-1-1 0,-3 1 0,3 0 0,0-1 0,-2 6 0,7 1 0,-8 0 0,8 4 0,-2 2 0,-1 1 0,3 4 0,-2 1 0,4 0 0,1 7 0,-1 0 0,-4-6 0,3 5 0,-4-12 0,6 12 0,-6-17 0,3 9 0,-7-15 0,7 4 0,-8-5 0,3-1 0,-4 1 0,-18-33 0,8 4 0,-19-23 0,16 9 0,-8 3 0,7-5 0,-9-7 0,10 5 0,-10-5 0,10 7 0,-4 0 0,5-8 0,0 7 0,-1-6 0,7 7 0,-5-7 0,4 5 0,0-12 0,-3 12 0,9-12 0,-5 5 0,1 0 0,4-5 0,-4 12 0,5-5 0,0-1 0,0 7 0,0-6 0,0 7 0,0 0 0,-5 6 0,4-4 0,-4 4 0,5 0 0,0 2 0,-5 5 0,4 1 0,-4-1 0,5 1 0,0 5 0,-5-4 0,4 4 0,-4-6 0,5 1 0,0 4 0,0-3 0,0 9 0,0-9 0,-5 4 0,4 0 0,-4-5 0,1 10 0,3-9 0,-3 4 0,4-5 0,0 5 0,0-5 0,0 5 0,0 0 0,0-4 0,0 4 0,0 0 0,0-4 0,0 3 0,-5 1 0,4-4 0,-3 4 0,4-6 0,0 6 0,0-4 0,0 4 0,0-6 0,0 1 0,0 0 0,0-1 0,0 1 0,0-1 0,0 6 0,0-4 0,0 4 0,0-6 0,0 1 0,0-1 0,5 1 0,-4 0 0,8 4 0,-8-3 0,8 4 0,-8-5 0,8-1 0,-7 6 0,7-4 0,-8 3 0,9-4 0,-9 0 0,8-1 0,-8 1 0,8 5 0,-3-5 0,0 5 0,-2-5 0,1-1 0,-4 1 0,9 0 0,-4-7 0,0 5 0,4-4 0,-9 5 0,9 1 0,-9-1 0,8 1 0,-8 5 0,9-4 0,-4 3 0,0-4 0,3 0 0,-3-1 0,0 6 0,3-4 0,-3 4 0,0-6 0,3 6 0,-3-4 0,-1 4 0,4 0 0,-3-5 0,-1 5 0,5-5 0,-4-1 0,4 1 0,1-1 0,0 1 0,-5-1 0,3 1 0,-4 5 0,6-4 0,-6 3 0,4 1 0,-3-4 0,4 9 0,-4-4 0,3 0 0,-4 4 0,1-4 0,3 5 0,-8 0 0,7 1 0,-2-1 0,-1 0 0,3 0 0,-6 1 0,6-1 0,-3 0 0,1 0 0,2 1 0,-2-1 0,-1 0 0,4 1 0,-4-1 0,4 0 0,-3 0 0,2 1 0,-2-1 0,3 0 0,1 1 0,-1-1 0,1 0 0,-1 0 0,2-5 0,-2 4 0,1-4 0,0 0 0,0 4 0,1-9 0,-2 9 0,7-9 0,-6 9 0,6-9 0,-7 9 0,6-9 0,-4 9 0,4-4 0,0 0 0,-4 4 0,4-4 0,-6 5 0,1 1 0,-1-1 0,1 0 0,0 0 0,-1 5 0,1-4 0,0 4 0,-1-1 0,1-2 0,-1 2 0,1-4 0,0 5 0,-1-4 0,1 8 0,-1-7 0,1 2 0,0 1 0,-1-4 0,1 8 0,-1-8 0,1 4 0,5-1 0,-4-2 0,3 2 0,-4 1 0,5-4 0,-4 3 0,4-4 0,-1 5 0,-3-4 0,4 4 0,0-1 0,-4-2 0,4 2 0,-6 1 0,6-4 0,-4 8 0,8-9 0,-8 9 0,4-8 0,0 8 0,-4-8 0,4 8 0,-6-8 0,1 8 0,5-3 0,-4 4 0,3-5 0,-4 4 0,0-3 0,-1 4 0,1 0 0,-1 0 0,1 0 0,-1-4 0,1 3 0,-1-4 0,0 5 0,1 0 0,-1 0 0,1 0 0,0 0 0,-1 0 0,1 0 0,0 0 0,-1 0 0,1 0 0,5-5 0,-5 4 0,10-4 0,-4 5 0,5 0 0,-5-4 0,4 3 0,-4-3 0,6-1 0,-6 4 0,4-4 0,-9 5 0,9 0 0,-10 0 0,5 0 0,0 0 0,-4 0 0,4 0 0,-1 0 0,-3 0 0,4 0 0,-5-4 0,-1 3 0,1-4 0,-1 5 0,1 0 0,-1 0 0,-33 0 0,16 0 0,-27 0 0,25 0 0,1 0 0,-1 0 0,1 0 0,-1 0 0,0 0 0,0 0 0,0 0 0,1 0 0,-1 0 0,0 0 0,0 0 0,1 0 0,-1 0 0,0 0 0,-5 0 0,4 0 0,-4 0 0,0 0 0,4 0 0,-4 0 0,5 0 0,1 0 0,-6 0 0,4 0 0,-4 0 0,5 0 0,0 0 0,0 0 0,1 0 0,-1 0 0,0 0 0,0 0 0,1 0 0,-1 0 0,0 0 0,0 0 0,0 0 0,1 0 0,-6 0 0,4 0 0,-4 0 0,5-9 0,-5 6 0,3-6 0,-3 9 0,0 0 0,4 0 0,-9 0 0,9 0 0,-4 0 0,0 0 0,-1 0 0,-1 0 0,-3 0 0,4 0 0,0 0 0,-4 0 0,3 0 0,1 0 0,-4 0 0,4 0 0,-6 0 0,6 0 0,-4 0 0,4 0 0,-1 0 0,-3 0 0,4 0 0,0 0 0,-4 0 0,4 0 0,-6 0 0,1 0 0,5 0 0,-5 0 0,5 0 0,-5 0 0,-1 0 0,1 0 0,-1 0 0,1 0 0,0 0 0,4 0 0,-3 0 0,4 0 0,-6 0 0,1 0 0,0 0 0,4 0 0,-3 0 0,9 0 0,-9 0 0,9 0 0,-9 0 0,9 0 0,-9 0 0,9 0 0,-4 0 0,0 0 0,4 0 0,-4 0 0,5 0 0,1 0 0,-6 0 0,4 0 0,-4 0 0,5 0 0,-5 0 0,4 0 0,-4 4 0,5-3 0,-5 3 0,4-4 0,-9 0 0,9 5 0,-4-4 0,0 3 0,4-4 0,-9 0 0,4 0 0,0 4 0,-4-3 0,4 4 0,-6-5 0,1 0 0,5 0 0,-4 0 0,4 4 0,-5-2 0,-1 2 0,1-4 0,-1 0 0,6 0 0,-4 5 0,4-4 0,-1 4 0,-3-5 0,4 0 0,0 4 0,-4-3 0,4 3 0,-1-4 0,-3 0 0,9 5 0,-9-4 0,9 3 0,-9-4 0,9 4 0,-9-3 0,9 4 0,-4-5 0,0 0 0,4 0 0,-4 0 0,5 0 0,0 0 0,0 0 0,1 0 0,-1 0 0,0 0 0,0 0 0,1 0 0,-1 0 0,0 0 0,1 0 0,-1 0 0,0 0 0,1 0 0,-1 0 0,1 0 0,-1 0 0,0 4 0,1-3 0,-1 3 0,1-4 0,0 0 0,0 0 0,-4-8 0,3 7 0,-3-7 0,4 8 0,0 0 0,0 0 0,0 0 0,8 16 0,-2-7 0,7 12 0,-4-11 0,0-1 0,0 1 0,0-1 0,0 0 0,0 1 0,0-1 0,0 1 0,0-1 0,0 0 0,0 1 0,0-1 0,0 1 0,0-1 0,4 1 0,-3-1 0,3 1 0,-4 0 0,0-1 0,0 1 0,0-1 0,0 1 0,0-1 0,0 1 0,0 0 0,0-1 0,0 1 0,4-1 0,-3 1 0,4 0 0,-5-1 0,0 1 0,0-1 0,0 1 0,4-1 0,-3 1 0,3-1 0,-4 1 0,0-1 0,0 1 0,0 0 0,4-1 0,-3 1 0,4-1 0,-5 6 0,4-4 0,-3 4 0,3-5 0,-4-1 0,0 1 0,5 0 0,-4-1 0,3 1 0,-4-1 0,0 1 0,0-1 0,0 1 0,0 5 0,0-4 0,0 4 0,0-6 0,0 1 0,4 0 0,-3 4 0,4-3 0,-5 4 0,0 0 0,0-4 0,0 9 0,0-9 0,0 3 0,0 1 0,0-4 0,0 4 0,4-5 0,-3-1 0,3 6 0,-4-4 0,0 4 0,0-6 0,0 6 0,0-4 0,0 4 0,0 0 0,0 1 0,0 0 0,0 4 0,0-9 0,0 4 0,0-1 0,0 2 0,0 1 0,0-3 0,0 1 0,0-4 0,0 4 0,0-1 0,0-3 0,0 4 0,0 0 0,0-4 0,0 9 0,0-9 0,0 9 0,0-9 0,0 9 0,0-10 0,0 10 0,0-9 0,0 9 0,0-3 0,5 4 0,-4 0 0,4 0 0,-5 0 0,0-5 0,0 4 0,0-4 0,0 6 0,0-1 0,0 0 0,4 1 0,-3-6 0,4 4 0,-5-4 0,0 0 0,0 4 0,0-10 0,0 10 0,0-4 0,0 1 0,5 3 0,-4-4 0,4 0 0,-5 4 0,0-4 0,0 5 0,0 0 0,0 1 0,0-1 0,0 0 0,0 0 0,0 1 0,0-1 0,0 0 0,0 1 0,0-1 0,0 0 0,0 0 0,0 1 0,0-6 0,0 4 0,0-4 0,0 5 0,0 0 0,0-5 0,0 4 0,0-4 0,0 6 0,0-1 0,0 0 0,0 1 0,0-1 0,0 0 0,0 0 0,0 1 0,0-1 0,0 0 0,0 1 0,0-6 0,0 4 0,0-4 0,0 5 0,0 0 0,0 1 0,0-6 0,0 3 0,0-2 0,0 4 0,0 0 0,0 0 0,0 1 0,0-1 0,0 0 0,0 0 0,0 1 0,0-1 0,0 0 0,0 1 0,0-1 0,0 0 0,0 0 0,0 1 0,0-1 0,0 0 0,0 7 0,0-6 0,0 6 0,0-7 0,5 0 0,-4 1 0,3-1 0,-4 0 0,0-5 0,0 4 0,0-3 0,0 4 0,0 0 0,0 0 0,0 0 0,0 1 0,5-6 0,-4 4 0,3-4 0,-4 5 0,0-5 0,0 4 0,0-4 0,0 5 0,0 1 0,0-1 0,0-5 0,0 4 0,0-4 0,0 5 0,0 1 0,0-1 0,0 0 0,5 0 0,-4 1 0,4-1 0,-5 0 0,0 0 0,0 7 0,0-6 0,0 6 0,0-1 0,0-4 0,0 10 0,0-10 0,0 4 0,0 1 0,0 1 0,0-1 0,0 6 0,0-11 0,0 10 0,0-10 0,0 10 0,0-4 0,0 6 0,0-6 0,0 5 0,0-11 0,0 10 0,0-10 0,0 4 0,0 0 0,0-4 0,0 5 0,0-7 0,0 0 0,0-5 0,0 10 0,0-8 0,0 9 0,0-10 0,0 3 0,0-4 0,0 0 0,0 4 0,0-9 0,0 9 0,0-10 0,0 5 0,0 0 0,0-4 0,0 4 0,0-6 0,0 6 0,0-4 0,0 3 0,0-4 0,0 0 0,0-1 0,0 1 0,0-1 0,0 6 0,0-4 0,0 4 0,0-5 0,0-1 0,0 1 0,0-1 0,0 1 0,0 5 0,0-4 0,0 3 0,0-4 0,0 5 0,0-4 0,0 3 0,0-4 0,0 0 0,0-1 0,0 6 0,0-4 0,0 4 0,0-6 0,0 1 0,0 0 0,0-1 0,0 1 0,0 4 0,0-3 0,0 4 0,0 0 0,0-4 0,0 9 0,0-9 0,0 9 0,0-9 0,0 9 0,0-4 0,0 0 0,0 4 0,0-4 0,0 0 0,0 4 0,0-9 0,0 9 0,0-9 0,0 3 0,0-4 0,0 0 0,0-1 0,0 1 0,0-1 0,-12-3 0,5-2 0,-6-8 0,5-1 0,7-5 0,-8 0 0,8 1 0,-3-1 0,-1 0 0,0 0 0,0 1 0,-4-1 0,8-5 0,-3 4 0,-1-4 0,4 5 0,-3-5 0,4 4 0,-5-9 0,4 4 0,-4-6 0,0 1 0,4 0 0,-4-1 0,5-5 0,0 4 0,-5-5 0,4 7 0,-4-1 0,5 1 0,0-6 0,0 4 0,0-4 0,0-1 0,0 6 0,0-6 0,0 1 0,0 4 0,0-5 0,0 1 0,0 4 0,0-11 0,0 12 0,0-12 0,5 11 0,-4-4 0,9 5 0,-9 1 0,8-1 0,-7 1 0,7-1 0,-8 1 0,4 0 0,0-1 0,-4 1 0,4 4 0,-1-3 0,-3 4 0,4-5 0,-5-1 0,0 1 0,4 5 0,-2-5 0,2 5 0,-4 0 0,0-4 0,0 9 0,0-4 0,0 0 0,0 4 0,0-10 0,0 5 0,0-5 0,0-1 0,0 6 0,0-4 0,0 4 0,0-6 0,0 1 0,0-6 0,0 4 0,0-5 0,0 7 0,0-1 0,0 1 0,0 0 0,0 0 0,0-7 0,0 5 0,0-4 0,0 5 0,0 1 0,0-1 0,0 1 0,0 0 0,0-1 0,0 1 0,0-6 0,0 4 0,0-5 0,0 7 0,0-7 0,0 5 0,0-4 0,0 5 0,0-5 0,0 4 0,0-11 0,0 11 0,0-4 0,0 5 0,0-5 0,0 4 0,0-5 0,0 7 0,0-7 0,0 5 0,0-4 0,0-1 0,0 5 0,0-10 0,0 10 0,0-5 0,0 1 0,0 4 0,0-5 0,0 7 0,0-6 0,0 4 0,0-5 0,0 1 0,0 4 0,0-11 0,0 11 0,0-10 0,0 4 0,0 0 0,0-5 0,0 5 0,0-6 0,0 0 0,0 0 0,0 6 0,0-12 0,0 17 0,0-17 0,0 12 0,0-6 0,0 0 0,0 0 0,0 0 0,0-1 0,0 1 0,0-7 0,0 5 0,0-12 0,0 5 0,0-7 0,5 0 0,-3 0 0,9 1 0,-10-1 0,10 7 0,-9-5 0,8 5 0,-8 0 0,9 1 0,-4 1 0,-1 5 0,5-5 0,-4 0 0,5 5 0,0-5 0,-6 0 0,4 5 0,-3-12 0,0 12 0,4-12 0,-4 5 0,5 0 0,-5-5 0,4 5 0,-4-7 0,6-8 0,0 6 0,0-6 0,0 9 0,-1-1 0,1 0 0,-1 7 0,1-5 0,-2 12 0,1 1 0,0 3 0,-2 10 0,1-5 0,0 7 0,-5-1 0,3 6 0,-8 1 0,8 5 0,-8 1 0,3-1 0,0 33 0,-3-10 0,9 34 0,-9-19 0,4 7 0,-5 0 0,0 7 0,0 2 0,0 15 0,7 11 0,-6-7 0,3-11 0,-1 1 0,-3 24 0,0 16 0,0-34 0,0-2 0,0 6 0,0-2 0,0 4-516,0 30 516,0-1 0,0-40 0,0 0 0,0 36 0,0-29 0,0 1 0,0 28 0,0-21 0,0 0 0,0 18 0,0-27 0,0 1 0,0-10 0,0 0 0,0 3 0,0 0 0,0-4 0,0 1 0,1 10 0,-2 0 0,-6-4 0,0-1-492,2 10 0,-1 1 441,-9-5 0,-1 0 51,6 6 0,1-1 0,-2-14 0,-1 0 0,-5 23 0,0-2 0,-2 8 0,-1-12 0,0 0 0,3 23-323,2-43 0,1 1 323,6-1 0,-1-2 0,-18 32-164,11-2 164,-4-17 467,7-9-467,6-10 983,-2-19-901,8 4 613,-4-16-695,1 3 185,-1-8-185,-6-31 0,6-13 0,0-22 0,5-16 0,0-17-492,0 38 0,0-4 200,0-13 1,0-4 291,0-4 0,0-2-492,-1-6 0,2-2 0,2 2 0,2-1 470,3-5 1,3 1 21,-2 11 0,2-1 0,6-10 0,2 0 0,-5 10 0,0 1 0,4-5 0,1 0 0,-1 5 0,-1 2 0,1-1 0,0 0 0,0 0 0,0 1 0,1-2 0,-2 3 0,-4 18 0,0 1-298,3-5 1,-1 2 297,9-29 0,-9 42 0,1-1 0,-4 1 0,0 1 0,15-31 0,-12 2 0,5 17 983,-8 9-615,0 10 615,0 7 0,-1 6-127,-4 2-856,2 5 0,-8 6 0,4-4 0,-1 9 0,-3-4 0,8 6 0,-8-1 0,3 0 0,0 1 0,-3-1 0,7 1 0,-7 0 0,3-1 0,0 1 0,-3-1 0,8 0 0,-4-5 0,5 4 0,1-9 0,-1 4 0,0-1 0,1-3 0,-1 4 0,0-5 0,1-1 0,4 1 0,-3 0 0,8-1 0,-3 5 0,-1-3 0,4 8 0,-8-3 0,7 5 0,-8 0 0,4 4 0,-5 2 0,-1 4 0,-3 17 0,-2-3 0,-4 16 0,0-9 0,0 0 0,0 6 0,0-4 0,0 11 0,0-5 0,0 13 0,-6 1 0,-7 8 0,-1 8 0,-13 21 0,11-15 0,-6 21 0,2-16 0,5 0 0,-7 16 0,8-7 0,0 1 0,0-3 0,0-8 0,6-8 0,-4 5 0,4-13 0,-5 6 0,0-8 0,6 0 0,-5 8 0,5-6 0,-6 5 0,6 1 0,-5-6 0,11 14 0,-11-7 0,5 9 0,-1-1 0,-5 1 0,6 0 0,-7-1 0,0 1 0,0 0 0,-15 18 0,7-23 0,-1-1 0,-6 7 0,-5 15 0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8:05.082"/>
    </inkml:context>
    <inkml:brush xml:id="br0">
      <inkml:brushProperty name="width" value="0.35" units="cm"/>
      <inkml:brushProperty name="height" value="0.35" units="cm"/>
      <inkml:brushProperty name="color" value="#B4C3DA"/>
      <inkml:brushProperty name="inkEffects" value="silver"/>
      <inkml:brushProperty name="anchorX" value="-81051.36719"/>
      <inkml:brushProperty name="anchorY" value="-66939.53906"/>
      <inkml:brushProperty name="scaleFactor" value="0.5"/>
    </inkml:brush>
  </inkml:definitions>
  <inkml:trace contextRef="#ctx0" brushRef="#br0">491 4061 24575,'0'51'0,"0"-8"0,0 9 0,0-22 0,0 11 0,0-12 0,0-1 0,0 6 0,0-11 0,0 10 0,-10-10 0,8-1 0,-7-2 0,9-9 0,0 9 0,0-9 0,-5 4 0,4-6 0,-3 1 0,4-1 0,0 1 0,0 0 0,0-1 0,0 1 0,0-1 0,0 1 0,0 0 0,0-1 0,0 1 0,0-34 0,0 6 0,0-31 0,0 14 0,0 6 0,0-4 0,0 10 0,0 1 0,0 2 0,0 9 0,0-4 0,0 45 0,0-10 0,0 43 0,0-11 0,0 1 0,0 13 0,0-13 0,0 6 0,0-8 0,0 0 0,0-13 0,0 2 0,0-22 0,0 8 0,0-15 0,0 3 0,0-47 0,0-3 0,0-34 0,-6 3 0,4 6 0,-10-8 0,4 1 0,-5 7 0,-1-6 0,7 21 0,-5-11 0,5 20 0,-5-5 0,6 7 0,-5 0 0,10 0 0,-9 6 0,9 2 0,-9 5 0,9 1 0,-4 5 0,5 1 0,0 56 0,0-11 0,0 52 0,0-29 0,0 14 0,6-6 0,2 7 0,6 1 0,-1 0 0,1-8 0,-1-2 0,-1-15 0,0-2 0,-5-14 0,2-6 0,-8-7 0,3-5 0,1-1 0,-4-34 0,8-1 0,-7-33 0,10 0 0,-11 6 0,11-6 0,-5 0 0,6 13 0,-1-4 0,-5 14 0,3 7 0,-5 7 0,5 7 0,0 10 0,-1 0 0,0 5 0,1 0 0,5 5 0,2 12 0,5 7 0,10 20 0,-6 0 0,6 8 0,-6 7 0,0-6 0,1 13 0,-1-13 0,-6 6 0,-1-8 0,-8-13 0,1 2 0,-1-22 0,-1 7 0,-4-14 0,-1 4 0,-5-60 0,0 21 0,0-53 0,0 40 0,-6-6 0,5 8 0,-4 11 0,5-2 0,0 15 0,0 43 0,0-10 0,0 34 0,0-23 0,0-10 0,-6 10 0,-4-10 0,-3 4 0,-8 0 0,-1-8 0,-2 7 0,-10-9 0,11 0 0,-10 5 0,4-9 0,-6 3 0,0-4 0,6-1 0,-5-4 0,11 2 0,-4-8 0,6 4 0,-1-5 0,6 0 0,-4 0 0,9 0 0,-4 0 0,5 0 0,-5 0 0,4 0 0,-4 0 0,6 0 0,-1 0 0,-5 0 0,4 0 0,-4 4 0,5-3 0,-4 8 0,3-7 0,-4 2 0,5 1 0,0 0 0,-5 0 0,4 4 0,-4-8 0,5 7 0,1-2 0,-1 3 0,0 1 0,0 0 0,1-1 0,-1 1 0,0 0 0,5-1 0,-4 1 0,4-5 0,-1 4 0,-2-4 0,7 4 0,-4 0 0,5 0 0,0 0 0,0 1 0,0-1 0,0 1 0,0-1 0,0 1 0,0 0 0,0-1 0,0 1 0,0-1 0,18-4 0,2-1 0,11-4 0,-4 0 0,-6 0 0,1 0 0,-1 0 0,0 0 0,0 0 0,-5 0 0,4 0 0,-4 0 0,0 0 0,4 0 0,-4 0 0,0 0 0,4 0 0,-9 0 0,9 0 0,-4 0 0,0 0 0,-1 0 0,0 0 0,1 0 0,0 0 0,4 0 0,-4 0 0,5 0 0,-5 0 0,4 0 0,-9 0 0,9 0 0,-9 0 0,4 0 0,-6 0 0,1 0 0,5 0 0,-5 0 0,5 0 0,-5 0 0,0 0 0,4-4 0,-3 2 0,9-2 0,-9-1 0,9 4 0,-4-8 0,0 8 0,4-9 0,-4 9 0,6-9 0,-1 9 0,6-9 0,-4 9 0,11-10 0,-5 10 0,6-10 0,0 10 0,7-10 0,-5 10 0,5-10 0,-7 9 0,0-8 0,-1 9 0,-5-9 0,5 8 0,-11-2 0,-1 4 0,-2 0 0,-9 0 0,3-5 0,-4 4 0,0-3 0,-1 4 0,-43 0 0,6-12 0,-39 10 0,16-10 0,0 7 0,7 3 0,2-4 0,7 6 0,0 0 0,-1 0 0,7 0 0,2 0 0,5 0 0,6 0 0,1 0 0,6 0 0,-1 0 0,0 0 0,38 0 0,-9 0 0,34 0 0,-25 0 0,6 0 0,-16 0 0,8 0 0,-15 0 0,3 0 0,-4 0 0,-1 0 0,-32 14 0,-3-11 0,-24 16 0,0-12 0,6-1 0,-7 5 0,-8-9 0,6 9 0,-6-10 0,9 11 0,-1-11 0,0 5 0,0-6 0,0 5 0,7-3 0,2 3 0,7 0 0,0-3 0,6 3 0,-5 0 0,11-4 0,-10 5 0,10-2 0,-5-3 0,7 9 0,0-9 0,-1 8 0,1-8 0,5 8 0,-4-8 0,9 8 0,-4-8 0,5 7 0,0-7 0,1 4 0,-1-1 0,0-3 0,1 7 0,-1-6 0,0 2 0,5 4 0,1-2 0,12 7 0,-2-8 0,8-1 0,-5 1 0,1-4 0,0 3 0,-1 0 0,1-3 0,0 4 0,-1-1 0,1-3 0,-1 3 0,1-4 0,0 5 0,-1-4 0,1 3 0,-1-4 0,1 4 0,-1-3 0,1 4 0,-1-5 0,1 4 0,0-3 0,-1 3 0,1-4 0,0 4 0,4-2 0,2 2 0,1-4 0,3 0 0,-4 0 0,11 0 0,-4 0 0,4 0 0,1 0 0,1 0 0,6 0 0,0 0 0,0 0 0,0 0 0,-6 0 0,4 0 0,-10 0 0,4 0 0,-5-5 0,-1 4 0,0-4 0,-5 1 0,-1 3 0,0-4 0,-4 5 0,4 0 0,-6 0 0,1 0 0,0 0 0,-1 0 0,1 0 0,-1 0 0,1 0 0,0 0 0,-1 0 0,1 0 0,-1 0 0,1 0 0,0 0 0,-1 0 0,1 0 0,-1 0 0,1 0 0,0 0 0,-1 0 0,1 0 0,-1 0 0,6 0 0,1 0 0,0 0 0,4-5 0,-9 4 0,9-4 0,-4 5 0,5 0 0,-4 0 0,2 0 0,-8-4 0,9 3 0,-4-3 0,5 4 0,-5 0 0,4-5 0,-3 4 0,4-4 0,-5 1 0,4 2 0,-4-2 0,0 4 0,-1-4 0,0 3 0,1-4 0,0 1 0,-1 3 0,-5-3 0,4-1 0,-3 4 0,9-9 0,-4 9 0,0-8 0,4 8 0,-4-8 0,6 7 0,-1-2 0,0-1 0,0 4 0,1-9 0,-1 9 0,0-9 0,-5 9 0,4-4 0,-4 1 0,6 2 0,-6-2 0,4 4 0,-9-5 0,9 4 0,-4-3 0,0 4 0,4-5 0,-9 4 0,9-4 0,-9 5 0,9 0 0,-4 0 0,0-4 0,4 3 0,-9-4 0,8 5 0,-8 0 0,9 0 0,-9 0 0,4 0 0,-5 0 0,-1 0 0,1 0 0,-1 0 0,0 0 0,0 0 0,0 0 0,0 0 0,0 0 0,0 0 0,0 0 0,1 0 0,-1 0 0,1 0 0,5 0 0,-4 0 0,9 0 0,-9 0 0,3 0 0,-4 0 0,-1 0 0,-35 0 0,12 0 0,-35 0 0,26 0 0,-11 0 0,5 0 0,-6 0 0,0 0 0,0 0 0,-7 0 0,5 0 0,-5 0 0,0 0 0,5 0 0,-5 0 0,8 5 0,5-4 0,-3 4 0,9 0 0,-5-4 0,7 4 0,0-1 0,4-2 0,-3 2 0,9 1 0,-4-4 0,5 3 0,-5-4 0,4 4 0,-4-3 0,0 8 0,-1-3 0,-5 5 0,-1-5 0,1 3 0,0-3 0,-7 5 0,5 0 0,-10 0 0,10 0 0,-11 1 0,11-2 0,-10 2 0,10-1 0,-11-5 0,11 3 0,-4-3 0,5 5 0,1-5 0,0 3 0,-1-3 0,1 0 0,5 3 0,-4-8 0,8 3 0,-8 1 0,9-4 0,-4 4 0,6-5 0,-1 0 0,40 4 0,-21-3 0,37 4 0,-29-5 0,4 0 0,0 0 0,0 0 0,1 0 0,-1 0 0,0 0 0,-5 0 0,4 0 0,-4 0 0,0 0 0,4 0 0,-9 0 0,4 0 0,0 0 0,-4 0 0,4 0 0,-6 0 0,1 0 0,-1 0 0,1 0 0,0 0 0,-1 0 0,6 0 0,-4 0 0,4 0 0,-6 0 0,1 0 0,5 0 0,-5 0 0,5 0 0,0 0 0,-4 0 0,9 0 0,-9 0 0,3-5 0,1 4 0,-4-3 0,9 4 0,-9-5 0,9 4 0,-9-3 0,4 4 0,0-5 0,-5 4 0,10-4 0,-9 5 0,9 0 0,-9-4 0,4 3 0,0-4 0,1 5 0,0 0 0,3 0 0,-2-4 0,4 2 0,0-2 0,0-1 0,1 4 0,-1-4 0,0 0 0,7 4 0,-5-4 0,4 0 0,-6 4 0,0-8 0,7 7 0,-5-2 0,4-1 0,-6 4 0,0-9 0,1 9 0,-6-4 0,4 5 0,-4 0 0,0 0 0,4-5 0,-9 4 0,4-4 0,-1 5 0,3 0 0,-1 0 0,4 0 0,-4-5 0,5 4 0,6-3 0,2-2 0,6 0 0,0-1 0,6-3 0,-4 3 0,11-6 0,-11 7 0,12-6 0,-18 6 0,9-1 0,-11-3 0,0 9 0,-2-9 0,-5 9 0,-6-4 0,4 0 0,-9 4 0,9-4 0,-9 5 0,9 0 0,-10-4 0,10 3 0,-9-4 0,9 5 0,-4 0 0,0 0 0,4 0 0,-4 0 0,6 0 0,-1 0 0,7 0 0,-6-4 0,6 2 0,-7-2 0,0 4 0,1 0 0,-1 0 0,6 0 0,-4 0 0,4 0 0,-6 0 0,0 0 0,1-5 0,5 4 0,-4-4 0,4 5 0,-6 0 0,1 0 0,-1-5 0,0 4 0,-5-4 0,-1 5 0,-5 0 0,-1 0 0,1 0 0,-41 0 0,16 0 0,-40 0 0,26 0 0,-6 0 0,-7 0 0,-2 0 0,0 0 0,-5 6 0,5-5 0,-15 11 0,6-5 0,-6 0 0,8 5 0,0-11 0,0 10 0,1-4 0,-1 0 0,0 5 0,0-11 0,7 10 0,-6-4 0,13-1 0,-5 5 0,7-10 0,1 10 0,-1-10 0,0 9 0,6-4 0,-5 1 0,5 3 0,-6-4 0,6 1 0,-5 3 0,5-4 0,0 1 0,-5 3 0,5-3 0,-6-1 0,0 5 0,0-10 0,0 9 0,0-3 0,0 4 0,0-4 0,0 3 0,7-4 0,0 1 0,7 2 0,4-8 0,3 8 0,4-8 0,0 4 0,35-5 0,-13 0 0,30 0 0,-20 0 0,-1 0 0,6 0 0,-4 0 0,11 0 0,-6 0 0,1 0 0,5 0 0,-6 0 0,8 0 0,-1 0 0,7 0 0,-12 0 0,18 0 0,-23 0 0,15 0 0,-11-6 0,-1 5 0,6-4 0,-11 5 0,10 0 0,-10-5 0,4 4 0,0-4 0,-4 5 0,11-5 0,-12 3 0,12-3 0,-5 0 0,0 4 0,4-5 0,-4 1 0,6 4 0,0-4 0,0-1 0,0 5 0,0-4 0,-1 0 0,1 3 0,0-3 0,-6 0 0,5 4 0,-5-4 0,-1 5 0,6-5 0,-11 4 0,10-4 0,-10 5 0,10 0 0,-10 0 0,11 0 0,-12 0 0,12 0 0,-5 0 0,6 0 0,-1 0 0,1 0 0,7 0 0,-5 0 0,4 0 0,1 0 0,-5 0 0,5 0 0,-7 0 0,7 0 0,-6 0 0,5 0 0,-6 0 0,0-6 0,0 5 0,-6-4 0,4 5 0,-10-5 0,4 4 0,-5-4 0,-1 5 0,0 0 0,-5 0 0,5 0 0,-5 0 0,0-4 0,4 2 0,-4-2 0,5 4 0,0 0 0,1 0 0,-1 0 0,0 0 0,7 0 0,-6 0 0,6-5 0,-1 4 0,-4-4 0,11 5 0,-12 0 0,12 0 0,-5 0 0,6 0 0,-6 0 0,4 0 0,-4 0 0,6-5 0,-6 4 0,4-4 0,-4 5 0,0 0 0,5-6 0,-6 5 0,1-4 0,-1 5 0,-1 0 0,-4 0 0,4-5 0,-5 4 0,-1-4 0,0 5 0,0 0 0,-4 0 0,3 0 0,-4-5 0,5 4 0,0-4 0,1 5 0,-6 0 0,4 0 0,-4 0 0,5 0 0,0 0 0,0 0 0,1 0 0,-1 0 0,0 0 0,7 0 0,-6 0 0,6-5 0,-1 4 0,2-4 0,0 5 0,4 0 0,-10 0 0,10 0 0,-10 0 0,5-4 0,-7 2 0,0-2 0,0 4 0,0 0 0,-4 0 0,-3 0 0,1 0 0,-4 0 0,4 0 0,-6 0 0,1 0 0,-1 0 0,6 0 0,-4 0 0,4 0 0,-5 0 0,4 0 0,-3 0 0,9 0 0,-9 0 0,9 0 0,-9 0 0,9 0 0,-9 0 0,9 0 0,-9 0 0,9 0 0,-9 0 0,4 0 0,-6 0 0,1 0 0,-1 0 0,1 0 0,0 0 0,-1 0 0,-54 0 0,6 0 0,-42 0 0,5 0 0,21 0 0,-30 0 0,13 0-321,12 0 0,-1 0 321,-20 0 0,23 0 0,0 0 0,-14 0 0,-17 0 0,0 0 0,9 0 0,2 0 0,17 0 0,2 0 0,8 0 0,7 0 0,2 0 0,7 0 642,0 0-642,7 0 0,0 0 0,7 4 0,-1-2 0,-5 7 0,4-7 0,-5 8 0,1-4 0,4 5 0,-11 0 0,11 0 0,-4 0 0,-1 0 0,5 0 0,-10 1 0,10-2 0,-5 1 0,7 0 0,-1 0 0,1-1 0,0 1 0,-1-5 0,6 3 0,1-8 0,5 3 0,1-4 0,36 4 0,-8-3 0,33 4 0,-23-5 0,4 0 0,-4 0 0,6 0 0,0 0 0,7 0 0,-5 0 0,-1 0 0,-3 0 0,-4 0 0,6 0 0,-6 0 0,4 0 0,-10 0 0,10 0 0,-10 0 0,10 0 0,-4 0 0,0 0 0,5 0 0,-5 0 0,6 0 0,0 0 0,0 0 0,0 0 0,0 0 0,6 0 0,-4 0 0,12 0 0,-12 0 0,12 0 0,-6 0 0,1 0 0,5 0 0,-5 0 0,-1 0 0,7 0 0,-14 0 0,14 0 0,-14 0 0,6 0 0,-7 0 0,1 0 0,-2 0 0,1 0 0,-6 0 0,-1 0 0,-1 0 0,-4 0 0,4 0 0,1 0 0,-6 0 0,6 4 0,-7-2 0,0 7 0,7-8 0,-6 4 0,6-1 0,-7-2 0,0 2 0,-5 1 0,4-4 0,-9 3 0,9-4 0,-9 0 0,4 4 0,-5-3 0,-1 4 0,1-5 0,0 0 0,-1 0 0,0 0 0,0 0 0,0 0 0,1 0 0,0 0 0,5 0 0,1 0 0,11 0 0,-4 0 0,10 0 0,-4 0 0,0 0 0,4 0 0,-4 0 0,6 0 0,-6 0 0,-2 0 0,-6 0 0,1 0 0,-1 0 0,-5 0 0,4 0 0,-9 0 0,3 0 0,-4 0 0,-1 0 0,1 0 0,0 0 0,-1 0 0,1 0 0,-1 0 0,1 0 0,0 0 0,-1 0 0,1 0 0,0 0 0,-1 0 0,1 0 0,5 0 0,-4 0 0,9 0 0,-10 0 0,5 0 0,-5 0 0,-1 0 0,1 0 0,0 0 0,-1 0 0,1 0 0,-1 0 0,1 0 0,0 0 0,-1 0 0,1 0 0,-1 0 0,-4-13 0,-1 1 0,-4-18 0,0 1 0,0-14 0,0 0 0,0-8 0,0 0 0,0-8 0,0 6 0,0-13 0,-5 13 0,3-14 0,-4 6 0,6-8 0,0 8 0,-6-6 0,5 14 0,-5-5 0,6 7 0,-5 7 0,-2 2 0,0 7 0,-3-1 0,4 7 0,-6-4 0,1 10 0,0-4 0,0 5 0,1 1 0,-1 0 0,0-1 0,5 1 0,-3 4 0,3-3 0,1 9 0,-5-9 0,9 9 0,-9-9 0,5 9 0,-1-9 0,-3 3 0,7-4 0,-7 5 0,3-4 0,1 3 0,-5-4 0,9 0 0,-3-1 0,4 1 0,-5 0 0,4-1 0,-4 1 0,5-1 0,0 1 0,0-1 0,0 1 0,0-1 0,0 1 0,0 0 0,0-1 0,0 1 0,0-1 0,0-5 0,0 4 0,0-5 0,0 1 0,-5 4 0,4-11 0,-4 11 0,5-10 0,0 10 0,0-11 0,0 5 0,0 0 0,0-5 0,0 5 0,0 0 0,0-4 0,0 4 0,0 0 0,0 1 0,0 1 0,0 9 0,0-8 0,0 10 0,0-6 0,0 6 0,0-4 0,0 4 0,0-1 0,0-3 0,0 4 0,0 0 0,0-4 0,0 9 0,0-4 0,0 0 0,0 4 0,0-9 0,0 3 0,0-4 0,0 0 0,0-1 0,0 1 0,0 0 0,0-1 0,0 1 0,0-1 0,-5-5 0,4 4 0,-5-11 0,6 11 0,0-10 0,0 4 0,0-6 0,0 0 0,0 6 0,0-4 0,0 4 0,0-6 0,0 0 0,0-1 0,0 1 0,0 0 0,0-7 0,0 6 0,-5-6 0,4 7 0,-5-7 0,6 5 0,0-5 0,-5 7 0,4 6 0,-4-5 0,5 11 0,-6-10 0,5 10 0,-4-11 0,5 11 0,-5-5 0,4 7 0,-4-7 0,5 6 0,0-12 0,0 11 0,-5-5 0,4 7 0,-4-6 0,5 4 0,0-5 0,0 1 0,0 4 0,0-10 0,0 10 0,0-5 0,0 1 0,0-2 0,0-1 0,0-3 0,0 10 0,0-5 0,0 1 0,0 4 0,0-4 0,0-1 0,0 5 0,0-10 0,0 10 0,0-5 0,5 1 0,-3 4 0,8-11 0,-4 11 0,0-10 0,4 10 0,-4-5 0,0 1 0,3 4 0,-8-5 0,9 7 0,-5 5 0,1-4 0,3 4 0,-8-12 0,8 6 0,-3-6 0,0 7 0,4-1 0,-5 1 0,1 0 0,4-1 0,-9 1 0,8 5 0,-8 1 0,3 5 0,-4 0 0,5 0 0,-4 1 0,3-1 0,-4 0 0,0 1 0,4-1 0,-3 1 0,3 0 0,-4 0 0,0 0 0,0-1 0,0 1 0,0-1 0,0 1 0,0-1 0,4 0 0,-3 1 0,4-1 0,-5 0 0,0-5 0,0 4 0,4-4 0,-3 6 0,3-1 0,-4 0 0,0 1 0,0 0 0,5-1 0,-4 1 0,3 0 0,4 3 0,-2 23 0,3-7 0,-5 16 0,0-16 0,2 5 0,0 1 0,3 5 0,-3 1 0,5 5 0,-5-4 0,4 4 0,-4 1 0,0-6 0,5 12 0,-5-6 0,0 1 0,5 5 0,-10-5 0,4 6 0,-5 0 0,5-6 0,-4 4 0,4-4 0,-5 6 0,0-6 0,0 4 0,0-11 0,5 12 0,-4-11 0,5 10 0,-6-10 0,0 4 0,4-5 0,-2-1 0,2 0 0,-4 6 0,0-4 0,5 5 0,-4-7 0,4 0 0,-5 1 0,0-1 0,0 0 0,5 0 0,-4-4 0,4 2 0,-5-8 0,0 9 0,0-9 0,0 9 0,0-9 0,0 4 0,0 0 0,0-4 0,0 4 0,0-1 0,0-3 0,0 4 0,0 0 0,0-4 0,0 9 0,0-9 0,0 9 0,0-4 0,0 5 0,0 6 0,0-4 0,0 10 0,0-10 0,0 11 0,0-5 0,0-1 0,0 6 0,0-5 0,0 6 0,0 0 0,0 0 0,0 0 0,0 0 0,5 0 0,-4 0 0,4-1 0,-5 1 0,0 0 0,5 0 0,-3 0 0,3-6 0,0 5 0,-4-6 0,4 1 0,1 5 0,-5-6 0,4 7 0,-5 0 0,5 0 0,-4 0 0,5 0 0,-6 0 0,0 0 0,0 0 0,0 0 0,0 0 0,0-6 0,0 4 0,0-4 0,0-1 0,0 6 0,0-5 0,0 6 0,0 0 0,0 7 0,0-5 0,0 4 0,0 1 0,0-5 0,0 12 0,0-12 0,0 12 0,0-12 0,-6 5 0,5 0 0,-9-5 0,8 5 0,-8-7 0,3 7 0,-5-6 0,5 7 0,-4-1 0,9-6 0,-9 14 0,10-14 0,-11 14 0,5-14 0,0 13 0,-3-12 0,9 12 0,-10-12 0,5 5 0,-1-7 0,2 0 0,-1 0 0,5 0 0,-9-6 0,9 4 0,-9-10 0,9 5 0,-4-1 0,1-9 0,3 14 0,-3-20 0,4 20 0,-5-19 0,4 19 0,-3-15 0,4 10 0,0-5 0,0 5 0,-5-5 0,4 11 0,-4-10 0,5 10 0,-5-10 0,4 5 0,-4-7 0,5 0 0,-5 1 0,4-6 0,-4-1 0,1-1 0,2-3 0,-7 9 0,8-9 0,-9 9 0,5-9 0,-11 9 0,5-4 0,-9 5 0,-3 1 0,-8 7 0,-4-4 0,-10 13 0,-17-3 0,3 6 0,-26-3 0,28-5 0,-28 2 0,22-6 0,-15 6 0,9-7 0,8-8 0,2 0 0,15-8 0,1 0 0,14-1 0,2-4 0,11-3 0,1-4 0,5 0 0,5-13 0,1-13 0,4-24 0,0-11 0,0 0 0,6-14 0,2 13 0,6-15 0,6 8 0,-5 8 0,10 2 0,-11 8 0,9 7 0,-10 8 0,3 9 0,-5 5 0,-1 1 0,-4 5 0,3 1 0,-13 49 0,-5-6 0,-10 32 0,-5-18 0,1-7 0,0-6 0,5 4 0,3-15 0,9 3 0,-3-12 0,8 1 0,24-41 0,-5 3 0,31-39 0,-15 14 0,7-3 0,-7 3 0,-1 0 0,-8 2 0,0 7 0,-7 8 0,-1 8 0,-7 12 0,0 1 0,-5 5 0,-16 48 0,-3-22 0,-9 45 0,3-39 0,7 6 0,2-7 0,2-5 0,8-1 0,5-10 0,22-19 0,7-15 0,13-13 0,1-5 0,3-8 0,-1 4 0,6-6 0,-19 5 0,0 19 0,-13-2 0,-6 14 0,-2 5 0,-5 5 0,-1 2 0,-19 43 0,-8 0 0,-22 48 0,-9-9-263,21-27 0,1-2 263,-18 23 0,15-22 0,1 0 0,-8 19 0,-7 8 0,12-20 0,8-10 0,6-13 0,2-7 0,10-7 526,-3-5-526,14-40 0,2 9 0,14-48 0,11 15 0,-4-7 0,11 0 0,-13 17 0,0 6 0,-5 10 0,-10 12 0,4 1 0,-5 10 0,-5 4 0,-1 33 0,-22 10 0,-5 27 0,-28 11-490,20-33 0,-1 0 490,-23 25 0,20-22 0,0-1 0,-24 14 0,23-20 0,-1 0 0,-31 25 0,2-8-56,11-13 56,2-13 0,7-2 0,10-14 0,13-2 0,3-5 977,9-6-977,-4 0 59,6-5-59,0 0 0,-1 0 0,1 0 0,4-13 0,6 1 0,15-14 0,15 3 0,29-10 0,3-1 0,23-10 0,-9 2-764,-3-1 764,-22 16 0,-1 1 0,11-11 0,-8 7 0,0-1 0,12-14 0,16-9 0,-17 5-68,-4 8 68,-13 1 0,-10 7 0,-10 5 0,-12 11 0,-1-3 761,-5 14-761,0-8 71,-5 9-71,-17 42 0,-4 0 0,-16 43 0,4-11 0,1-8 0,-1 14 0,-7-3 0,5 7 0,-5-1 0,9-18 0,5-1 0,-1-21 0,14-4 0,-7-12 0,14-6 0,-4-2 0,11-59 0,1 6 0,12-42 0,-4 15 0,9 12 0,-9-5 0,2 15 0,-4 2 0,-2 13 0,-1 7 0,-4 7 0,-1 5 0,-1 5 0,6 32 0,-3-4 0,7 28 0,-13-16 0,9 0 0,-3 0 0,-1-6 0,4-2 0,-9-6 0,8-5 0,-8-1 0,4-5 0,-5-1 0,0 1 0,4-35 0,-3-9 0,3-44 0,-11-2 0,0 32 0,-2-3-221,1-5 1,-1 0 220,-7-39-492,8 37 0,1-1 444,-2-33 48,2 42 0,-1-1 0,3-3 0,1-1-291,-3-1 0,0 1 291,5-32 0,-2 29 0,1 2 0,3-19 0,0-15 0,0 3 0,0 17 0,0-8 0,0 9 0,0 8 405,0 2-405,0 16 983,0-6-944,0 12 589,0-13-628,0 14 0,0-7 0,0 8 0,0 0 0,0-7 0,0 5 0,0-4 0,0 5 0,0 2 0,0-9 0,0 7 0,0-14 0,0 14 0,0-14 0,0 13 0,0-5 0,0 13 0,0-5 0,0 11 0,0-10 0,0 10 0,0-11 0,0 11 0,0-4 0,0-1 0,0 6 0,0-6 0,0 7 0,0-7 0,0 5 0,0-10 0,0 4 0,0 0 0,0-5 0,0 5 0,0 0 0,-5 2 0,4-1 0,-9 5 0,9-4 0,-8 5 0,8-5 0,-9 4 0,9-11 0,-9 11 0,9-10 0,-9 4 0,9 0 0,-5-5 0,6 5 0,-4 0 0,2-4 0,-2 4 0,4-1 0,-5 3 0,4-1 0,-4 5 0,5-4 0,-5 6 0,4-1 0,-4 1 0,5 4 0,0-3 0,-5 4 0,4 0 0,-4-4 0,1 9 0,3-4 0,-8 0 0,7 4 0,-2-4 0,-1 5 0,4 1 0,-8-1 0,8-5 0,-7 4 0,2-4 0,1 5 0,-4-5 0,7-1 0,-7 0 0,3-4 0,-4 3 0,0 1 0,-1-4 0,6 4 0,-5-6 0,4 6 0,-4-4 0,0 9 0,-1-9 0,6 9 0,-5-9 0,5 9 0,-5-4 0,0 0 0,0 4 0,0-4 0,-1 0 0,2 4 0,-7-9 0,5 9 0,-4-9 0,5 9 0,-1-9 0,-4 8 0,3-8 0,-2 9 0,3-9 0,-4 8 0,4-3 0,-5 0 0,6 4 0,0-9 0,0 9 0,-1-9 0,1 9 0,5-10 0,-4 10 0,3-4 0,1 6 0,-4-6 0,8 4 0,-9-10 0,9 10 0,-8-4 0,8 1 0,-4 3 0,5-4 0,0 5 0,-4 0 0,3 0 0,-3 1 0,4-1 0,23 53 0,1-5 0,-1 8 0,2 3 0,25 24-212,-26-24 0,-1-1 212,20 20 0,-16-19 0,-2-1 0,13 24 0,13 11 0,-8-6 0,-8-8 0,3-14 0,-16-4 0,0-26 0,-5 7 0,-6-20 0,5 9 0,-7-11 424,-3-13-424,-2-17 0,-4-16 0,0-32 0,0 5 0,0-15 0,0 1 0,0 6 0,0 1 0,0 11 0,0 15 0,-5 8 0,4 14 0,-4 7 0,5 5 0,0 40 0,0-9 0,0 49 0,0-24 0,6 21 0,1-14 0,1 6 0,3-16 0,-5-7 0,0-8 0,4-7 0,-9-5 0,3-1 0,1-10 0,-4-47 0,3 0 0,-4-34 0,0 9 0,0 14 0,0-6 0,-5 16 0,4 6 0,-9 10 0,8 11 0,-2 1 0,4 5 0,0 47 0,0-21 0,0 39 0,0-34 0,0-5 0,0 4 0,0-9 0,0 4 0,-4-10 0,-11-26 0,1-8 0,-12-17 0,7-4 0,-5 14 0,4-14 0,-2 13 0,3-5 0,-3 13 0,4 2 0,3 10 0,9 3 0,-2 4 0,2 4 0,15 28 0,-1-6 0,18 22 0,-5-17 0,1 6 0,6-3 0,-4 4 0,3-11 0,-11 3 0,-1-9 0,-5 4 0,0-10 0,0 4 0,-1-8 0,-4-18 0,0 2 0,-5-25 0,0 17 0,0-5 0,0 7 0,0 5 0,0 1 0,0 5 0,0 0 0,7 0 0,-5 1 0,6-1 0,-8 0 0,-9 0 0,-3 4 0,-5-3 0,-9 3 0,8 0 0,-9 1 0,11 1 0,-4 3 0,9-4 0,-4 5 0,5 0 0,5-4 0,4-8 0,6 5 0,16-10 0,9 10 0,14-6 0,-15 6 0,-7 1 0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8:51.290"/>
    </inkml:context>
    <inkml:brush xml:id="br0">
      <inkml:brushProperty name="width" value="0.35" units="cm"/>
      <inkml:brushProperty name="height" value="0.35" units="cm"/>
      <inkml:brushProperty name="color" value="#66CC00"/>
    </inkml:brush>
  </inkml:definitions>
  <inkml:trace contextRef="#ctx0" brushRef="#br0">722 4329 24575,'0'-26'0,"0"3"0,0 8 0,0 4 0,0-9 0,-4 9 0,-2-9 0,-4 9 0,0-9 0,-1 3 0,0-4 0,5-1 0,-8 6 0,12-11 0,-12 14 0,8-13 0,0 10 0,-8-6 0,12 6 0,-13-4 0,9 4 0,-14-29 0,2 2 0,-3-6 0,5 12 0,5 16 0,0-7 0,0 5 0,0-4 0,5 5 0,-3 6 0,3-4 0,0 4 0,-3 0 0,3-5 0,1 10 0,-5-9 0,9 9 0,-9-9 0,9 9 0,-8-4 0,8 5 0,-8-5 0,7 4 0,-2-9 0,-1 9 0,4-4 0,-8 0 0,8 4 0,-4-9 0,1 9 0,3-9 0,-4 4 0,1 0 0,3-4 0,-4 8 0,1-8 0,2 9 0,-2-9 0,-1 9 0,4-9 0,-7 9 0,2-4 0,1 0 0,-4 4 0,8-9 0,-8 9 0,8-9 0,-7 9 0,6-10 0,-7 5 0,8-5 0,-4 5 0,1-5 0,2 5 0,-2-5 0,-1-1 0,4 6 0,-4-4 0,5 9 0,0-4 0,0 6 0,0-12 0,0-3 0,0-11 0,0 0 0,0 0 0,0 0 0,0 6 0,0-5 0,0 5 0,-5 0 0,4-4 0,-4 10 0,5-11 0,0 11 0,0-10 0,-5 3 0,4-5 0,-5 6 0,6-4 0,0 10 0,0-10 0,0 10 0,0-5 0,0 1 0,0 4 0,0-5 0,0 12 0,0-4 0,0 4 0,0-6 0,0 6 0,0-4 0,0 9 0,0-9 0,0 9 0,0-9 0,0 9 0,0-10 0,0 10 0,0-4 0,0 1 0,0 3 0,0-4 0,0 0 0,5 4 0,-4-4 0,3 0 0,0 4 0,2-4 0,-1 0 0,3 4 0,-2-9 0,0 8 0,3-8 0,-4 9 0,1-9 0,3 9 0,-3-9 0,3 9 0,-3-9 0,3 3 0,-3 1 0,4-4 0,0 4 0,1 0 0,-1-5 0,0 5 0,1-5 0,-1 5 0,1-5 0,-1 5 0,0-5 0,0 5 0,1-4 0,-1 4 0,0-1 0,1-3 0,-2 9 0,6-9 0,-4 9 0,5-9 0,-6 4 0,0 0 0,0-4 0,0 9 0,0-9 0,1 3 0,4 1 0,-3-4 0,3 3 0,-5 1 0,1-4 0,4 3 0,-4 1 0,4-4 0,-5 9 0,5-9 0,-4 9 0,4-4 0,-5 0 0,5 3 0,-4-3 0,4 5 0,0 0 0,-4-5 0,9 3 0,-8-3 0,3-1 0,0 5 0,-4-4 0,9-1 0,-4 5 0,1-9 0,3 8 0,-4-4 0,1 1 0,3 3 0,-9-3 0,9-1 0,-9 5 0,9-4 0,-9 5 0,9-1 0,-9 6 0,9-5 0,-9 5 0,9-6 0,-9 5 0,9-3 0,-4 8 0,0-8 0,4 3 0,-4 0 0,5-3 0,-5 7 0,4-7 0,-4 8 0,6-9 0,-6 4 0,4 1 0,-4-5 0,5 9 0,-5-8 0,4 8 0,-4-8 0,0 8 0,4-9 0,-9 9 0,9-4 0,-9 1 0,9 3 0,-9-3 0,4-1 0,-1 4 0,-3-3 0,9-1 0,-9 4 0,9-4 0,-9 1 0,9 3 0,-9-4 0,4 1 0,-1 3 0,-3-3 0,9-1 0,-9 4 0,9-4 0,-9 1 0,9 3 0,-9-8 0,9 8 0,-4-8 0,5 8 0,-5-8 0,4 8 0,-4-9 0,5 9 0,0-8 0,1 7 0,-1-7 0,-5 8 0,4-9 0,-4 9 0,5-4 0,1 0 0,-1 4 0,0-4 0,1 0 0,-1 4 0,0-4 0,0 1 0,0 2 0,7-8 0,-6 9 0,12-4 0,-11 0 0,4 4 0,0-4 0,-4 0 0,11 4 0,-12-8 0,12 7 0,-6-2 0,1 4 0,5-5 0,-5 3 0,0-3 0,4 5 0,-4-5 0,0 4 0,4-5 0,-10 6 0,10 0 0,-4 0 0,0 0 0,4 0 0,-10 0 0,11 0 0,-5 0 0,-1 0 0,6 0 0,-5 0 0,6 0 0,0 0 0,-6 0 0,4 0 0,-4 0 0,6 0 0,-6 0 0,4 0 0,-10 0 0,10 0 0,-10 0 0,4 0 0,1 0 0,-5 0 0,4 0 0,-6 0 0,1 0 0,-1 0 0,0 0 0,0 0 0,1 0 0,-1 5 0,0-4 0,1 9 0,-1-9 0,0 8 0,0-7 0,0 7 0,1-8 0,5 9 0,-4-9 0,4 9 0,0-9 0,-4 9 0,11-4 0,-11 0 0,10 4 0,-4-3 0,0-1 0,4 5 0,-4-5 0,6 6 0,0 0 0,0-1 0,0 1 0,0 0 0,0-6 0,0 4 0,-6-4 0,4 6 0,-4-1 0,0 0 0,4 1 0,-4-1 0,0 5 0,-2-4 0,0 4 0,-4-1 0,11-2 0,-12 7 0,6-3 0,-1 5 0,-4 0 0,10 1 0,-9 4 0,10-2 0,-3 10 0,-2-11 0,8 13 0,-14-14 0,12 6 0,-12-1 0,11-3 0,-3 10 0,-1-11 0,6 12 0,-12-7 0,11 2 0,-10 3 0,2-10 0,3 11 0,-12-12 0,18 13 0,-23-13 0,16 12 0,-13-12 0,8 10 0,-3-10 0,-3 11 0,3-6 0,-4 1 0,1 4 0,3-4 0,-8 6 0,9 0 0,-4 0 0,0 0 0,-1 0 0,0 0 0,-4 0 0,4 7 0,-5-5 0,0 5 0,0-7 0,-1 0 0,1 0 0,0 0 0,-1 0 0,1 0 0,-5 0 0,3 0 0,-9 0 0,5-6 0,-6 4 0,0-4 0,0 6 0,0-1 0,0 1 0,0 0 0,0 0 0,0 0 0,0 7 0,0-5 0,0 12 0,0-12 0,0 5 0,0 0 0,0-5 0,0 12 0,0-12 0,0 12 0,-6-13 0,-1 13 0,-4-13 0,4 6 0,-4-7 0,5-1 0,-7 9 0,1-7 0,5 6 0,-4 0 0,5-5 0,-7 5 0,2-7 0,-2 7 0,1-5 0,0 5 0,0-7 0,1 0 0,-1 0 0,0 0 0,0 0 0,0 0 0,1 0 0,-1 0 0,0 0 0,0 0 0,1-6 0,-1 4 0,1-4 0,-5 0 0,3 5 0,-8-12 0,9 12 0,-10-5 0,5-1 0,-6 6 0,1-11 0,-1 10 0,1-10 0,-1 10 0,2-10 0,-2 4 0,-5 2 0,4-6 0,-5 6 0,8-8 0,-2 7 0,-4-5 0,3 5 0,-5 0 0,2-4 0,3 4 0,-11 1 0,12-6 0,-6 6 0,0 0 0,-1-5 0,-1 11 0,3-11 0,0 4 0,5-6 0,-12 7 0,6-5 0,-2 5 0,-2-6 0,10-1 0,-11 1 0,11-2 0,-10 2 0,10-1 0,-11-4 0,11 2 0,-4-8 0,5 3 0,-5 2 0,4-5 0,-5 4 0,7-5 0,0-1 0,-1 1 0,1-1 0,-1 1 0,6-1 0,-4 1 0,4-6 0,-6 5 0,1-5 0,0 1 0,-1 4 0,-5-9 0,4 8 0,-5-3 0,1 0 0,-2 4 0,0-9 0,-5 10 0,5-10 0,-6 10 0,6-10 0,-5 9 0,5-9 0,0 9 0,-5-3 0,5-1 0,0 4 0,-4-9 0,10 8 0,-11-8 0,11 4 0,-11 0 0,12-3 0,-12 8 0,5-9 0,0 5 0,-5-1 0,11-4 0,-10 4 0,4-5 0,-1 0 0,-3 5 0,10-3 0,-11 3 0,12-5 0,-12 0 0,5 5 0,0-4 0,-5 5 0,11-6 0,-10 0 0,4 0 0,-6 5 0,0-4 0,6 4 0,-4-5 0,4 0 0,-6 0 0,0 0 0,0 0 0,-1 0 0,1 0 0,0 0 0,0 0 0,0 0 0,1 0 0,5 0 0,-5 0 0,5 0 0,0 0 0,-4 0 0,10 0 0,-11 0 0,11 0 0,-4 0 0,5 0 0,-5-5 0,4 4 0,-5-9 0,7 8 0,-6-8 0,4 9 0,-5-9 0,7 4 0,0 0 0,-7-4 0,5 9 0,-4-9 0,6 9 0,-1-9 0,1 4 0,-1 0 0,-5-4 0,4 4 0,-4 0 0,5-4 0,-5 4 0,4-5 0,-11-1 0,11 1 0,-4 0 0,5 0 0,1 1 0,-6-2 0,4 1 0,-5 0 0,7 0 0,-1 1 0,1-1 0,-1 0 0,1-4 0,-7 2 0,6-2 0,-6 4 0,7-5 0,0 4 0,-1-3 0,1-1 0,-1 4 0,-5-9 0,4 9 0,-5-9 0,7 9 0,0-8 0,-1 8 0,5-9 0,-3 9 0,3-8 0,-4 3 0,5 1 0,-4-4 0,8 4 0,-8-6 0,3 6 0,-5-11 0,5 9 0,-4-9 0,4 5 0,-5-5 0,0 4 0,5-10 0,-5 4 0,5 0 0,-6-5 0,-1-2 0,0-1 0,0-5 0,1 7 0,4 0 0,-3-1 0,4 2 0,-5-1 0,0 0 0,-1 0 0,6 0 0,-4 0 0,5 6 0,-1-4 0,-2 10 0,7-11 0,-3 11 0,4-10 0,2 10 0,-2-5 0,-4 1 0,4 4 0,-5-11 0,6 11 0,-1-10 0,1 4 0,-1-7 0,1 7 0,4-4 0,-3 4 0,4-6 0,-6 0 0,1 6 0,-1-5 0,1 5 0,-1-5 0,6-2 0,-4 7 0,3-4 0,-4 4 0,-1-6 0,5-1 0,-3 1 0,9-7 0,-10 5 0,5-5 0,-1 7 0,2-1 0,0 1 0,3 0 0,-3 0 0,0 6 0,4-4 0,-4 4 0,0 0 0,4-4 0,-3 10 0,4-10 0,0 10 0,0-11 0,0 11 0,0-4 0,0-1 0,0 5 0,0-4 0,0 5 0,0-5 0,0 9 0,0-8 0,0 9 0,0-4 0,0 5 0,0-4 0,0 3 0,4-4 0,-2 0 0,2-1 0,1 1 0,-4-1 0,4-5 0,0 4 0,-4-5 0,8 7 0,-7-1 0,7 1 0,-8-7 0,9 5 0,-9-4 0,8 6 0,-8-1 0,9 1 0,-9-1 0,8 1 0,-7-1 0,7 1 0,-3 0 0,5-7 0,-5 5 0,4-4 0,-4-1 0,5 5 0,1-10 0,-2 10 0,2-11 0,-1 11 0,0-10 0,0 4 0,1 0 0,-1-4 0,0 4 0,0 0 0,1-4 0,-1 4 0,5 0 0,-4 2 0,3-1 0,-4 5 0,5-4 0,-4 5 0,4-5 0,-1 4 0,-3-5 0,3 12 0,-4-4 0,4 4 0,-4-6 0,4 6 0,1-4 0,-5 9 0,4-9 0,-5 9 0,5-5 0,-4 6 0,4-5 0,-5 4 0,0-4 0,5 5 0,-5 0 0,5 0 0,-5 0 0,-1 0 0,1 1 0,5-2 0,-4 6 0,4-4 0,-6 3 0,1-4 0,-1 1 0,1-1 0,0 0 0,-1 1 0,1-1 0,-1 0 0,6 0 0,-4 0 0,3 0 0,1 0 0,-3-5 0,8 3 0,-9-3 0,9 4 0,-9 1 0,9 0 0,-9 0 0,9-5 0,-4 3 0,5-3 0,-5 4 0,4 1 0,-4-5 0,5 3 0,-5-3 0,4 4 0,-4 1 0,6-1 0,-1 0 0,0 0 0,0 1 0,-4 4 0,2-4 0,-2 4 0,4-5 0,0 1 0,0-1 0,1 5 0,-1-4 0,0 4 0,-5-4 0,10-1 0,-8 5 0,9-4 0,-5 4 0,-6-4 0,4-1 0,-4 6 0,5-5 0,0 9 0,0-8 0,1 3 0,-1 0 0,-5-4 0,4 9 0,-4-8 0,5 8 0,1-9 0,-1 9 0,-5-8 0,4 8 0,-4-8 0,5 8 0,1-4 0,-6 1 0,4 2 0,-4-2 0,5-1 0,1 4 0,-1-4 0,0 1 0,0 2 0,1-2 0,-1 4 0,0-5 0,1 4 0,-1-4 0,0 5 0,15 0 0,-11-5 0,12 4 0,-16-4 0,0 5 0,0 0 0,1 0 0,-1 0 0,-5 0 0,4-5 0,-4 4 0,0-4 0,-1 5 0,0 0 0,-4 0 0,4 0 0,-6 0 0,1 0 0,-1 0 0,1 0 0,5 0 0,-4 0 0,4 0 0,-6 0 0,6 0 0,-4 0 0,4 0 0,0 0 0,-5 0 0,10 0 0,-9 0 0,9 0 0,-4 0 0,1 0 0,2 0 0,-8 0 0,9-5 0,-3 4 0,4-3 0,0 4 0,0 0 0,-5 0 0,4-5 0,-3 4 0,4-4 0,0 5 0,0 0 0,0 0 0,1 0 0,-6 0 0,4 0 0,-4-5 0,5 4 0,-5-4 0,4 5 0,-4 0 0,6 0 0,-6 0 0,4 0 0,-4 0 0,5 0 0,-5 0 0,4 0 0,-9 0 0,9 0 0,-9 0 0,9 0 0,-9 0 0,9 0 0,-10 0 0,10 0 0,-9 0 0,9 0 0,-3 0 0,-1 0 0,4 0 0,-9 0 0,9 0 0,-4 0 0,0 0 0,4 0 0,-9 0 0,8 5 0,-8-4 0,9 3 0,-4 1 0,0-4 0,4 4 0,-9-1 0,9-3 0,-9 4 0,9-5 0,-4 4 0,0-2 0,4 2 0,-4 1 0,15-4 0,-7 9 0,6-9 0,-8 8 0,5-8 0,-4 9 0,4-9 0,-5 9 0,5-4 0,-4 0 0,10 4 0,-10-4 0,11 6 0,-6-6 0,1 4 0,5-4 0,-12 5 0,12 0 0,-5 1 0,-1-1 0,6 0 0,-5 0 0,0 1 0,-2-1 0,0 0 0,-4-1 0,11 2 0,-12-1 0,12 5 0,-11-3 0,4 7 0,0-7 0,2 8 0,0-4 0,5 6 0,-5 0 0,6 0 0,-6-1 0,5 8 0,-4-6 0,7 13 0,-1-13 0,0 6 0,0 0 0,0-5 0,0 5 0,1 0 0,-8-6 0,6 6 0,-11-2 0,3-5 0,-5 5 0,0-7 0,-1 0 0,0-4 0,-4 3 0,3-4 0,-9 0 0,4 4 0,-5-9 0,0 4 0,0 0 0,0-4 0,0 9 0,0-9 0,0 8 0,0-8 0,1 9 0,-1-9 0,0 9 0,-4-9 0,3 9 0,-4-9 0,6 9 0,-6-4 0,5 6 0,-4-1 0,4 0 0,1-5 0,-6 10 0,4-8 0,-3 9 0,5-5 0,-5-1 0,3 0 0,-2 7 0,4-5 0,-5 10 0,3-10 0,-2 10 0,-1-10 0,3 4 0,-7 0 0,7-4 0,-3 11 0,0-12 0,4 6 0,-9-1 0,4-4 0,0 10 0,-3-10 0,8 11 0,-9-5 0,5 6 0,-1 0 0,-4-6 0,9 4 0,-8-4 0,3 6 0,-5 0 0,5-1 0,-4 1 0,4-6 0,-5 4 0,0-4 0,0 0 0,0 4 0,0-10 0,0 5 0,0-7 0,0 0 0,0 1 0,0-6 0,0 4 0,0-4 0,0 5 0,0-5 0,0 4 0,0-4 0,0 6 0,0-1 0,0 0 0,0 0 0,0 1 0,-5 5 0,-1-4 0,0 4 0,-4-6 0,4 7 0,-5-6 0,-1 12 0,1-11 0,-1 10 0,2-10 0,-2 10 0,1-4 0,-1 0 0,1 5 0,0-12 0,-1 12 0,1-12 0,0 12 0,-6-6 0,4 7 0,-4 0 0,0 0 0,5-1 0,-11 1 0,10 7 0,-9-5 0,8 5 0,-8-7 0,9 0 0,-4 0 0,0 0 0,4 0 0,-9 0 0,9-6 0,-4 4 0,1-10 0,3 11 0,-2-12 0,4 6 0,0-12 0,5-1 0,-2-6 0,7 1 0,-3-35 0,4 18 0,0-34 0,0 30 0,0-9 0,0 4 0,0-6 0,0 1 0,0-7 0,0-1 0,0 1 0,0-6 0,0 5 0,0-13 0,0 5 0,0-5 0,0-1 0,0 6 0,0-12 0,0 12 0,0-12 0,0 12 0,5-12 0,2 12 0,5-5 0,0 0 0,0 5 0,0-5 0,0 0 0,5 5 0,-3-12 0,3 12 0,-5-6 0,-1 8 0,2-7 0,3 5 0,-2-5 0,3 7 0,-6 0 0,1 6 0,-1-5 0,0 5 0,5 0 0,-3 1 0,2 1 0,-4 4 0,0 1 0,-1 1 0,-4 5 0,3 0 0,-8 1 0,7 10 0,-7-4 0,4 39 0,-5-11 0,0 26 0,0-11 0,0-5 0,-5 0 0,-2 4 0,-4-4 0,-1 5 0,6 1 0,-4-6 0,4 4 0,0-10 0,-5 10 0,10-10 0,-9-1 0,5-2 0,-1-4 0,-4 5 0,9-5 0,-4-1 0,5-5 0,0-1 0,-4 1 0,3-1 0,-3 1 0,4-35 0,-5 11 0,4-28 0,-4 20 0,5-5 0,0-2 0,0-6 0,-5 0 0,3 0 0,-3 0 0,5-8 0,0 7 0,0-7 0,-5 1 0,3 6 0,-3 0 0,5 2 0,0 5 0,0 0 0,0-5 0,0 11 0,0-4 0,0 11 0,0-4 0,0 9 0,0-4 0,0 5 0,0 0 0,0 1 0,0 0 0,0 0 0,0-6 0,0 5 0,0-5 0,0 0 0,0 4 0,0-9 0,0 9 0,0-10 0,0 10 0,0-9 0,-5 9 0,4-4 0,-3 0 0,0 4 0,3-9 0,-4 9 0,0-9 0,4 4 0,-4-1 0,1-3 0,2 9 0,-11-23 0,10 20 0,-11-20 0,13 23 0,-4-4 0,1 5 0,3-5 0,-3 4 0,-1-9 0,4 9 0,-9-9 0,9 3 0,-8 1 0,7-4 0,-6 9 0,7-4 0,-3 5 0,-1-5 0,-1 4 0,0-4 0,-2 6 0,7-6 0,-4 4 0,1-4 0,-2 5 0,1 0 0,-4 0 0,8 1 0,-7-1 0,2 0 0,1 0 0,-4 0 0,4 1 0,-5-1 0,0 1 0,1-1 0,0 5 0,3-3 0,-2 2 0,2 1 0,-3-8 0,-1 10 0,0-10 0,0 12 0,1-7 0,3 2 0,-3 1 0,4-4 0,-5 8 0,0-8 0,1 4 0,-1-5 0,0 0 0,0 5 0,5-4 0,-4 4 0,4-5 0,-5 5 0,0-4 0,5 4 0,-4-1 0,4-3 0,-1 4 0,-2-5 0,2 5 0,1-4 0,-4 4 0,4-1 0,-5-2 0,1 3 0,-1-5 0,1 5 0,4-3 0,-3 2 0,2 1 0,-3-4 0,-1 4 0,0-5 0,0 4 0,1-2 0,3 2 0,-2 1 0,2-4 0,-4 4 0,1 0 0,-1-4 0,0 3 0,0 1 0,5-4 0,-4 8 0,4-7 0,-5 7 0,1-8 0,-1 8 0,5-7 0,-4 2 0,4 1 0,-5-4 0,0 4 0,1 0 0,-1 1 0,0-5 0,1 7 0,3-11 0,-2 12 0,2-8 0,-4 8 0,1-8 0,-1 4 0,1 0 0,0-4 0,-1 8 0,1-7 0,0 7 0,-1-8 0,0 8 0,1-7 0,-1 7 0,1-8 0,-1 8 0,0-3 0,1 0 0,-1 2 0,0-2 0,0 0 0,1 3 0,-1-4 0,-5 1 0,4 2 0,-4-7 0,5 8 0,1-3 0,-1 0 0,0 3 0,-5-4 0,4 1 0,-4 3 0,5-4 0,1 1 0,-1 3 0,0-3 0,0-1 0,1 4 0,-1-3 0,0 0 0,0 3 0,1-4 0,-1 1 0,0 3 0,1-8 0,-1 8 0,0-3 0,0-1 0,0 4 0,1-7 0,-1 6 0,0-6 0,0 7 0,1-4 0,-1 1 0,0 3 0,-5-8 0,4 8 0,-4-4 0,6 1 0,-1 2 0,0-6 0,0 7 0,1-4 0,-1 5 0,0-4 0,0 3 0,1-3 0,-1 0 0,0 2 0,1-2 0,-1 0 0,1 3 0,-1-4 0,0 5 0,0-4 0,1 3 0,-1-7 0,0 7 0,1-4 0,-1 1 0,0 3 0,1-3 0,-1-1 0,0 4 0,0-7 0,1 7 0,-1-4 0,0 1 0,0 3 0,1-4 0,-6 1 0,4 2 0,-4-7 0,5 8 0,0-8 0,-5 8 0,4-7 0,-4 7 0,6-4 0,-1 1 0,0 3 0,-5-4 0,4 5 0,-4-4 0,5 3 0,0-3 0,1-1 0,-1 4 0,0-3 0,0 4 0,1-4 0,-6 3 0,4-3 0,-3 4 0,-1 0 0,4 0 0,-4 0 0,5-4 0,0 2 0,1-2 0,-1 4 0,-5 0 0,4 0 0,-4-4 0,5 3 0,0-4 0,1 5 0,-6 0 0,4-4 0,-4 3 0,5-3 0,0 4 0,-4 0 0,2 0 0,-2 0 0,4 0 0,0-5 0,-5 4 0,4-3 0,-4 4 0,6 0 0,-6 0 0,4 0 0,-4 0 0,0 0 0,4 0 0,-9-5 0,9 4 0,-9-4 0,9 5 0,-4 0 0,0 0 0,4 0 0,-9-5 0,9 4 0,-9-4 0,9 5 0,-10 0 0,10 0 0,-9 0 0,9 0 0,-9 0 0,4 0 0,0 0 0,-4 0 0,9 0 0,-9 0 0,9 0 0,-10 0 0,10 0 0,-9 0 0,9 0 0,-9 0 0,9 0 0,-9 0 0,4 0 0,0 0 0,-5 0 0,10 0 0,-9 0 0,4 0 0,-5 0 0,4 0 0,-3 0 0,4 0 0,-5 0 0,4 0 0,-3 0 0,4 0 0,0 0 0,-4 0 0,3 0 0,1 0 0,-4 0 0,4 0 0,-1 0 0,-3 0 0,4 5 0,-5-4 0,-1 4 0,6-1 0,-4-3 0,4 8 0,-6-7 0,1 7 0,-1-8 0,1 9 0,0-9 0,-1 4 0,1-1 0,-1-3 0,1 9 0,5-9 0,-4 8 0,3-7 0,-4 7 0,-1-8 0,1 9 0,0-9 0,-1 8 0,1-8 0,0 9 0,-1-9 0,1 8 0,-1-3 0,1 0 0,-1 4 0,1-9 0,5 8 0,-4-3 0,3 4 0,1-4 0,-4 3 0,4-3 0,0 4 0,-4-4 0,8 2 0,-8-2 0,9 4 0,-9 0 0,9 0 0,-9 0 0,9 0 0,-9 1 0,9-2 0,-4 1 0,0 0 0,4 0 0,-4 0 0,5 0 0,1-1 0,-1 1 0,4 0 0,-2-1 0,2 1 0,-3-1 0,-1 1 0,0 0 0,5-1 0,-4 1 0,4-1 0,-5 1 0,5 0 0,-4-1 0,3 1 0,-3-1 0,3 1 0,-2 0 0,2-1 0,-3 1 0,3 0 0,-3-1 0,4 1 0,-5-1 0,0 1 0,1 0 0,-1-1 0,5 1 0,-4-1 0,0 5 0,-2-3 0,-3 2 0,4-3 0,4 0 0,-2-1 0,2-3 0,-3 2 0,3-2 0,-3-1 0,4 3 0,-5-2 0,1-1 0,4 3 0,21-28 0,-7 19 0,13-24 0,-13 24 0,-8-8 0,11 8 0,-5-12 0,6 11 0,-7-10 0,2 10 0,-3-6 0,5 2 0,0-3 0,-1 3 0,1-2 0,-1 2 0,6-4 0,-4 0 0,9-1 0,-9 2 0,9-2 0,-9 1 0,9-1 0,-9 1 0,9 0 0,-9 0 0,3 0 0,1-1 0,-4 2 0,9-2 0,-4 1 0,0-1 0,4-4 0,-9 4 0,9-5 0,-9 6 0,9-5 0,-4 8 0,1-12 0,3 12 0,-9-8 0,9 9 0,-9-3 0,4 4 0,-5-5 0,5 5 0,-5-4 0,5 4 0,4-10 0,-7 4 0,13-4 0,-14 5 0,9 0 0,-9 0 0,9-1 0,-10 1 0,5 0 0,0 0 0,-4 0 0,4 4 0,-6-3 0,1 4 0,-1-1 0,-3-2 0,-29 20 0,7-13 0,-17 18 0,18-11 0,5 3 0,0 1 0,1-5 0,-6 4 0,4-3 0,-4 4 0,5-5 0,1 3 0,-1-2 0,-5 4 0,4 0 0,-4 0 0,5-5 0,0 3 0,-5-2 0,4 4 0,-4 0 0,0 0 0,4 0 0,-4 0 0,0 0 0,4 0 0,-9 0 0,9 5 0,-9-3 0,9 3 0,-9 0 0,8-4 0,-8 4 0,9 0 0,-9-4 0,3 5 0,1-1 0,-5-3 0,5 3 0,-1 1 0,-3-4 0,8 2 0,-8 2 0,4-5 0,-6 9 0,6-9 0,-4 9 0,4-8 0,-5 8 0,-1-8 0,6 2 0,-4 2 0,4-5 0,-1 4 0,-3-5 0,4 1 0,-1 4 0,2-4 0,0 5 0,4-7 0,-4 1 0,0 0 0,3 5 0,-3-3 0,5 3 0,0-6 0,1 1 0,-6 0 0,4 0 0,-4 0 0,5-1 0,0 1 0,0-1 0,0 6 0,0-4 0,0 4 0,0-5 0,5-1 0,-4 1 0,4-1 0,-5 1 0,0 0 0,1-1 0,-1 1 0,0-1 0,0 1 0,5 0 0,-4-1 0,4 1 0,-5-1 0,1 1 0,3-1 0,2 1 0,0-1 0,3 1 0,-8-1 0,8 1 0,-3 0 0,4-1 0,0 1 0,-4 0 0,3-1 0,-4 1 0,5-1 0,0 6 0,-5 1 0,4 0 0,-8 4 0,3-4 0,0 6 0,-4-1 0,9 0 0,-9 0 0,4 1 0,-4-1 0,4 0 0,-4 1 0,4-1 0,-4-5 0,4 4 0,-3-4 0,3 0 0,-5 4 0,2-9 0,3 9 0,-3-9 0,3 9 0,1-9 0,-5 9 0,9-9 0,-9 9 0,5-9 0,-6 3 0,6-4 0,-4 5 0,8-4 0,-8 3 0,8 1 0,-8-4 0,8 4 0,-8-6 0,8 1 0,-8 5 0,8-4 0,-8 4 0,8-6 0,-8 1 0,8-1 0,-3 1 0,-1-1 0,4 6 0,-3-4 0,4 4 0,0 0 0,-4-4 0,3 3 0,-4 1 0,5-4 0,0 9 0,0-9 0,0 9 0,0-4 0,0 5 0,0-5 0,0 4 0,0-4 0,0 0 0,0 4 0,0-4 0,0 0 0,0 4 0,0-9 0,0 4 0,0 0 0,0-4 0,0 9 0,0-10 0,0 5 0,0-5 0,0 5 0,0-4 0,0 3 0,0-4 0,0 5 0,0-4 0,0 3 0,0-4 0,0 0 0,0-1 0,0 6 0,0-4 0,0 4 0,0-6 0,0 6 0,0-4 0,0 9 0,0-9 0,0 9 0,0-9 0,0 9 0,0-10 0,0 10 0,5-3 0,-4-1 0,4 4 0,-5-4 0,0 5 0,0-5 0,0 4 0,0-9 0,0 9 0,0-9 0,0 9 0,0-9 0,0 3 0,0-4 0,0-1 0,0 1 0,0 0 0,0-1 0,0-40 0,0 16 0,0-33 0,0 26 0,-5 1 0,4-1 0,-8 1 0,7-6 0,-7 4 0,2-11 0,1 5 0,-4-6 0,8 0 0,-8 6 0,9-5 0,-9 5 0,9 0 0,-4 2 0,5 5 0,0 1 0,-5 5 0,0 5 0,0 7 0,1 4 0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8:54.216"/>
    </inkml:context>
    <inkml:brush xml:id="br0">
      <inkml:brushProperty name="width" value="0.35" units="cm"/>
      <inkml:brushProperty name="height" value="0.35" units="cm"/>
      <inkml:brushProperty name="color" value="#66CC00"/>
    </inkml:brush>
  </inkml:definitions>
  <inkml:trace contextRef="#ctx0" brushRef="#br0">779 1 24575,'-27'5'0,"-1"1"0,11 9 0,-4-3 0,4 8 0,-3-8 0,3 8 0,-4-9 0,4 10 0,-3-10 0,3 5 0,1-1 0,1-4 0,-1 5 0,5-1 0,-4-4 0,-1 9 0,5-9 0,-4 9 0,0-4 0,3 0 0,-3 4 0,5-4 0,-6 1 0,4 3 0,-3-4 0,4 0 0,1 4 0,-1-3 0,1-1 0,-1 4 0,1-10 0,5 10 0,-4-9 0,3 9 0,1-9 0,-5 9 0,4-9 0,-4 9 0,0-9 0,-1 9 0,6-9 0,-5 9 0,5-9 0,-6 3 0,2-4 0,-2 5 0,2-4 0,-2 4 0,2-6 0,-1 1 0,0-1 0,0 1 0,1 0 0,-1-1 0,0 1 0,0-1 0,5 1 0,-4-5 0,4 4 0,-5-4 0,1 5 0,-1-1 0,1-4 0,4 3 0,6-34 0,5 13 0,5-32 0,-1 22 0,1-5 0,6 1 0,-5 4 0,10-11 0,-5 5 0,6 0 0,0-5 0,-1 5 0,1 0 0,0-4 0,-11 19 0,-2-1 0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8:56.220"/>
    </inkml:context>
    <inkml:brush xml:id="br0">
      <inkml:brushProperty name="width" value="0.35" units="cm"/>
      <inkml:brushProperty name="height" value="0.35" units="cm"/>
      <inkml:brushProperty name="color" value="#66CC00"/>
    </inkml:brush>
  </inkml:definitions>
  <inkml:trace contextRef="#ctx0" brushRef="#br0">0 1855 24575,'0'-31'0,"0"2"0,0-6 0,0 4 0,0-18 0,0 13 0,0-22 0,6 13 0,8-22 0,7 6 0,6-8 0,-6 15 0,3-4 0,-4 14 0,-1-7 0,-1 7 0,0 2 0,-6 13 0,4 2 0,-5 5 0,0 1 0,-1-1 0,1 1 0,-1 5 0,1-4 0,-1 3 0,0 1 0,0-4 0,1 4 0,-1-1 0,0-3 0,0 9 0,1-9 0,-2 9 0,2-9 0,-1 4 0,0-1 0,1-3 0,-2 9 0,7-9 0,0 4 0,1-12 0,3 5 0,-3-4 0,4 5 0,1-5 0,0 4 0,-4-11 0,2 11 0,-3-4 0,0 5 0,-2 1 0,0 0 0,-3-1 0,3 6 0,-5-4 0,0 9 0,-4-4 0,2 5 0,-7 1 0,4-1 0,-1 1 0,1 0 0,4 0 0,0 0 0,0-1 0,1 1 0,0-6 0,-1 4 0,2-9 0,-1 9 0,5-9 0,-4 9 0,9-5 0,-9 7 0,3-2 0,-4 2 0,0 3 0,-10 25 0,-14 3 0,-5 21 0,-11-7 0,6-1 0,-6 2 0,5-2 0,-5 1 0,0 0 0,5 0 0,-4-6 0,16-12 0,4-9 0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8:57.630"/>
    </inkml:context>
    <inkml:brush xml:id="br0">
      <inkml:brushProperty name="width" value="0.35" units="cm"/>
      <inkml:brushProperty name="height" value="0.35" units="cm"/>
      <inkml:brushProperty name="color" value="#66CC00"/>
    </inkml:brush>
  </inkml:definitions>
  <inkml:trace contextRef="#ctx0" brushRef="#br0">0 533 24575,'27'-32'0,"-1"-3"0,-5 12 0,9-12 0,-6 6 0,20-11 0,-18 11 0,12-15 0,-11 19 0,-1-16 0,8 16 0,-15-3 0,7 6 0,-14 1 0,8-1 0,-9 10 0,9-7 0,-9 13 0,4-9 0,-10 5 0,4 5 0,-8-4 0,3 3 0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8:58.732"/>
    </inkml:context>
    <inkml:brush xml:id="br0">
      <inkml:brushProperty name="width" value="0.35" units="cm"/>
      <inkml:brushProperty name="height" value="0.35" units="cm"/>
      <inkml:brushProperty name="color" value="#66CC00"/>
    </inkml:brush>
  </inkml:definitions>
  <inkml:trace contextRef="#ctx0" brushRef="#br0">367 1 24575,'0'26'0,"0"1"0,-4-10 0,-2-1 0,-5 10 0,5-2 0,-9 0 0,8 8 0,-4-8 0,-5 11 0,9-6 0,-9-2 0,4 1 0,-4 0 0,4 1 0,-5 4 0,5-4 0,1 0 0,0-1 0,0-7 0,5 0 0,-4 0 0,5 1 0,-1-1 0,-4 0 0,9 0 0,-8-4 0,3 3 0,0-4 0,-3 5 0,3 0 0,0 0 0,-3-5 0,8 4 0,-8-4 0,3 0 0,1 4 0,-4-9 0,3 9 0,0-9 0,-3 9 0,8-9 0,-9 3 0,5 4 0,0-10 0,0 5 0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9:04.932"/>
    </inkml:context>
    <inkml:brush xml:id="br0">
      <inkml:brushProperty name="width" value="0.35" units="cm"/>
      <inkml:brushProperty name="height" value="0.35" units="cm"/>
      <inkml:brushProperty name="color" value="#66CC00"/>
    </inkml:brush>
  </inkml:definitions>
  <inkml:trace contextRef="#ctx0" brushRef="#br0">1 0 24575,'0'26'0,"0"-3"0,0-8 0,0-4 0,0 9 0,0-9 0,0 9 0,0 2 0,0 1 0,0-1 0,0-2 0,0-4 0,0 0 0,0 4 0,0-4 0,0 0 0,0 4 0,4-9 0,-3 4 0,8-6 0,-8 6 0,7-4 0,-7 4 0,3-6 0,1 1 0,-4 0 0,7-1 0,-7 1 0,4-1 0,-1 1 0,-3-1 0,7 4 0,-7-3 0,3 3 0,-4-3 0,0-1 0,0 1 0,0 0 0,4-42 0,-3 18 0,3-41 0,-4 26 0,0-7 0,5 1 0,-4 0 0,10-7 0,-9 5 0,8-5 0,-8 13 0,8 2 0,-9 5 0,8 1 0,-8 5 0,4 1 0,-1 9 0,-3 37 0,3-13 0,-4 34 0,0-23 0,0 0 0,0 12 0,0-11 0,0 12 0,0-7 0,0 7 0,0-5 0,0-1 0,0-2 0,0-17 0,0 9 0,0-9 0,0-1 0,0-2 0,0 1 0,4-4 0,-3 4 0,8 0 0,-3-4 0,4 8 0,1-2 0,-1 4 0,1 0 0,0 7 0,0-6 0,5 12 0,-4-11 0,10 4 0,-5 0 0,5 2 0,1 0 0,0 5 0,-2-12 0,2 12 0,-1-11 0,-5 4 0,3-6 0,-8 1 0,4-1 0,-5 6 0,-1-4 0,1 4 0,0-6 0,0 1 0,-5-1 0,-2 0 0,1 1 0,-4-1 0,4 0 0,-5 0 0,5 1 0,-4-6 0,3 4 0,-4-4 0,5 0 0,-4-1 0,8 0 0,-8-5 0,4 5 0,-1 0 0,-2-4 0,7 4 0,-8-6 0,3 1 0,0 0 0,-3 4 0,8-3 0,-8 4 0,8 0 0,-8-4 0,4 9 0,-1-9 0,-3 9 0,8-9 0,-3 9 0,-1-10 0,4 5 0,-8-5 0,8-1 0,-8 1 0,3 0 0,0-1 0,1-4 0,4 8 0,1-7 0,-1 8 0,6-4 0,1 0 0,6 1 0,-1 0 0,0-1 0,6 1 0,-4 0 0,4 0 0,0 0 0,-4 0 0,10 0 0,-10 0 0,10 0 0,-10-5 0,10 4 0,-10-8 0,10 8 0,-10-4 0,10 0 0,-10 4 0,11-4 0,-5 5 0,-1-4 0,6 3 0,-6-4 0,1 6 0,-1-6 0,-7 3 0,0-7 0,0 7 0,-4-8 0,-3 8 0,-4-8 0,0 4 0,-1-1 0,1-3 0,-1 3 0,0 0 0,0 2 0,0-1 0,1 3 0,-1-3 0,6 1 0,-4 2 0,9-2 0,-9 4 0,9-5 0,-4 4 0,0-3 0,4 0 0,-9 2 0,4-7 0,-1 4 0,-3-1 0,4-3 0,0 8 0,-4-8 0,9 4 0,-9-1 0,8-3 0,-8 3 0,9 1 0,-9-4 0,9 4 0,-4 0 0,5-4 0,1 4 0,-1-1 0,6-2 0,-4 2 0,11 2 0,-11-5 0,10 4 0,-4-5 0,6 0 0,-6 0 0,4 0 0,-10 0 0,11 0 0,-11 0 0,4 0 0,-6 0 0,0 0 0,1 0 0,-1 0 0,0 0 0,0 0 0,1 0 0,-6 0 0,4 0 0,-4 0 0,5 0 0,0 0 0,-5 0 0,4 0 0,-4 0 0,6 0 0,-1 0 0,0 0 0,0 0 0,0 0 0,1 0 0,-1 0 0,0 0 0,7 0 0,-6 0 0,12 0 0,-11 0 0,10 0 0,-10 0 0,10 0 0,-10-5 0,10 4 0,-10-9 0,10 9 0,-10-8 0,11 2 0,-5 1 0,-1-4 0,6 4 0,-5 0 0,0-4 0,4 3 0,-4-4 0,6-1 0,0-5 0,7 4 0,-5-4 0,12-2 0,-5 5 0,0-9 0,5 9 0,-13-8 0,6 8 0,0-9 0,-5 5 0,-1-1 0,-2-3 0,-5 4 0,0-5 0,-2 1 0,-6 5 0,6-3 0,-4 3 0,4-5 0,-6 5 0,-4-3 0,3 3 0,-4 0 0,5-3 0,-4 9 0,3-5 0,-10 7 0,5-2 0,-5 2 0,5-6 0,-5 4 0,5-4 0,-5 5 0,-1 0 0,1-5 0,0 4 0,1-9 0,-2 9 0,2-9 0,4 4 0,-3-6 0,3-5 0,1 4 0,-4-5 0,4 1 0,0 4 0,-4-11 0,4 5 0,-5 0 0,1-5 0,-1 11 0,0-10 0,0 10 0,0-5 0,0 7 0,-1-1 0,1 1 0,0 0 0,-1-1 0,0 6 0,1-4 0,-1 3 0,1-4 0,-1 5 0,1-4 0,-2 9 0,2-10 0,-1 5 0,0 0 0,0 1 0,0 5 0,-1 0 0,1 1 0,-1 3 0,-3 21 0,-2 6 0,-16 25 0,-2-3 0,-18 16 0,4-6 0,-11 7 0,5-6 0,-1-1 0,5-14 0,5 2 0,9-23 0,0 3 0,11-12 0,-4 1 0,8-36 0,13 6 0,4-38 0,22 11 0,-10-12 0,12 2 0,-5-10 0,5 12 0,-6-5 0,5 7 0,-13 9 0,4 0 0,-12 15 0,3 2 0,-10 11 0,4 5 0,-5 2 0,-5 12 0,-1 12 0,-4 3 0,0 6 0,0-4 0,0 2 0,0 1 0,-4 5 0,-2-7 0,-6 6 0,2-4 0,-2 11 0,1-6 0,-6 1 0,5 5 0,-10-5 0,0 15 0,-3-7 0,3 8 0,0-16 0,4 4 0,1-4 0,-4 0 0,3 4 0,1-10 0,-5 10 0,10-10 0,-9 5 0,9-7 0,-10 6 0,11-9 0,-10 8 0,9-10 0,-3 5 0,4-4 0,1-3 0,0 1 0,0-4 0,0 4 0,0-6 0,5 1 0,-4 0 0,3-1 0,1 1 0,-3-1 0,3-4 0,-5-1 0,1-4 0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9:08.601"/>
    </inkml:context>
    <inkml:brush xml:id="br0">
      <inkml:brushProperty name="width" value="0.35" units="cm"/>
      <inkml:brushProperty name="height" value="0.35" units="cm"/>
      <inkml:brushProperty name="color" value="#66CC00"/>
    </inkml:brush>
  </inkml:definitions>
  <inkml:trace contextRef="#ctx0" brushRef="#br0">1 275 24575,'25'31'0,"0"1"0,-9-20 0,4 8 0,-4-4 0,6 0 0,-1 4 0,0-8 0,-4 8 0,3-8 0,-4 8 0,6-8 0,-6 3 0,4-5 0,-9 0 0,9 1 0,-9-2 0,8 2 0,-8-1 0,4 0 0,-5-1 0,-1 1 0,6 0 0,-4 0 0,4 0 0,-6-5 0,1 4 0,-1-8 0,1 3 0,0 0 0,-1 2 0,1-1 0,0 3 0,-1-7 0,1 8 0,-1-8 0,6 8 0,-4-8 0,9 9 0,-4-4 0,11 5 0,-4-5 0,11 4 0,-11-4 0,4 5 0,0 0 0,2 0 0,0 1 0,5-1 0,-12 0 0,12 0 0,-11 0 0,10-4 0,-10 2 0,11-3 0,-6 6 0,7-1 0,0 1 0,-6-1 0,5 1 0,-5-1 0,0-5 0,-2 4 0,1-8 0,-6 7 0,12-8 0,-11 4 0,4 0 0,0-4 0,-4 4 0,5-1 0,-1-2 0,-4 2 0,4-4 0,0 0 0,-4 0 0,5 5 0,-1-4 0,-4 4 0,4-5 0,-6 0 0,1 5 0,-1-4 0,0 4 0,0-1 0,7-3 0,-5 4 0,4 0 0,0-4 0,-4 4 0,11 0 0,-11-4 0,4 4 0,0 1 0,-4-5 0,4 4 0,-5-5 0,-1 0 0,6 0 0,-4 0 0,4 0 0,1 0 0,-6 0 0,6 0 0,-7 0 0,6 0 0,-4 0 0,5 0 0,-1 0 0,2 0 0,0 0 0,4 0 0,-4 0 0,6 0 0,0 0 0,0 0 0,0-5 0,0 3 0,0-8 0,0 3 0,0-4 0,0-1 0,0 0 0,0 0 0,-6 1 0,4-1 0,-4 1 0,0 5 0,4-5 0,-10 5 0,4-5 0,1 0 0,-6 0 0,6-1 0,-7 2 0,-5-1 0,4 1 0,-4-1 0,5 5 0,-4-3 0,3 3 0,-4-4 0,0 0 0,4 4 0,-4-3 0,5 3 0,0-5 0,-5 1 0,4-1 0,-4 1 0,5-1 0,1 5 0,-1-4 0,-5 5 0,4-6 0,-4 1 0,5-1 0,1-5 0,-6 5 0,4-5 0,-4 1 0,5 3 0,1-8 0,-1 4 0,-5-1 0,4-3 0,-3-2 0,4-1 0,7-5 0,-4 1 0,4-3 0,-5 1 0,0-5 0,6 3 0,-4-4 0,4 4 0,-6-2 0,0 4 0,-1 0 0,0 1 0,-5 7 0,3-1 0,-9 6 0,4-4 0,-5 9 0,0 0 0,-5 3 0,-33 12 0,4-2 0,-29 15 0,18 1 0,-7 6 0,-1 0 0,-8 1 0,-2 8 0,1-6 0,5 11 0,-3-11 0,5 4 0,1-7 0,2 0 0,7-6 0,6 4 0,-4-10 0,10 9 0,-11-9 0,11 4 0,-4-5 0,10-1 0,-3 1 0,4-1 0,-5-4 0,4 3 0,-3-4 0,4 1 0,-5 3 0,-1-3 0,1 0 0,-7 4 0,5-4 0,-10 6 0,3-1 0,-12 1 0,5 0 0,-5 0 0,0 0 0,-2 0 0,-7 1 0,0 0 0,0-1 0,0 1 0,0 0 0,7-1 0,-5 0 0,12 0 0,-12-5 0,12 3 0,-5-8 0,7 3 0,-1 0 0,7-4 0,-4 4 0,4-5 0,-7 0 0,1 0 0,0 0 0,-7 0 0,5 0 0,-5 0 0,7 0 0,6 0 0,-5 0 0,11 0 0,-11 0 0,12 0 0,-6 0 0,12 0 0,-4 0 0,9 0 0,-10 0 0,10-4 0,-9 3 0,-9-15 0,14 13 0,-8-8 0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9:37.091"/>
    </inkml:context>
    <inkml:brush xml:id="br0">
      <inkml:brushProperty name="width" value="0.35" units="cm"/>
      <inkml:brushProperty name="height" value="0.35" units="cm"/>
      <inkml:brushProperty name="color" value="#EB93E1"/>
    </inkml:brush>
  </inkml:definitions>
  <inkml:trace contextRef="#ctx0" brushRef="#br0">1 31 24575,'25'0'0,"-3"0"0,-8 0 0,-3 0 0,4 0 0,-5 0 0,4 0 0,-3 0 0,4 0 0,-5 0 0,-1 0 0,6 0 0,-4 0 0,4 0 0,-6 0 0,1 0 0,0 0 0,4 0 0,-3 0 0,9 5 0,-9-4 0,9 4 0,-9-5 0,9 0 0,-9 4 0,9-3 0,-9 4 0,9-5 0,-9 0 0,4 0 0,-6 0 0,1 0 0,-1 4 0,6-3 0,-4 3 0,4-4 0,-6 0 0,1 0 0,0 5 0,-1-4 0,1 3 0,-1-4 0,1 0 0,5 0 0,-4 4 0,4-3 0,-6 3 0,1-4 0,-1 0 0,1 0 0,0 5 0,-1-4 0,6 3 0,-4-4 0,4 0 0,-6 0 0,1 0 0,4 5 0,-3-4 0,4 3 0,-5-4 0,4 0 0,-3 0 0,9 0 0,-9 0 0,4 0 0,0 0 0,-4 0 0,4 0 0,-6 0 0,6 0 0,-4 0 0,4 0 0,-5 0 0,-1 0 0,6 0 0,-4 0 0,4 0 0,-6 0 0,6 0 0,-4 0 0,4 0 0,-1 0 0,-3 0 0,4 0 0,-5 0 0,-1 0 0,1 0 0,-1 0 0,1 0 0,0 0 0,4 0 0,-3 0 0,4 0 0,-6 0 0,1 0 0,5 0 0,-4 0 0,3 0 0,-4 0 0,0 0 0,-1 0 0,1 0 0,-1 0 0,1 0 0,0 0 0,-1 0 0,1 0 0,-1 0 0,1 0 0,0 0 0,-1 0 0,6 0 0,-4 0 0,3 0 0,-4 0 0,0 0 0,4 0 0,-3 0 0,4-4 0,-5 3 0,-1-3 0,1 4 0,0 0 0,-1 0 0,1-5 0,-1 4 0,1-3 0,-1 4 0,1 0 0,5-5 0,-4 4 0,9-4 0,-4 5 0,5-5 0,0 4 0,0-4 0,0 5 0,1 0 0,-1-4 0,0 2 0,0-2 0,1 4 0,-1 0 0,-5 0 0,4-5 0,-9 4 0,4-4 0,-6 5 0,6 0 0,-4 0 0,4 0 0,-5 0 0,-1 0 0,1 0 0,-1 0 0,1 0 0,0-4 0,-1 3 0,1-4 0,-1 5 0,1 0 0,0 0 0,-1 0 0,0 0 0,-35 0 0,13 0 0,-37 0 0,21 0 0,-6 0 0,0 0 0,0 5 0,-7-3 0,-1 9 0,-1-10 0,-5 10 0,5-9 0,0 8 0,-5-3 0,12 0 0,-5 4 0,7-10 0,0 10 0,6-10 0,-5 4 0,5 0 0,0-3 0,-5 8 0,11-9 0,-10 4 0,10 0 0,-5-4 0,7 4 0,-7 0 0,6-4 0,-6 5 0,7-2 0,-1-3 0,1 4 0,-1-5 0,1 0 0,0 5 0,-1-4 0,6 4 0,-4-5 0,9 0 0,-9 0 0,9 4 0,-4-3 0,0 3 0,4-4 0,-4 0 0,0 0 0,4 0 0,-9 5 0,9-4 0,-9 4 0,9-5 0,-9 0 0,9 0 0,-9 0 0,8 0 0,-2 0 0,-1 0 0,4 0 0,-4 0 0,5 0 0,0 0 0,1 0 0,-1 0 0,0 0 0,1 0 0,-1 0 0,0 0 0,1 0 0,-1 0 0,0 0 0,1 0 0,-1 0 0,0-4 0,0 3 0,1-8 0,-1 8 0,0-3 0,0-1 0,1 4 0,-1-7 0,1 7 0,-1-8 0,0 8 0,1-7 0,-1 7 0,5-8 0,-4 4 0,8-5 0,-3 1 0,16 4 0,-5 1 0,16 4 0,-12 0 0,9 0 0,-9 0 0,9 0 0,-9 0 0,9 0 0,-4 0 0,0 0 0,4 0 0,-4 0 0,0 0 0,4 0 0,-9 0 0,9 0 0,-4 0 0,1-10 0,3 8 0,-9-8 0,9 10 0,-9 0 0,9 0 0,-4 0 0,5 0 0,1 0 0,-6-4 0,4 3 0,-4-3 0,0 4 0,4 0 0,-9-5 0,9 4 0,-4-3 0,0 4 0,4 0 0,-9-4 0,9 2 0,-9-2 0,3 4 0,-4 0 0,5 0 0,-4 0 0,3 0 0,-4 0 0,0-4 0,-1 3 0,1-4 0,0 5 0,-1 0 0,1 0 0,-1 0 0,6-5 0,-4 4 0,4-4 0,-5 5 0,4 0 0,-3 0 0,9 0 0,-9 0 0,9-4 0,-9 3 0,9-4 0,-4 5 0,5 0 0,0 0 0,1 0 0,-1 0 0,6 0 0,-4 0 0,11-5 0,-12 3 0,12-3 0,-5 5 0,6 0 0,-6 0 0,-2 0 0,0 0 0,-4 0 0,4 0 0,-5 0 0,-7 0 0,5 0 0,-9 0 0,4 0 0,-5 0 0,-1 0 0,1 0 0,5 0 0,-4 0 0,4 0 0,-6 0 0,6 0 0,-4 0 0,4 0 0,-6 0 0,6 0 0,-4 0 0,4 0 0,-6 0 0,1 0 0,-1 0 0,6 0 0,-4 0 0,4 0 0,-6 0 0,1 0 0,5 0 0,-4 0 0,9 0 0,-9 0 0,4 0 0,-1 0 0,-3 0 0,4 0 0,0 0 0,-4 0 0,3 0 0,-4 0 0,5 0 0,-4 0 0,4 0 0,-1 0 0,-3 0 0,9 0 0,-4 0 0,0 0 0,4-5 0,-4 4 0,1-4 0,3 5 0,-9 0 0,3 0 0,1 0 0,-4 0 0,4 0 0,-5 0 0,-1 0 0,1 0 0,-1 0 0,1 0 0,0 0 0,-1 0 0,1 0 0,0 0 0,-1 0 0,0 0 0,-39 0 0,16 0 0,-34 5 0,27-4 0,0 4 0,-1 0 0,-5-4 0,-12 8 0,8-3 0,-6 0 0,9 4 0,5-4 0,-4 5 0,-1 0 0,5-5 0,-4 4 0,5-9 0,1 9 0,-1-4 0,1 0 0,0 3 0,-1-8 0,1 9 0,-1-4 0,1 0 0,0 3 0,4-4 0,-3 1 0,9-1 0,-4-1 0,0-3 0,9 7 0,-8-6 0,8 6 0,-3-7 0,-1 8 0,0-8 0,0 7 0,0-7 0,1 8 0,-1-4 0,-5 1 0,4 2 0,-4-3 0,0 1 0,4 2 0,-9-2 0,4 4 0,-1-4 0,2 3 0,1-3 0,2 0 0,-3 3 0,6-8 0,-1 7 0,0-7 0,0 8 0,1-8 0,-1 7 0,0-2 0,0-1 0,1 3 0,-1-2 0,0 3 0,0 1 0,1-5 0,-1 4 0,-5-3 0,4 3 0,-4-3 0,5 3 0,0-4 0,1 1 0,-1 2 0,5-3 0,-4 1 0,3 2 0,-3-7 0,-1 12 0,0-6 0,1 6 0,-1-3 0,5-1 0,-4-4 0,4 4 0,-1-4 0,-2 5 0,6 0 0,-6-1 0,2 1 0,1 0 0,-4-1 0,8 1 0,-7-1 0,7 1 0,-8-1 0,8 1 0,-8 0 0,8-1 0,-8 1 0,4-1 0,0 1 0,-5 5 0,9-4 0,-8 3 0,4-4 0,-1 0 0,-3 4 0,8-3 0,-8 4 0,8-5 0,-8-1 0,4 1 0,-1 5 0,-2-4 0,2 3 0,1-4 0,-4 5 0,3-4 0,0 3 0,-3 1 0,8-4 0,-8 4 0,3 0 0,1-5 0,-5 5 0,5 0 0,-1-4 0,-3 4 0,8 0 0,-8-4 0,8 9 0,-8-9 0,8 9 0,-7-10 0,6 10 0,-7-3 0,8 4 0,-8 0 0,3 0 0,0 1 0,-4 5 0,8-5 0,-7 6 0,3-7 0,0 0 0,-4 7 0,3-6 0,1 6 0,-4-7 0,9 0 0,-8 1 0,3-1 0,0-5 0,-4 4 0,9-4 0,-8 0 0,8 4 0,-8-9 0,8 4 0,-3 0 0,-1-4 0,4 9 0,-3-10 0,4 10 0,0-9 0,-5 9 0,4-4 0,-4 0 0,0 4 0,4-9 0,-4 9 0,5-4 0,-4 0 0,3 4 0,-3-4 0,4 0 0,0 4 0,0-4 0,0 1 0,0 3 0,0-5 0,0 2 0,0 2 0,-5-3 0,4 6 0,-4-1 0,5-5 0,0 4 0,0-4 0,0 5 0,0 1 0,0-6 0,0 4 0,0-4 0,0 0 0,0 4 0,0-4 0,0 0 0,0 4 0,0-4 0,0 0 0,0 4 0,0-9 0,0 9 0,0-9 0,0 9 0,0-4 0,0 0 0,0 4 0,0-9 0,0 9 0,0-4 0,0 0 0,0 4 0,0-9 0,0 9 0,0-4 0,0 6 0,0-6 0,0 4 0,0-4 0,0 5 0,0-5 0,0 4 0,0-4 0,0 5 0,0-4 0,0 3 0,0-10 0,0 11 0,0-11 0,0 10 0,0-4 0,0 1 0,0 3 0,0-10 0,0 10 0,0-9 0,0 9 0,0-4 0,0 0 0,0 4 0,0-3 0,0 4 0,0 0 0,0 0 0,0-5 0,0 4 0,0-3 0,0 4 0,0 0 0,0 0 0,0-5 0,5 4 0,-4-4 0,4 6 0,-5-6 0,0 4 0,4-4 0,-3 0 0,4 4 0,-5-4 0,0 0 0,5 4 0,-4-9 0,4 9 0,-5-4 0,0 5 0,0 1 0,0-6 0,5 4 0,-4-4 0,4 11 0,-5-4 0,4 4 0,-3-5 0,4 5 0,0-4 0,-4 4 0,4 0 0,-5-4 0,5 11 0,-4-11 0,9 4 0,-9 0 0,4-4 0,0 4 0,-4 1 0,8-5 0,-8 4 0,9-6 0,-9 1 0,4-1 0,-1-5 0,-3-1 0,3-6 0,-4 1 0,0 3 0,0-3 0,0 3 0,5-3 0,0 5 0,1-4 0,3 3 0,-3 1 0,3-4 0,1 4 0,-4-1 0,2-3 0,-2 4 0,4 0 0,-1-4 0,2 8 0,-1-8 0,0 9 0,0-9 0,0 9 0,0-9 0,0 4 0,0 0 0,-4-4 0,3 3 0,-3 1 0,3-4 0,-3 4 0,3-5 0,-4-1 0,5 1 0,-5-1 0,3 1 0,-2 0 0,-1-1 0,4 1 0,-4-1 0,0 1 0,4 0 0,-4-1 0,1 1 0,2-1 0,-3 1 0,5 0 0,0-1 0,0 6 0,-1-4 0,2 9 0,-1-9 0,0 4 0,0-1 0,-1-3 0,2 9 0,-1-9 0,0 4 0,0 0 0,-1-4 0,2 3 0,-1 1 0,4-3 0,-2 2 0,8 2 0,-9-5 0,4 9 0,0-9 0,1 4 0,1 1 0,3 0 0,-8 0 0,8 0 0,-4-1 0,0-4 0,4 4 0,-9 0 0,9-3 0,-8 3 0,2-5 0,-4 0 0,0-1 0,-1 1 0,6 0 0,-4 0 0,4-5 0,-6 4 0,1-4 0,-1 5 0,1-5 0,0 4 0,-1-4 0,1 0 0,-1 4 0,1-8 0,0 7 0,-1-2 0,1-1 0,0-1 0,-1 1 0,1-4 0,-1 7 0,1-7 0,0 8 0,-1-8 0,1 7 0,0-2 0,-1-1 0,1 4 0,4-8 0,-3 7 0,9-7 0,-9 8 0,4-4 0,0 0 0,-4 4 0,9-3 0,-9-1 0,8 5 0,-8-9 0,9 8 0,-4-3 0,5 0 0,-5-1 0,4-1 0,-4-3 0,6 9 0,-1-9 0,-5 4 0,4-1 0,-9-2 0,4 2 0,-6-4 0,1 0 0,0 0 0,-1 0 0,1 0 0,-1 4 0,0-3 0,1 3 0,-1-4 0,6 0 0,1 0 0,12 0 0,-6 5 0,6-4 0,-1 4 0,-4-5 0,4 0 0,-5 5 0,-1-4 0,0 4 0,-5-5 0,4 4 0,-9-3 0,9 4 0,-9-5 0,4 4 0,0-2 0,-4 6 0,9-7 0,-10 3 0,10 1 0,-9-4 0,4 8 0,0-8 0,-4 4 0,4-1 0,-6-3 0,1 3 0,-34-4 0,11 0 0,-22 0 0,20 0 0,0 0 0,-2 0 0,1 0 0,-4 0 0,4 0 0,-6 0 0,1 0 0,-1 0 0,1 0 0,0 0 0,-1 0 0,1 0 0,-1 0 0,1 0 0,-1 0 0,1 0 0,5 0 0,-4 0 0,3 0 0,-4 0 0,0 0 0,4 0 0,-3 0 0,4 0 0,-5 0 0,4 0 0,-3 0 0,9 0 0,-4 0 0,0 0 0,4 0 0,-4 0 0,6 0 0,-1 0 0,-5 0 0,4 0 0,-9 0 0,9 0 0,-9 0 0,3 0 0,1 0 0,-4 0 0,4 0 0,-5 0 0,-1 0 0,1 0 0,-1 0 0,1 0 0,-1 0 0,1 0 0,0 0 0,-1-4 0,6 2 0,-4-2 0,4 4 0,-6 0 0,1 0 0,-1 0 0,1 0 0,0 0 0,-1 0 0,1 0 0,-1 0 0,-5 0 0,4 0 0,-11 0 0,11 0 0,-10 0 0,10 0 0,-10 0 0,10 0 0,-11 0 0,11 0 0,-11 0 0,6 0 0,-1 0 0,-5 0 0,11 0 0,-11 0 0,5 0 0,0 0 0,2-5 0,0 4 0,4-4 0,-5 5 0,7 0 0,4 0 0,-3 0 0,9-5 0,-9 4 0,9-3 0,-4 4 0,0 0 0,4 0 0,-4 0 0,6 0 0,-1 0 0,-5 0 0,4 0 0,-4 0 0,5 0 0,-5 0 0,4 0 0,-4 0 0,6 0 0,-6 0 0,4 0 0,-4 0 0,5 0 0,0 0 0,0 0 0,1 0 0,-1 0 0,0 0 0,0 0 0,1 0 0,-1 0 0,0 0 0,0 0 0,1 0 0,-1 0 0,-5 0 0,4 0 0,-4 0 0,5 0 0,1 0 0,-1 0 0,0 0 0,0 0 0,1 0 0,-1 0 0,1 0 0,-1 0 0,0 0 0,1 0 0,0 0 0,-1 0 0,1 0 0,-1 0 0,1 0 0,0 0 0,-1 0 0,1 0 0,-1 0 0,1 0 0,-1 0 0,0 0 0,1 0 0,-1 0 0,0 0 0,1 0 0,-1 0 0,1 0 0,-4 0 0,3 0 0,-3 0 0,3 0 0,1 0 0,-1 0 0,1 0 0,-1 0 0,1 0 0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9:40.273"/>
    </inkml:context>
    <inkml:brush xml:id="br0">
      <inkml:brushProperty name="width" value="0.35" units="cm"/>
      <inkml:brushProperty name="height" value="0.35" units="cm"/>
      <inkml:brushProperty name="color" value="#EB93E1"/>
    </inkml:brush>
  </inkml:definitions>
  <inkml:trace contextRef="#ctx0" brushRef="#br0">2 1 24575,'5'31'0,"-1"-2"0,-4-2 0,0-4 0,0 11 0,0-6 0,0 7 0,0 0 0,0 0 0,0 7 0,0-5 0,0 5 0,0-8 0,0 9 0,0-7 0,0 6 0,0-7 0,0 0 0,0 0 0,0 8 0,0-7 0,0 6 0,0-13 0,0 5 0,0-6 0,0 1 0,0 4 0,0-10 0,0 5 0,0-1 0,0-4 0,0 4 0,0-6 0,0 0 0,0 1 0,-5-1 0,4 0 0,-4 1 0,5-1 0,0 0 0,0 6 0,0-4 0,0 4 0,0-5 0,0-1 0,0 0 0,0 1 0,0 5 0,0-4 0,0 4 0,0 0 0,0-4 0,0 4 0,0 1 0,0 1 0,0 0 0,0 4 0,0-10 0,0 10 0,0-10 0,0 4 0,0 0 0,0-4 0,0 10 0,0-10 0,0 4 0,0 1 0,0-6 0,0 6 0,0-1 0,0-4 0,0 4 0,0-5 0,0-1 0,0 0 0,0 1 0,0-1 0,0 0 0,0-5 0,0 4 0,0-4 0,0 5 0,0 0 0,0-4 0,0 3 0,0-4 0,0 5 0,0 0 0,0-5 0,0 10 0,0-8 0,0 9 0,0-5 0,0 5 0,0 2 0,0 0 0,0 4 0,0-4 0,0 0 0,0 4 0,0-4 0,0 6 0,0 0 0,0 0 0,0 0 0,0 0 0,0 0 0,0 0 0,0 0 0,0 0 0,0 0 0,0 0 0,0-1 0,0 8 0,0-5 0,6 12 0,-5-12 0,5 12 0,-1-5 0,-3 6 0,3 1 0,-5 0 0,0-1 0,0 1 0,0 0 0,6 0 0,-4-7 0,3 5 0,-5-5 0,0 7 0,0 0 0,0-1 0,0 1 0,0 0 0,6 0 0,-5-7 0,5-2 0,-6-7 0,0-6 0,0 4 0,0-10 0,0-1 0,0-2 0,0-4 0,0 1 0,0-3 0,0 1 0,0-4 0,0 4 0,0-6 0,0 6 0,0-4 0,0 4 0,0-5 0,0-1 0,0 6 0,0-4 0,0 4 0,0 0 0,0-5 0,0 10 0,0-9 0,0 9 0,0-3 0,0 4 0,0-5 0,0 10 0,0-14 0,0 21 0,0-16 0,0 11 0,0-7 0,5 0 0,-4 0 0,4 1 0,-5-1 0,0-5 0,0 4 0,0-4 0,0 6 0,0-1 0,0 0 0,0 0 0,0 1 0,0-1 0,0 0 0,0 0 0,0-5 0,0 4 0,0-3 0,0-1 0,0-2 0,0-4 0,0 0 0,0-1 0,0 1 0,0-1 0,0-1 0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9:45.380"/>
    </inkml:context>
    <inkml:brush xml:id="br0">
      <inkml:brushProperty name="width" value="0.35" units="cm"/>
      <inkml:brushProperty name="height" value="0.35" units="cm"/>
      <inkml:brushProperty name="color" value="#EB93E1"/>
    </inkml:brush>
  </inkml:definitions>
  <inkml:trace contextRef="#ctx0" brushRef="#br0">1 1 24575,'0'40'0,"0"-2"0,0 5 0,0 0 0,0 8 0,0 0 0,0 17 0,0-5 0,0 15 0,0-9 0,0 0 0,0 8 0,0-6 0,0-1 0,0-4 0,0-13 0,0-7 0,0-12 0,0-13 0,0-5 0,0-1 0,0-6 0,0 1 0,0-41 0,0 10 0,0-35 0,0 13 0,5-1 0,3-7 0,5-8 0,5 7 0,-3-15 0,4 6 0,0 0 0,-5 2 0,4 15 0,-6-5 0,0 18 0,0-9 0,-6 17 0,-1-5 0,0 7 0,-4 4 0,8-3 0,-8 4 0,4 0 0,0-4 0,-4 9 0,8-9 0,-7 9 0,7-10 0,-8 10 0,9-9 0,-9 9 0,8-4 0,-8 6 0,7-1 0,-6 0 0,6 5 0,5 13 0,-6 5 0,10 17 0,-16-1 0,10 6 0,-10 7 0,4 1 0,-5 8 0,0 8 0,0 2 0,0 0 0,0 6 0,0-14 0,0 5 0,0-7 0,-10-7 0,2-2 0,-9-7 0,5 0 0,1-6 0,-1-2 0,2-5 0,-1-1 0,1-5 0,4-1 0,2-6 0,0-3 0,2-37 0,-2 6 0,4-36 0,6 9 0,8-9 0,16-24 0,-8 26 0,19-31 0,-19 34 0,13-21 0,-8 16 0,-1 2 0,-7 16 0,-2 7 0,-6 8 0,0 12 0,-1 1 0,-5 6 0,-1-4 0,0 7 0,2-7 0,3 8 0,1-5 0,0 0 0,-1 5 0,-3-4 0,2 31 0,-7-5 0,4 25 0,-11-7 0,-1 7 0,-5 2 0,-8 15 0,-1 1 0,0 9 0,-5 0 0,4-1 0,1 1 0,1 0 0,0 0 0,5-1 0,-5 0 0,6 1 0,1-9 0,5-1 0,-3-9 0,4 1 0,0-1 0,-4-6 0,9 5 0,-8-12 0,3 12 0,0-13 0,2 6 0,-1-7 0,5 7 0,-4-11 0,5 9 0,0-11 0,0 6 0,0-1 0,0 1 0,-5-6 0,4 5 0,-4-12 0,5 6 0,0-1 0,0-4 0,0 10 0,0-10 0,-5 4 0,4 1 0,-4-5 0,5 4 0,-5 0 0,4-4 0,-5 10 0,6-4 0,0 6 0,0 0 0,0 0 0,0 0 0,0 7 0,-5-5 0,4 12 0,-5-12 0,6 12 0,0-6 0,0 8 0,0 0 0,0-1 0,0 1 0,0 0 0,0-1 0,0-6 0,0 4 0,0-4 0,0 7 0,0 0 0,0 0 0,6 7 0,2-6 0,5 14 0,0-13 0,0 14 0,-6-14 0,6 13 0,-6-13 0,0 4 0,4-13 0,-10-3 0,10 1 0,-10-5 0,5-1 0,-1-2 0,-3-11 0,3 10 0,-5-10 0,0 4 0,5 1 0,-4-6 0,10 12 0,-10-11 0,9 10 0,-8 3 0,8 1 0,-9 5 0,10-7 0,-10 0 0,9 0 0,-8 0 0,3-6 0,-1-2 0,-2-5 0,2-6 0,-4 4 0,0-4 0,5 0 0,-4 4 0,3-4 0,1 5 0,-4 0 0,9 7 0,-9-6 0,9 6 0,-4-7 0,0 0 0,3 1 0,-8-6 0,8-1 0,-3-1 0,0-3 0,-2 4 0,1-5 0,-4-1 0,7 1 0,-7-1 0,8-3 0,-4 2 0,-1-42 0,0-1 0,-4-24 0,0-6 0,-12 11 0,3-7 0,-17-6 0,6 14 0,-6-6 0,6 8 0,-3 7 0,9-5 0,-3 18 0,5-3 0,2 13 0,4 4 0,1 2 0,1 6 0,2 61 0,-2-19 0,-2 61 0,-2-33 0,-5 0 0,-1 6 0,7-21 0,-4 3 0,9-14 0,-7-6 0,7-7 0,-2-7 0,4-6 0,0-38 0,0-15 0,0-17 0,0-13 0,0 20 0,0-7 0,0 2 0,0 15 0,0 8 0,0 14 0,0 2 0,3 13 0,3-2 0,4 24 0,1 11 0,1 18 0,1 15 0,7 10 0,-4 2 0,11 7 0,-13-17 0,6-3 0,-8-14 0,0-8 0,-2-14 0,0-7 0,0-5 0,-1-5 0,1-1 0,5-4 0,-3-15 0,4-5 0,1-22 0,-3-10 0,5-1 0,-7 1 0,1 10 0,-2 7 0,0 6 0,0 7 0,-1 11 0,0 7 0,-1 4 0,1 0 0,0 4 0,0 12 0,1 8 0,1 11 0,-1 0 0,6 0 0,-4 0 0,3-6 0,-5-2 0,5-10 0,-5-2 0,4-5 0,-6-1 0,-3 1 0,2-5 0,-2 7 0,-1-6 0,4 8 0,-4-5 0,4 1 0,1 5 0,1 1 0,-1 5 0,1 1 0,-1-6 0,0-2 0,0-4 0,-5-1 0,-1 1 0,-4 0 0,13-5 0,-9-1 0,9-4 0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30:10.518"/>
    </inkml:context>
    <inkml:brush xml:id="br0">
      <inkml:brushProperty name="width" value="0.35" units="cm"/>
      <inkml:brushProperty name="height" value="0.35" units="cm"/>
      <inkml:brushProperty name="color" value="#EB93E1"/>
    </inkml:brush>
  </inkml:definitions>
  <inkml:trace contextRef="#ctx0" brushRef="#br0">1 75 24575,'30'0'0,"-1"0"0,-7 0 0,-1 0 0,0 0 0,0 0 0,1 0 0,-1 0 0,0 0 0,0-5 0,1 4 0,-1-4 0,0 0 0,0 4 0,0-4 0,1 0 0,-1 4 0,0-9 0,0 9 0,-5-3 0,4 4 0,-4-5 0,5 4 0,-5-4 0,4 5 0,-4-5 0,6 4 0,-1-4 0,0 5 0,-5 0 0,4 0 0,-4 0 0,6 0 0,-6 0 0,4 0 0,-10 0 0,10 0 0,-9 0 0,4 0 0,-5 0 0,-1 0 0,1-4 0,5 3 0,-5-4 0,10 5 0,-9 0 0,9 0 0,-9 0 0,9 0 0,-9 0 0,9 0 0,-9 0 0,8 0 0,-8 0 0,4 0 0,0 0 0,-4 0 0,4 0 0,-6 0 0,1 0 0,5 0 0,-5 0 0,5 0 0,-5 0 0,-1 0 0,1 0 0,0 0 0,-1 0 0,1 0 0,-1 0 0,1 0 0,-1 0 0,1 0 0,-1 0 0,1 0 0,-1 0 0,1 0 0,-1 0 0,0 0 0,1 0 0,0 0 0,-1 0 0,1 0 0,0 0 0,-1 0 0,1 0 0,-1 0 0,6 0 0,-4 0 0,4 0 0,-6 0 0,1 0 0,0 0 0,-1 0 0,1 0 0,-1 0 0,0 0 0,0 0 0,1 0 0,-1 0 0,0 0 0,0 0 0,0 0 0,0 0 0,-4 18 0,-1-5 0,-4 22 0,0-12 0,0 4 0,0-5 0,0-1 0,0 0 0,0 0 0,0 1 0,0-1 0,0-5 0,0 4 0,0-4 0,0 6 0,0-1 0,0-5 0,0 4 0,0-4 0,0 5 0,0 1 0,0-6 0,0 3 0,0-2 0,0 4 0,0-5 0,0 4 0,0-9 0,0 9 0,0-9 0,0 4 0,0-1 0,0-3 0,0 9 0,0-9 0,0 9 0,0-9 0,0 9 0,0-4 0,0 0 0,4 4 0,-2-9 0,2 9 0,0-9 0,-2 9 0,2-9 0,-4 9 0,0-4 0,0 0 0,4 4 0,-2-4 0,2 0 0,-4 4 0,5-4 0,-4 6 0,4-1 0,-5 0 0,5 0 0,-4 1 0,4-1 0,-5-5 0,0 4 0,0-9 0,0 9 0,0-9 0,0 3 0,0-4 0,4 5 0,-2 1 0,2 0 0,-4 4 0,0-4 0,6 12 0,-5-6 0,4 12 0,0-5 0,-4 0 0,5 4 0,-6-4 0,5 6 0,-4 7 0,4-5 0,1 5 0,-5-8 0,4 1 0,1 7 0,-5-5 0,10 12 0,-9-12 0,3 12 0,1-12 0,-5 11 0,10-4 0,-5-1 0,1 6 0,-2-12 0,0 5 0,-4-7 0,5-6 0,-6 4 0,4-10 0,-3 4 0,4-6 0,-5-5 0,0 4 0,0-9 0,0 9 0,0-4 0,4 0 0,-3 4 0,4-4 0,-5 6 0,0-1 0,0 6 0,0-4 0,0 5 0,0-1 0,0 2 0,5 6 0,-4-1 0,4 1 0,-5 0 0,0 0 0,0-1 0,0 1 0,6 0 0,-5 0 0,4 0 0,-5 0 0,0 0 0,0-6 0,0 4 0,0-4 0,0 6 0,0 0 0,0-6 0,0 4 0,0-10 0,0 11 0,0-12 0,0 12 0,0-11 0,0 10 0,0-4 0,5 6 0,-3 0 0,8 7 0,-8-5 0,3 5 0,0-13 0,-4 4 0,9-10 0,-9 10 0,3-10 0,1 4 0,-4-5 0,4-1 0,-5 0 0,0 0 0,0 0 0,5 1 0,-4-1 0,4 0 0,-5 0 0,0 0 0,0 0 0,0 1 0,4-1 0,-2 6 0,2-4 0,-4 5 0,5-7 0,-4 0 0,4 0 0,0 1 0,-4-1 0,3 0 0,1 0 0,-4 6 0,9-4 0,-9 10 0,4-10 0,-5 11 0,0-12 0,5 12 0,-4-12 0,4 12 0,-5-11 0,0 4 0,0 0 0,0-4 0,0 10 0,0-10 0,0 11 0,0-12 0,0 6 0,0-7 0,0 0 0,0 0 0,0-5 0,0 4 0,0-9 0,0 4 0,0 0 0,0-4 0,0 3 0,0-4 0,0 0 0,0-1 0,0 1 0,0-1 0,-4 1 0,3-1 0,-3 1 0,-1-1 0,4 1 0,-3-1 0,4 0 0,0 0 0,-4 1 0,3 0 0,-3-1 0,4 1 0,0-1 0,0 0 0,0 1 0,-5-1 0,4 0 0,-8 1 0,8 0 0,-3-1 0,0 1 0,3-1 0,-8 1 0,8-1 0,-3 1 0,4 0 0,-5-1 0,4 1 0,-3-1 0,0 1 0,3 0 0,-8-1 0,4-4 0,0 3 0,-3-2 0,6 3 0,-10 0 0,6-4 0,-8-1 0,5 0 0,-1-3 0,1 3 0,-1-4 0,-5 0 0,4 0 0,-4 0 0,5 0 0,-5 0 0,-1 0 0,0 0 0,1 0 0,0 0 0,4-4 0,-9 3 0,8-8 0,-8 3 0,9 1 0,-4-4 0,6 8 0,-1-8 0,0 8 0,-5-8 0,4 7 0,-4-2 0,5 4 0,1 0 0,-1-5 0,0 4 0,0-3 0,1 4 0,-6 0 0,4 0 0,-4 0 0,0 0 0,4 0 0,-10 0 0,10 0 0,-9 0 0,4 0 0,0-4 0,-4 2 0,3-2 0,-4 4 0,0 0 0,-1-5 0,6 4 0,-4-4 0,3 1 0,-4 2 0,5-2 0,-4 4 0,9 0 0,-10 0 0,10 0 0,-9 0 0,9 0 0,-4 0 0,0 0 0,4 0 0,-9 0 0,9 0 0,-9 0 0,9 0 0,-9 0 0,9 0 0,-9 0 0,9 0 0,-4 0 0,5 0 0,0-5 0,34-4 0,-5-3 0,23 2 0,-9 0 0,-4 3 0,6-5 0,0 6 0,-6-4 0,-2 4 0,-5 0 0,-1-4 0,0 4 0,0 0 0,0-3 0,-5 8 0,5-9 0,-11 9 0,10-9 0,-9 9 0,4-4 0,-5 5 0,-5-4 0,-25 3 0,-2-3 0,-23 4 0,10 0 0,0 0 0,-7 0 0,5-11 0,-5 9 0,7-14 0,6 10 0,6-10 0,8 4 0,5-3 0,4 5 0,2-4 0,4-3 0,0-4 0,0-1 0,0-5 0,25-5 0,5-12 0,25 1 0,18-22 0,-22 28 0,-11 4 0,-1 1 0,9-2 0,13-9 0,-15 6 0,-3 11 0,-13-4 0,-8 13 0,-7 2 0,-5 10 0,-1-4 0,-3 4 0,-2-4 0,-4-4 0,0 2 0,0-2 0,-5-2 0,-1-1 0,-4 0 0,4-4 0,-3 4 0,3-12 0,-5 5 0,-1-10 0,1 4 0,-1-6 0,5 0 0,-3-1 0,3 1 0,1 0 0,-4 6 0,9-4 0,-9 10 0,9-11 0,-4 11 0,5-10 0,0 10 0,0-11 0,0 11 0,0-5 0,0 1 0,0 4 0,0-5 0,0 7 0,0 0 0,0-1 0,0 1 0,0-7 0,0 6 0,0-6 0,0 1 0,0-2 0,0 0 0,0-5 0,0 11 0,0-10 0,0 4 0,0-7 0,0 1 0,0-7 0,0 5 0,6-12 0,-5 5 0,5-14 0,-6 5 0,0-14 0,0 14 0,0-6 0,0 8 0,0 0 0,0 0 0,0 1 0,0 6 0,0-5 0,0 12 0,0-5 0,-6 7 0,0 0 0,-1 0 0,-3 6 0,4-4 0,0 4 0,-4 0 0,9-5 0,-9 5 0,3-6 0,-5 0 0,1 0 0,4 0 0,-3 0 0,8 0 0,-8 0 0,9 0 0,-10-7 0,4 5 0,0-5 0,-3 6 0,8 7 0,-8-4 0,3 4 0,1 0 0,-5-5 0,5 11 0,0-11 0,-4 11 0,9-10 0,-4 10 0,5-5 0,-5 7 0,4-7 0,-4 5 0,5-10 0,0 10 0,0-11 0,0 5 0,0-6 0,0 0 0,0-7 0,0-2 0,0-7 0,0 7 0,0-6 0,0 6 0,0-7 0,0 0 0,0 8 0,0-7 0,0 14 0,0-7 0,0 9 0,0-1 0,0 6 0,0-5 0,0 11 0,0-4 0,0 10 0,0 2 0,0 6 0,-4-1 0,3 0 0,-12 5 0,7 0 0,-7 5 0,7 14 0,2 5 0,4 29 0,0-9 0,0 26 0,0-11 0,0 14 0,0 1 0,0 0 0,0-8 0,0-2 0,0-15 0,0-8 0,0-9 0,0-6 0,0-5 0,0-1 0,0-5 0,-4-5 0,-10-1 0,-3-9 0,-10-11 0,-1-4 0,-5-22 0,-4 8 0,4-10 0,-5-2 0,6 7 0,-9-14 0,9 14 0,0-5 0,9 9 0,-1 0 0,7 6 0,0 1 0,6 7 0,1 4 0,-1-3 0,6 10 0,-4-5 0,8 43 0,-3-2 0,24 53 0,-5-31 0,19 25 0,-8-19 0,8 9 0,-6-4 0,11-4 0,-13-11 0,4-7 0,-13-15 0,3-6 0,-9-7 0,4 1 0,-6-4 0,1-2 0,-5-35 0,0 7 0,-5-34 0,0 14 0,0 0 0,0-5 0,0 12 0,0 1 0,4 8 0,-2 12 0,2 1 0,-4 5 0,0 1 0,0 0 0,0-6 0,0-1 0,0-6 0,0 1 0,0-1 0,0 1 0,0 5 0,0-4 0,0 9 0,-4 0 0,-5 7 0,-2 4 0,-8 0 0,8 0 0,-3 0 0,-1 5 0,4-4 0,-9 4 0,3-5 0,1 4 0,-4-3 0,4 3 0,0-4 0,-4 0 0,9 0 0,-9 0 0,9 0 0,-10 0 0,10-4 0,-9-2 0,9-4 0,-9 0 0,9 4 0,-9-3 0,9 3 0,-4-4 0,6 4 0,3-2 0,-3 7 0,8-12 0,-3 7 0,4-7 0,0 3 0,4 1 0,20 4 0,15 1 0,14 4 0,22 0 0,-12 0 0,15 6 0,-9 14 0,-6 9 0,-2 12 0,-13-1 0,-9-2 0,-9 5 0,-6-6 0,-5 5 0,-2-7 0,-6-6 0,1 4 0,-2-10 0,1 5 0,-5-12 0,-1 4 0,-5-9 0,0 3 0,0-4 0,5 5 0,-4-4 0,4 15 0,-5-9 0,0 24 0,0 5 0,0 7 0,0 13 0,0-5 0,0 17 0,0 1-589,0 10 589,6-1 0,-4 1 0,4 0 0,1-9 0,-6-11 0,11-10 0,-11-15 0,5-8 0,-1-8 0,-4-12 0,4-2 589,-5-4-589,0 0 0,0-36 0,0-17 0,0-20 0,0-13 0,0 6 0,0 7 0,0-13 0,0 30 0,0-4 0,0 21 0,4 7 0,1 11 0,4 7 0,1 13 0,2 33 0,10 38 0,-13-20 0,0 6-492,8 13 0,0 5 0,-6 9 0,-1 4 340,-1-29 1,1 1 0,-1 0 151,-2 4 0,0 0 0,-1 1 0,-2-1 0,-1-1 0,0 1-328,1 0 0,-1 0 0,-1 0 0,-1 1 0,-1-1 0,-1-1-42,1 27 1,0-4-105,0-16 1,0-3 473,0-5 0,0-3 0,0-15 0,0-2 0,1 4 0,-2-1 0,-5 44 0,-2-27 0,-5-3 983,0-17-34,1-14 34,0 4 0,6-18 0,-4 4 0,4-6-771,0 1-212,-4-1 0,4 0 0,-4-5 0,-1 4 0,6-4 0,-5 5 0,4 0 0,-4 1 0,-1-1 0,0 6 0,0-4 0,-1 10 0,1-4 0,0 0 0,-6 4 0,4-4 0,-3 0 0,-1 5 0,4-11 0,-8 4 0,5-6 0,-6 0 0,1 1 0,-1-1 0,1 0 0,-7 1 0,-1-4 0,0 3 0,-4-8 0,4 8 0,0-9 0,-5 5 0,11-6 0,-4 0 0,5-1 0,6-4 0,-4 4 0,9-9 0,-4 4 0,9-1 0,-2-3 0,-2 3 0,21-25 0,2-1 0,34-36 0,3 0 0,-15 13 0,0-4-492,-2 0 0,0-1 490,8-4 1,-2 0 1,-13 7 0,-1 0 0,9 1 0,-2 0 0,7-34-338,13-3 338,-17 13 0,-3 18 0,-13 10 0,-3 18 0,-5-2 0,-2 20 970,-3-8-970,-25 17 355,-2 5-355,-15 8 0,2 7 0,10 5 0,-11 3 0,5-1 0,-8 7 0,0 2 0,-9 2 0,4 13 0,-3-13 0,7 5 0,-1 0 0,9-14 0,-7 12 0,7-13 0,0 0 0,2-3 0,13-12 0,-4 4 0,9-9 0,-4 4 0,5-5 0,0-1 0,1 1 0,-1-1 0,5 1 0,-4 0 0,4-1 0,-5 1 0,0-1 0,5 1 0,-3-5 0,37 3 0,14-7 0,19 3 0,14-4 0,-15 0 0,8-6 0,-1 4 0,-7-10 0,-2 5 0,-15 0 0,-2-4 0,-14 5 0,0-5 0,-12 1 0,4-1 0,-9 1 0,4 4 0,-6 2 0,-3 0 0,6 3 0,-6 0 0,3 12 0,0 4 0,-3 7 0,0-1 0,-2 0 0,1 1 0,-4-1 0,9 0 0,-9 1 0,8-1 0,-7-5 0,7 4 0,-8-9 0,8 4 0,-8-6 0,7-3 0,3-40 0,1-7 0,-1-27 0,2 1 0,-6 6 0,1 0 0,3 9 0,-10 10 0,9 13 0,-9 6 0,4 8 0,-5 5 0,4 5 0,2 30 0,-1-9 0,1 25 0,-6-20 0,0-5 0,0-1 0,0-5 0,0 0 0,0-1 0,0 0 0,0 0 0,0 6 0,0 1 0,0 0 0,0 4 0,0-4 0,0 5 0,0 1 0,0-1 0,0-5 0,-5 4 0,4-9 0,-4 3 0,5 1 0,-4-4 0,2 4 0,-6-6 0,7 1 0,-8 0 0,8-1 0,-3 1 0,4-1 0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30:22.774"/>
    </inkml:context>
    <inkml:brush xml:id="br0">
      <inkml:brushProperty name="width" value="0.1" units="cm"/>
      <inkml:brushProperty name="height" value="0.1" units="cm"/>
      <inkml:brushProperty name="color" value="#EB93E1"/>
    </inkml:brush>
  </inkml:definitions>
  <inkml:trace contextRef="#ctx0" brushRef="#br0">1 229 24575,'14'-5'0,"3"1"0,6 4 0,-1 0 0,1 0 0,-4 0 0,-8 0 0,4 0 0,-5 0 0,-1 0 0,1 0 0,-1 0 0,1 0 0,0 0 0,-1 0 0,1 0 0,-1 0 0,1 0 0,-1 0 0,0 0 0,0 0 0,1-4 0,-1 3 0,0-3 0,0 4 0,0 0 0,0 0 0,0 0 0,1 0 0,-1 0 0,1 0 0,-1 0 0,1 0 0,-1 0 0,1 0 0,-1 0 0,0 0 0,1 0 0,0 0 0,-1 0 0,1 0 0,0 0 0,-1 0 0,1 0 0,0 0 0,-1 0 0,1 0 0,-1 0 0,1 0 0,0 0 0,-1 0 0,1 0 0,-1 0 0,1 0 0,0 0 0,-1 0 0,1 0 0,5 0 0,-5 0 0,5 0 0,-5 0 0,-1 0 0,1 0 0,0 0 0,-1 0 0,1 0 0,0 0 0,-1 0 0,1 0 0,-1 0 0,1 0 0,0 0 0,-1 0 0,1 0 0,-1 0 0,1 0 0,0 0 0,-1 0 0,6 0 0,-4 0 0,4 0 0,-6 0 0,6 0 0,-4 0 0,9 0 0,-9 0 0,4 0 0,0 0 0,1 0 0,0 0 0,4 0 0,-9 4 0,9-3 0,-9 4 0,9-1 0,-9-3 0,9 4 0,-9-1 0,3-2 0,-4 2 0,5-4 0,-4 0 0,4 0 0,-6 0 0,6 5 0,-4-4 0,4 3 0,-1-4 0,2 0 0,0 0 0,4 0 0,-3 0 0,4 0 0,-5 0 0,4 0 0,-4 0 0,5 0 0,-5 0 0,4 0 0,-4 0 0,6 0 0,-1 0 0,0 0 0,0 5 0,-5-4 0,4 4 0,-4-5 0,6 0 0,-6 0 0,4 5 0,-9-4 0,3 4 0,1-5 0,-4 0 0,4 0 0,-5 4 0,-1-3 0,6 3 0,-4-4 0,4 0 0,-5 0 0,4 0 0,-3 0 0,9 0 0,-9 0 0,9 0 0,-4 0 0,5 0 0,1 0 0,-1 0 0,0 0 0,1 0 0,-1 0 0,0 0 0,-5 0 0,4 0 0,-9 0 0,4 0 0,-6 0 0,1 0 0,-8 0 0,-13 0 0,-6 0 0,-8 0 0,-3 0 0,5 0 0,-17 0 0,9 0 0,-18 6 0,5-5 0,0 10 0,-6-4 0,6 5 0,0 1 0,8-6 0,9-2 0,5 0 0,6-4 0,1 3 0,6-4 0,11 0 0,5 0 0,19-5 0,3 4 0,6-10 0,0 10 0,0-10 0,0 10 0,-6-9 0,-2 9 0,-11-4 0,-1 5 0,-5 0 0,-1 0 0,1 0 0,-5-4 0,4 3 0,-5-4 0,1 1 0,4 3 0,-4-3 0,5 4 0,-1-5 0,1 4 0,-1-8 0,1 8 0,-1-7 0,1 2 0,0 1 0,-1-4 0,1 8 0,-1-8 0,1 8 0,-1-7 0,1 6 0,0-6 0,-1 7 0,1-8 0,-1 8 0,1-8 0,0 8 0,-1-8 0,1 4 0,5-5 0,-4 4 0,9-8 0,-4 7 0,5-9 0,0 5 0,6 0 0,-4 0 0,5 0 0,-7-4 0,0 3 0,1-4 0,-1 5 0,-5 5 0,-1-3 0,-6 8 0,1-7 0,-9 6 0,-7-2 0,-16 4 0,-7 5 0,-6 2 0,0 4 0,0 1 0,0 0 0,-7 5 0,5 2 0,-5 5 0,-1-5 0,7 3 0,0-9 0,2 8 0,11-9 0,-4 5 0,5-7 0,1 1 0,4-1 0,2-4 0,0 3 0,4-8 0,-3 4 0,4-5 0,0 4 0,-5-3 0,4 3 0,-3-4 0,12 0 0,24 0 0,4 0 0,18 0 0,-2 0 0,2 0 0,7 0 0,8 0 0,-7 0 0,6 0 0,-15 0 0,-1 0 0,-13 0 0,-2 0 0,-11 0 0,-1 0 0,-6 0 0,1 0 0,-13 0 0,-10 0 0,-9 0 0,-18 0 0,9 0 0,-11 0 0,0 0 0,5 0 0,-13 0 0,13 0 0,-5 0 0,13 5 0,2 1 0,5 0 0,1-1 0,4-5 0,3 4 0,-1-3 0,3 3 0,-2-4 0,-1 0 0,3 0 0,-8 0 0,9 0 0,-9 0 0,9 0 0,-9 0 0,9 0 0,-4 0 0,5 0 0,1 0 0,-1 0 0,0 0 0,1 0 0,0 0 0,0 0 0,-1 0 0,1 0 0,-1 0 0,-5 0 0,4 0 0,-4 0 0,0 0 0,4 0 0,-4 0 0,5 0 0,1 0 0,-1-4 0,5-1 0,1-4 0,4 0 0,4 0 0,1 0 0,16-1 0,3 4 0,18-5 0,2 4 0,6-6 0,1 0 0,0 0 0,0 6 0,-7-4 0,5 10 0,-18-4 0,9 5 0,-11 0 0,-5 0 0,2 0 0,-10 0 0,0 0 0,-1 0 0,-5 0 0,-1 0 0,1 0 0,-1 0 0,0 0 0,0 0 0,0 0 0,1 0 0,-1 0 0,1 0 0,5 0 0,-4 0 0,9 0 0,-4 0 0,0 0 0,4 0 0,-9 0 0,9 0 0,-4 0 0,5 0 0,-5 0 0,4 0 0,-4 0 0,6-5 0,-6 4 0,3-4 0,-2 5 0,-2 0 0,5 0 0,-3 0 0,4 0 0,0 0 0,6 0 0,-4 0 0,11 0 0,-11 0 0,4 0 0,-6 0 0,0 0 0,1 0 0,-6 0 0,-2 0 0,-4 0 0,0 0 0,-1 0 0,0 0 0,1 0 0,-9 0 0,-7 0 0,-16 0 0,-7 0 0,0 0 0,1 0 0,7 0 0,0 0 0,4 0 0,2 0 0,6 0 0,-1 0 0,0 0 0,0 0 0,1 0 0,-1 0 0,0 0 0,1 4 0,-1-3 0,0 4 0,1-5 0,3 4 0,-2-3 0,3 7 0,-4-3 0,0 0 0,4 3 0,-3-7 0,3 7 0,-4-7 0,-1 3 0,5 0 0,-4-3 0,4 3 0,4-4 0,7 0 0,23 0 0,8 0 0,31 0 0,-5 0 0,34 0 0,-15 0-314,-28 0 1,0 0 313,28 0 0,15 0 0,-18 7 0,1 1 0,-4-1-141,-7 6 141,-9-12 0,-1 11 0,-8-11 0,0 5 0,-7-6 623,-3 0-623,-6 0 145,-6 0-145,4 0 0,-10 0 0,4 0 0,0 0 0,-4 0 0,5 0 0,-7 0 0,0 0 0,0 0 0,10 0 0,-8 0 0,3 0 0,-6 0 0,-9 0 0,9 0 0,-9 0 0,9 0 0,-10 0 0,10 0 0,-9 0 0,4 0 0,0 0 0,1 0 0,0 0 0,-1 0 0,0 0 0,-5 0 0,5 0 0,0 0 0,-4 0 0,4 0 0,-6 0 0,6 0 0,-4 0 0,4 0 0,-6 0 0,1 0 0,-1 0 0,1-4 0,-1 2 0,1-2 0,-1 4 0,1 0 0,-1-4 0,1 3 0,-1-4 0,1 5 0,0-4 0,-1 3 0,1-3 0,-1 4 0,1 0 0,-1 0 0,1 0 0,0 0 0,-1 0 0,-3-5 0,2 4 0,-3-3 0,5 4 0,-1 0 0,0 0 0,0 0 0,-1-4 0,2 3 0,-1-7 0,1 7 0,-1-4 0,1 1 0,-1 3 0,1-3 0,-1 4 0,-3 0 0,-2 0 0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9:55.904"/>
    </inkml:context>
    <inkml:brush xml:id="br0">
      <inkml:brushProperty name="width" value="0.35" units="cm"/>
      <inkml:brushProperty name="height" value="0.35" units="cm"/>
      <inkml:brushProperty name="color" value="#EB93E1"/>
    </inkml:brush>
  </inkml:definitions>
  <inkml:trace contextRef="#ctx0" brushRef="#br0">0 0 24575,'37'0'0,"-12"0"0,-5 0 0,-5 0 0,1 0 0,5 0 0,-5 0 0,4 0 0,-9 0 0,15 6 0,-8 0 0,4 4 0,-2 1 0,2-1 0,1 1 0,10 6 0,-10-5 0,5 9 0,-1-9 0,2 4 0,-1 0 0,6-4 0,-12 9 0,12-9 0,-11 8 0,4-7 0,0 3 0,-4-1 0,5-3 0,-1 9 0,-4-9 0,4 5 0,1-1 0,-6-4 0,12 10 0,-5-4 0,6 5 0,0 0 0,0 1 0,0-1 0,0-5 0,0 4 0,1 3 0,-6-6 0,4 10 0,-11-12 0,4 4 0,-5 1 0,-1-1 0,0-5 0,0 5 0,0-5 0,1 5 0,-1-4 0,0 3 0,-5-4 0,4 5 0,-3-4 0,4 3 0,0-3 0,1 4 0,-1 0 0,0 0 0,1 1 0,-1-1 0,-5 0 0,4 0 0,-8-4 0,3 3 0,-5-4 0,0 0 0,1-1 0,-1-1 0,-1-3 0,-3 4 0,3-5 0,-8-1 0,8 6 0,-8-4 0,4 4 0,-5-1 0,4-3 0,-3 9 0,3-9 0,0 4 0,-3 0 0,4-4 0,-5 9 0,4-4 0,-3 0 0,9 4 0,-9-9 0,4 8 0,-1-8 0,-3 9 0,3-9 0,1 4 0,-4-6 0,3 1 0,-4 0 0,0-1 0,4 0 0,1 0 0,1 0 0,2 1 0,-2 5 0,-1 1 0,5 11 0,-4-4 0,6 11 0,-1-12 0,0 12 0,0-11 0,-5 4 0,4 0 0,-9-9 0,9 8 0,-9-10 0,4 5 0,0 0 0,-4 1 0,8-1 0,-7 0 0,2 0 0,1 1 0,-4-6 0,4 4 0,-1-9 0,-3 3 0,4-4 0,-5 0 0,0 3 0,0 2 0,0 5 0,0-4 0,0 4 0,0-4 0,0 5 0,0 0 0,0-4 0,0 2 0,0-2 0,0-1 0,0 4 0,0-4 0,4 5 0,-2-5 0,2 4 0,-4-4 0,5 5 0,-4-5 0,4 4 0,-5-9 0,0 9 0,0-9 0,4 4 0,-3 0 0,4-4 0,-5 9 0,0-10 0,4 10 0,-2-9 0,2 9 0,-4-9 0,0 9 0,5-4 0,-4 0 0,4-1 0,-5 0 0,0-4 0,0 9 0,0-4 0,0 5 0,0 0 0,5 1 0,-4-1 0,4 0 0,-5 6 0,0-4 0,0 10 0,0-10 0,0 11 0,0-12 0,0 12 0,0-12 0,0 12 0,0-11 0,0 10 0,0-10 0,0 4 0,0-5 0,0-1 0,0 0 0,0 1 0,0-1 0,0 0 0,0-5 0,0 4 0,0-9 0,0 9 0,0-4 0,0 6 0,0-6 0,0 4 0,0-4 0,0 5 0,0 0 0,0-5 0,0 4 0,-5-4 0,4 1 0,-9 3 0,9-4 0,-9 5 0,9-5 0,-9 4 0,9-4 0,-8 5 0,3 1 0,0-1 0,-4 0 0,4 7 0,-5-6 0,4 6 0,-2-7 0,3 0 0,-5 1 0,0 5 0,0-4 0,0 4 0,0-6 0,0 1 0,0-1 0,1 0 0,-1 1 0,1-6 0,-1 4 0,1-10 0,-1 10 0,6-9 0,-5 9 0,5-9 0,-6 9 0,5-9 0,-3 9 0,3-9 0,0 9 0,-2-9 0,7 9 0,-8-9 0,3 9 0,-4-9 0,4 9 0,-3-4 0,4 0 0,-6 4 0,6-9 0,-5 9 0,4-4 0,-4 0 0,-1 4 0,1-4 0,-7 11 0,5-4 0,-4 4 0,5-5 0,-5-1 0,4 0 0,-3-5 0,0 4 0,3-4 0,-3 1 0,5-3 0,0 1 0,0-4 0,0 4 0,0 0 0,0-5 0,0 5 0,0-5 0,0-1 0,-5 6 0,4-4 0,-4 4 0,5-5 0,1-1 0,-1 1 0,-5 0 0,4 0 0,-4 0 0,5-1 0,0 1 0,1 0 0,-1-1 0,0 1 0,0-1 0,1 1 0,-6-5 0,4 4 0,-4-8 0,5 8 0,0-4 0,0 0 0,0 4 0,1-4 0,-1 0 0,0 4 0,1-8 0,-1 3 0,1 0 0,-1-3 0,1 7 0,-1-7 0,1 7 0,-1-7 0,1 3 0,-1 0 0,1-3 0,-1 8 0,1-8 0,-1 3 0,1 0 0,-1-3 0,1 7 0,-1-7 0,0 3 0,1 1 0,-1-4 0,0 7 0,0-7 0,1 4 0,-1-1 0,0 1 0,1 0 0,-1-1 0,0 1 0,1-4 0,-1 3 0,0 0 0,1-3 0,-1 8 0,0-8 0,1 3 0,-1-4 0,0 4 0,0-3 0,1 8 0,-1-8 0,1 3 0,-1 0 0,0 1 0,1 1 0,0-2 0,-1 0 0,1-3 0,-1 3 0,1 0 0,-1-2 0,1 2 0,-1 0 0,1-3 0,-1 8 0,1-8 0,-1 7 0,0-7 0,1 4 0,-6-1 0,4-3 0,-4 8 0,5-8 0,0 3 0,0 0 0,0-3 0,1 8 0,-1-8 0,0 3 0,0 0 0,1-3 0,-1 4 0,-5-1 0,4-2 0,-4 2 0,6-4 0,-1 5 0,0-4 0,1 3 0,-1-4 0,0 4 0,1-3 0,-1 4 0,1-5 0,-1 0 0,1 0 0,0 0 0,0 0 0,0 0 0,0 0 0,0 0 0,0 0 0,4 11 0,1-4 0,-1 6 0,4-5 0,-8-3 0,29 0 0,-16-1 0,22-4 0,-17 0 0,0 0 0,1 0 0,-1 0 0,1 0 0,-1 4 0,1-3 0,0 4 0,-1-1 0,1-3 0,-1 3 0,1-4 0,0 0 0,-1 0 0,1 5 0,-1-4 0,1 3 0,0-4 0,-1 0 0,1 4 0,0-3 0,-1 4 0,1-5 0,5 0 0,-4 0 0,3 0 0,1 0 0,-4 4 0,4-3 0,0 3 0,-4-4 0,3 0 0,-4 0 0,0 0 0,4 0 0,-3 0 0,4 0 0,-5 0 0,-1 0 0,1 0 0,-1 0 0,1 0 0,-1 0 0,1 0 0,-1 0 0,1 0 0,-1 0 0,0 0 0,1 0 0,-1 0 0,1 0 0,-1 0 0,0 0 0,1 0 0,-1 0 0,1 0 0,0 0 0,-1 0 0,1 0 0,0 0 0,4 0 0,-3 0 0,9 0 0,-9 0 0,9 0 0,-4 0 0,6-5 0,-6 4 0,4-4 0,-10 1 0,10 3 0,-4-3 0,1 4 0,-3 0 0,1-5 0,-4 4 0,4-4 0,0 5 0,-5-4 0,10 3 0,-4-9 0,1 9 0,-3-4 0,1 5 0,-4-4 0,4 3 0,-6-3 0,1 4 0,0 0 0,-1 0 0,0 0 0,1 0 0,-1 0 0,1 0 0,0 0 0,4 0 0,3-5 0,-1 4 0,4-4 0,-9 5 0,9 0 0,-4 0 0,0 0 0,4 0 0,-4 0 0,5 0 0,0 0 0,-5 0 0,4 0 0,-4 0 0,5 0 0,7 0 0,-5 0 0,4 0 0,-6 0 0,1 0 0,-1 0 0,0 0 0,0 0 0,1 0 0,-1 0 0,0 0 0,1 0 0,-1 0 0,0 0 0,1 0 0,-1 0 0,0 0 0,0 0 0,-5 0 0,4 0 0,-4 0 0,6 0 0,-1 0 0,-5 0 0,4 0 0,-4 0 0,5 0 0,-5 0 0,4 0 0,-9 0 0,9 0 0,-9 0 0,4 0 0,-5 0 0,-1 0 0,1 0 0,-38 0 0,14 0 0,-44 0 0,27 5 0,-18-4 0,12 10 0,-12-10 0,12 9 0,-12-8 0,12 3 0,-6-5 0,8 5 0,6-4 0,-4 4 0,10-5 0,0 0 0,3 0 0,9 0 0,-9 0 0,9 0 0,-4 0 0,0 0 0,4 0 0,-4 0 0,5 0 0,1 0 0,-1 0 0,0 0 0,0 0 0,-4 0 0,3 0 0,-4 0 0,0 0 0,4 0 0,-10 0 0,10 0 0,-4 0 0,6 0 0,-6 0 0,4 0 0,-4 0 0,5 0 0,0 0 0,1 0 0,-1 0 0,1 0 0,0 0 0,0 0 0,-1 0 0,1 0 0,-1 0 0,0 0 0,1 0 0,-6 0 0,4 0 0,-4 0 0,5 0 0,0 0 0,1 0 0,40 0 0,-10 0 0,34 0 0,-20 0 0,8 0 0,0 0 0,1 0 0,5 0 0,-5 0 0,-1 0 0,-1-5 0,-7-1 0,0-1 0,-6-3 0,5 9 0,-12-4 0,6 0 0,-7 4 0,0-9 0,1 9 0,-1-4 0,0 1 0,1 2 0,-1-2 0,-5 4 0,4 0 0,-4-5 0,0 4 0,4-4 0,-4 5 0,1 0 0,3 0 0,-10 0 0,5 0 0,0 0 0,-4 0 0,4 0 0,-1 0 0,-3 0 0,4 0 0,0 0 0,-4-4 0,4 2 0,0-2 0,-5 4 0,10 0 0,-9 0 0,9 0 0,-3-5 0,-1 4 0,4-4 0,-10 5 0,5 0 0,-5 0 0,-1-4 0,1 3 0,-1-3 0,1 4 0,-1 0 0,0-5 0,0 4 0,1-3 0,-1 4 0,1-4 0,-1 3 0,1-3 0,-1 4 0,1 0 0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29:58.891"/>
    </inkml:context>
    <inkml:brush xml:id="br0">
      <inkml:brushProperty name="width" value="0.35" units="cm"/>
      <inkml:brushProperty name="height" value="0.35" units="cm"/>
      <inkml:brushProperty name="color" value="#EB93E1"/>
    </inkml:brush>
  </inkml:definitions>
  <inkml:trace contextRef="#ctx0" brushRef="#br0">1 1 24575,'26'0'0,"8"0"0,-10 0 0,4 0 0,0 0 0,-1 0 0,2 0 0,5 5 0,-5 1 0,5 0 0,-12 4 0,12-9 0,-12 3 0,6 1 0,-7-4 0,0 9 0,1-9 0,-6 8 0,4-8 0,-4 3 0,0 1 0,4-4 0,-4 3 0,0-4 0,4 0 0,-4 5 0,5-4 0,-5 4 0,4-5 0,-9 0 0,9 4 0,-9-3 0,9 9 0,-4-9 0,5 9 0,-5-9 0,4 8 0,-4-8 0,5 4 0,0 0 0,-5-4 0,4 8 0,-3-7 0,4 2 0,-5-4 0,4 5 0,-9-4 0,9 4 0,-4-5 0,0 0 0,4 0 0,-4 0 0,0 0 0,4 0 0,-4 0 0,5 0 0,-4 0 0,3 0 0,-4 0 0,0 0 0,4 0 0,-9 0 0,3 0 0,1 0 0,-4 0 0,4 0 0,-6 0 0,1 0 0,0 0 0,-1 0 0,1 0 0,-1 0 0,1 0 0,0 0 0,-1 0 0,1 0 0,-1 0 0,1 0 0,0 0 0,-1 0 0,1 0 0,-1 0 0,1 0 0,0 0 0,-1 0 0,1 0 0,-1 0 0,1 0 0,-1 0 0,1 0 0,0 0 0,-1 0 0,1 0 0,0 0 0,-1 0 0,1 0 0,-1 0 0,1 0 0,-1 0 0,1 0 0,0 0 0,-1 0 0,6 0 0,-4 0 0,9 0 0,-9 0 0,9 0 0,-9 0 0,9 0 0,-10 0 0,5 0 0,0 0 0,-4 0 0,3 0 0,-4 0 0,0 0 0,-1 0 0,6 0 0,-4 0 0,4 0 0,-6 0 0,1 0 0,0 0 0,-1 0 0,1 0 0,-1 0 0,1 0 0,-1 0 0,0 0 0</inkml:trace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30:27.558"/>
    </inkml:context>
    <inkml:brush xml:id="br0">
      <inkml:brushProperty name="width" value="0.1" units="cm"/>
      <inkml:brushProperty name="height" value="0.1" units="cm"/>
      <inkml:brushProperty name="color" value="#EB93E1"/>
    </inkml:brush>
  </inkml:definitions>
  <inkml:trace contextRef="#ctx0" brushRef="#br0">904 98 24575,'14'0'0,"0"0"0,-5 0 0,6 0 0,-4 0 0,4 0 0,-6 0 0,1 0 0,5 0 0,-5 0 0,5 0 0,-5 0 0,5 0 0,-5 0 0,5 0 0,-5 0 0,-1 0 0,6 0 0,-4 0 0,4 0 0,-6 0 0,1 0 0,0 0 0,-1 0 0,1 0 0,-1 0 0,0 0 0,0 0 0,1 0 0,-1 0 0,-4-4 0,3 3 0,-3-4 0,5 5 0,-1 0 0,0 0 0,1 0 0,-1-4 0,1 3 0,-1-3 0,0 4 0,1 0 0,-1 0 0,1 0 0,-1 0 0,1 0 0,-1 0 0,1 0 0,-1 0 0,1 0 0,0 0 0,-1 0 0,1 0 0,5 0 0,-4 0 0,9 0 0,-9 0 0,3 0 0,1 0 0,1 0 0,0 0 0,4 0 0,-9 0 0,9 0 0,-4 0 0,5-5 0,0 4 0,1-4 0,-1 5 0,0 0 0,0 0 0,1 0 0,5 0 0,-4 0 0,4 0 0,0 0 0,-4 0 0,5 0 0,-7 0 0,0 0 0,0 0 0,0 0 0,0 0 0,7 0 0,-6 0 0,6 0 0,-7 0 0,0 0 0,0 0 0,0 0 0,1 0 0,-1 0 0,0 0 0,0 0 0,1 0 0,-6 0 0,4 0 0,-4 0 0,0 0 0,3 0 0,-2 0 0,-2 0 0,5 0 0,-9 0 0,9 0 0,-9 0 0,9 0 0,-10 0 0,5 0 0,-5 0 0,5 0 0,-4 4 0,3-3 0,1 4 0,-4-5 0,9 0 0,-4 0 0,0 0 0,4 0 0,-4 4 0,0-2 0,4 2 0,-4-4 0,6 0 0,-1 0 0,-5 0 0,4 0 0,-4 0 0,5 0 0,0 0 0,1 5 0,-6-4 0,10 4 0,-9-5 0,11 0 0,-7 0 0,-5 0 0,4 0 0,-4 0 0,6 0 0,-1 0 0,0 0 0,0 0 0,1 0 0,5 0 0,-4 0 0,10 0 0,-10 0 0,4 0 0,1 0 0,-6 0 0,12 0 0,-11 0 0,4 0 0,-6 0 0,-4 0 0,3 0 0,-10 0 0,5 0 0,-5 0 0,0 0 0,-1 0 0,-7 0 0,-13 0 0,-6 0 0,-9 0 0,-1 0 0,-2 0 0,-6 0 0,0 0 0,0 0 0,1 0 0,-2 0 0,-6 0 0,11 0 0,-9 0 0,11 0 0,-1 5 0,3-4 0,6 4 0,-1-1 0,1-2 0,-1 2 0,1-4 0,0 0 0,-1 5 0,-5-4 0,4 4 0,-4-5 0,5 0 0,1 0 0,0 5 0,-1-4 0,1 3 0,5-4 0,-4 0 0,4 0 0,-1 0 0,-3 0 0,9 0 0,-9 0 0,4 0 0,-6 0 0,1 0 0,5 0 0,-10 0 0,8 0 0,-10 0 0,1 0 0,4 0 0,-11 0 0,11 0 0,-4 0 0,-1 0 0,5 0 0,-4 0 0,5 0 0,1 0 0,0 0 0,4 0 0,-3 0 0,4 0 0,-5 0 0,-1 0 0,1 0 0,-1 0 0,1 0 0,0 0 0,0 0 0,-1-4 0,1 3 0,0-4 0,-1 0 0,1 4 0,0-9 0,-1 9 0,1-8 0,0 7 0,-1-2 0,1-1 0,-1 4 0,1-9 0,0 9 0,-1-4 0,1 0 0,0 4 0,-1-8 0,1 8 0,0-4 0,-7 0 0,5 3 0,-4-3 0,5 0 0,1 4 0,0-4 0,-1 5 0,1-5 0,0 4 0,-1-4 0,1 5 0,-1 0 0,1-4 0,0 2 0,-7-2 0,5 4 0,-4 0 0,-1 0 0,5 0 0,-4 0 0,6-5 0,-1 4 0,1-4 0,-1 5 0,1 0 0,0 0 0,-1 0 0,1 0 0,-1 0 0,-5 0 0,4 0 0,-5 0 0,7 0 0,-6 0 0,4 0 0,-5 0 0,1 0 0,-2 0 0,-7 0 0,2 0 0,-8 5 0,5 2 0,-12 5 0,5 6 0,-23 10 0,2 14 0,-15 10 0,24-5 0,4-2 0,2-4 0,-18 18 0</inkml:trace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32:03.877"/>
    </inkml:context>
    <inkml:brush xml:id="br0">
      <inkml:brushProperty name="width" value="0.35" units="cm"/>
      <inkml:brushProperty name="height" value="0.35" units="cm"/>
      <inkml:brushProperty name="color" value="#DA0C07"/>
      <inkml:brushProperty name="inkEffects" value="lava"/>
      <inkml:brushProperty name="anchorX" value="0"/>
      <inkml:brushProperty name="anchorY" value="0"/>
      <inkml:brushProperty name="scaleFactor" value="0.5"/>
    </inkml:brush>
  </inkml:definitions>
  <inkml:trace contextRef="#ctx0" brushRef="#br0">3990 576 24575,'75'25'0,"-21"-1"0,14 22 0,-29-14 0,14 7 0,-15-7 0,9 21 0,0-10 0,-13 8 0,5-7 0,-8 2 0,-5-2 0,5 0 0,-12-9 0,-3 0 0,6 19 0,-8-21 0,7 14 0,-11-26 0,1-5 0,-1 4 0,-5-9 0,4 4 0,-7-6 0,6 1 0,-7-1 0,3 1 0,-4-1 0,5 1 0,-4 0 0,3-1 0,0 1 0,-3-1 0,8 1 0,-8 5 0,8 1 0,-3 5 0,0 6 0,4 2 0,-4 6 0,6 7 0,0-5 0,1 12 0,-1-5 0,0 6 0,2 9 0,-7-6 0,4 5 0,-4-14 0,5 5 0,0-13 0,-5 6 0,3-13 0,-9-1 0,4-12 0,-5-2 0,0-4 0,0 0 0,0-1 0,-24-31 0,8 4 0,-27-30 0,10 4 0,0-2 0,-6-8 0,4 1 0,-6-2 0,0 0 0,7-5 0,-6 3 0,12-1 0,-5 5 0,8 2 0,0 7 0,1 1 0,5 1 0,-3 5 0,4 1 0,0 2 0,3 17 0,4-10 0,0 11 0,1 0 0,4 1 0,-3 0 0,3 4 0,-4-4 0,0 5 0,1 1 0,3-1 0,-2 0 0,2 0 0,-4 0 0,1 1 0,-1-1 0,4 0 0,-2 0 0,2 1 0,-3-1 0,-1 0 0,0 0 0,0-4 0,0 2 0,0-2 0,0 4 0,0-5 0,4 4 0,-3-4 0,3 0 0,-3 4 0,-2-4 0,1 0 0,0 4 0,4-4 0,-3 0 0,4 4 0,-1-4 0,-3 6 0,4-1 0,-4 1 0,3 0 0,-2 3 0,3-2 0,-5 3 0,1-5 0,-1 1 0,1 4 0,4-4 0,-8 4 0,6-5 0,-7 4 0,4-2 0,1 2 0,-1 1 0,0-4 0,0 4 0,1-5 0,-1 5 0,0-4 0,0 4 0,1-1 0,-1-2 0,0 2 0,-5 1 0,4-4 0,-9 3 0,9 1 0,-9-5 0,4 4 0,0-4 0,-4-1 0,3 1 0,-4-1 0,-1 0 0,1 1 0,5-1 0,-4 1 0,4 0 0,-6-1 0,6 0 0,-4 1 0,9 0 0,-4 0 0,1 0 0,2 4 0,-3-3 0,6 4 0,-1-5 0,0 0 0,0 5 0,1-4 0,-1 3 0,0-3 0,0-1 0,1 0 0,-1 5 0,0-4 0,0 4 0,1-5 0,-1 1 0,5-1 0,35 27 0,3 3 0,25 23 0,-5-2 0,-6-1 0,1 0 0,5 0 0,-14-2 0,7 2 0,-9-3 0,1 1 0,-7-7 0,4-2 0,-12-1 0,11-4 0,-9 10 0,2-10 0,-4 9 0,-1-10 0,0 4 0,-6-6 0,5 1 0,-10-1 0,5 0 0,-6 0 0,1 1 0,-1-6 0,1 4 0,-2-9 0,1 4 0,0-6 0,-5 1 0,0-1 0,-1 1 0,-3-1 0,-20-31 0,4 10 0,-28-35 0,20 24 0,-6-6 0,0 0 0,6 6 0,-14-14 0,14 14 0,-7-12 0,2 11 0,5-3 0,-6-1 0,8 5 0,-1-4 0,0 5 0,1 6 0,0-5 0,4 5 0,-3-1 0,8-3 0,-8 8 0,8-3 0,-8 0 0,9 4 0,-4-4 0,5 5 0,-5 0 0,4 0 0,-4 0 0,6 0 0,-1 0 0,0 5 0,-5-5 0,4 5 0,-4-1 0,5-3 0,-5 3 0,4-3 0,-4 3 0,5-3 0,1 4 0,-6-6 0,4 1 0,-4 0 0,0 0 0,4 0 0,-4 0 0,5 0 0,0 0 0,-5 5 0,4-4 0,-3 4 0,4-5 0,0 0 0,0 1 0,-5-6 0,4 4 0,-4-4 0,6 5 0,-1 0 0,0 0 0,0 1 0,5-6 0,-4 4 0,4-4 0,-1 5 0,-2 0 0,2-5 0,0 4 0,2-4 0,-1 6 0,4-1 0,-7 0 0,7 1 0,-3-1 0,-4 5 0,-3 1 0,-8 4 0,-2 0 0,0 0 0,-7 0 0,-1 0 0,-6 0 0,0 0 0,0 0 0,0 0 0,-1 0 0,1 0 0,6 0 0,-4 0 0,10 0 0,-5 0 0,7 0 0,-1 0 0,6 0 0,-4 5 0,9-4 0,-4 4 0,5-5 0,1 0 0,-1 0 0,1 0 0,0 0 0,0 0 0,0 0 0,0 0 0,-1 0 0,1 0 0,-1 0 0,0 0 0,1 0 0,-1 0 0,-5 0 0,4 0 0,-9 0 0,3 0 0,-4 0 0,0 0 0,-1 4 0,1-2 0,-1 7 0,1-3 0,-6 0 0,4 3 0,-5-8 0,1 4 0,4 0 0,-5-4 0,1 9 0,4-9 0,-5 4 0,7 0 0,0-4 0,4 8 0,-3-8 0,4 3 0,0 1 0,1-4 0,0 8 0,4-8 0,-4 4 0,5-1 0,-5 2 0,4-1 0,-4 4 0,0-8 0,4 8 0,-9-3 0,4-1 0,-5 4 0,-1-3 0,-5 5 0,4 0 0,-11 1 0,12-2 0,-12 2 0,5-1 0,-6 1 0,0-1 0,-1 6 0,1-4 0,6 3 0,-11 2 0,15-6 0,-15 11 0,10-5 0,-5 0 0,6 3 0,-4-3 0,4 4 0,-6-4 0,6 3 0,2-4 0,-1 5 0,5-5 0,-10 5 0,10-10 0,-5 9 0,7-4 0,-1-1 0,1 4 0,0-8 0,-1 8 0,6-4 0,-5 1 0,5 3 0,-5-4 0,4 1 0,-3 2 0,4-2 0,-1 4 0,-3 0 0,8 0 0,-8 1 0,8-1 0,-8 0 0,7 6 0,-7-4 0,2 11 0,1-11 0,-5 10 0,10-5 0,-9 1 0,8 4 0,-8-10 0,9 11 0,-5-5 0,1 0 0,3 4 0,-2-10 0,3 10 0,-3-10 0,2 4 0,-3 1 0,10-6 0,-4 6 0,4-7 0,-4 0 0,-1 0 0,5-4 0,-4 3 0,9-4 0,-9 5 0,9 0 0,-8-5 0,8 4 0,-8-4 0,8 6 0,-9 5 0,8-4 0,-3 4 0,0-6 0,4 7 0,-4-5 0,5 10 0,0-10 0,0 10 0,0-4 0,-5 6 0,4 0 0,-5 0 0,6-6 0,0 4 0,0-4 0,0 6 0,0-6 0,0 5 0,0-6 0,0 1 0,0-1 0,0-1 0,0-4 0,0 4 0,0-6 0,0 6 0,0-4 0,0 0 0,0-4 0,0-2 0,0 4 0,0 0 0,0 0 0,5 1 0,1-1 0,0 0 0,4 1 0,-9-1 0,8 0 0,-3 6 0,5-4 0,-4 10 0,2-10 0,-3 4 0,5 1 0,0-6 0,-5 6 0,4-7 0,-9 0 0,8 1 0,-8-1 0,9 0 0,-9 0 0,8-4 0,-3 3 0,-1-4 0,5 5 0,-9 0 0,9 1 0,-5-1 0,6 0 0,0 0 0,-1 0 0,1 1 0,0 5 0,-1-4 0,2 4 0,-1 1 0,-1-5 0,2 4 0,-1 0 0,5 2 0,-3 0 0,9 5 0,-10-12 0,9 12 0,-3-5 0,5 5 0,-1-5 0,1 4 0,0-4 0,0 6 0,-1-7 0,0 0 0,0-1 0,0-4 0,0 4 0,-1-10 0,-4 3 0,3-3 0,-3 4 0,-1-5 0,4 4 0,-4-9 0,5 9 0,0-3 0,1 4 0,-1 0 0,0 1 0,0-1 0,8 8 0,-6-6 0,6 6 0,-8-8 0,1 0 0,-1 1 0,0-1 0,1-5 0,-1 5 0,-4-5 0,9 6 0,-8-5 0,9 4 0,-6-4 0,7 5 0,-5-1 0,10-3 0,-4 3 0,6-3 0,6 6 0,-4 0 0,4 0 0,-6-6 0,0 4 0,0-9 0,0 9 0,0-9 0,7 4 0,-5-5 0,5 5 0,0-3 0,-5 2 0,12-3 0,3 0 0,1 0 0,14-6 0,-6 5 0,16-11 0,12 5 0,2-6 0,-2 0-460,-3 0 460,-6 0 0,9 0 0,0 0 0,0 0 0,-9 0 0,6 0 0,-23 0 0,13 0 0,-15 0 0,0 0 0,-2 0 0,0-6 0,-6-1 460,6-6-460,-9 0 0,9 0 0,-6-6 0,6 4 0,-8-9 0,-1 10 0,-6-9 0,5 9 0,-6-9 0,8 3 0,7-12 0,-12 6 0,37-16 0,-25 8-362,-10 12 0,1-2 362,24-26 0,-3 13 0,2-19 0,1 10 0,-5-12 0,-27 27 0,-1 1 0,18-26 0,5-1 0,-6-6 0,-8 6 0,6-6 0,-13 9 0,5-2-74,-6 2 74,0-1 0,0 0 0,-7 8 0,-3 4 0,-7 0 721,-1 12-721,-5-9 77,-2 11-77,-4-6 0,0-1 0,-6 1 0,5-7 0,-9 5 0,3-12 0,1 5 0,-5-7 0,5 0 0,-6 0 0,5 0 0,-3 0 0,3 0 0,-5 0 0,0 0 0,0 0 0,0 0 0,0 0 0,0 0 0,0 0 0,0 7 0,0-5 0,0 5 0,0 0 0,0-6 0,0 6 0,-5 0 0,-2-5 0,-5 12 0,-1-12 0,2 12 0,-8-12 0,6 12 0,-6-13 0,8 13 0,-8-12 0,6 12 0,-6-12 0,2 12 0,4-5 0,-4 7 0,0 0 0,4-1 0,-9 1 0,8 0 0,-3 0 0,0-7 0,3 5 0,-4-5 0,0-1 0,5 7 0,-11-14 0,10 6 0,-10-7 0,10 1 0,-9 6 0,9-4 0,-9 4 0,9 0 0,-9 2 0,10 7 0,-9 0 0,4 0 0,-6-1 0,1 2 0,0-2 0,-1 1 0,1 0 0,4 0 0,-2 6 0,2-11 0,-3 15 0,-1-15 0,5 11 0,-4-6 0,4 0 0,-5 6 0,0-5 0,1 11 0,4-11 0,-2 11 0,3-4 0,-5 10 0,6-3 0,-5 8 0,5-3 0,-1 4 0,-3 0 0,4 6 0,-5-5 0,5 5 0,-4-1 0,3-3 0,-4 8 0,0-9 0,-1 9 0,1-9 0,0 9 0,-1-8 0,1 3 0,-1 0 0,1-4 0,-1 9 0,1-9 0,0 9 0,-1-4 0,1 0 0,-7 4 0,6-4 0,-6 1 0,7 2 0,-1-2 0,-5 4 0,4-5 0,-5 4 0,7-4 0,-1 5 0,1 0 0,5 0 0,-5-5 0,5 4 0,-5-4 0,4 5 0,-3 0 0,4 0 0,-5-5 0,4 4 0,-3-4 0,4 5 0,0 0 0,-4 0 0,4-4 0,-6 2 0,1-2 0,0 4 0,-1 0 0,1 0 0,0-5 0,-1 4 0,1-4 0,-1 5 0,1 0 0,-7 0 0,5 0 0,-10 0 0,10 0 0,-11 0 0,5 0 0,0 0 0,-5 0 0,-2 0 0,0 0 0,-7 0 0,2 0 0,4 0 0,-6 0 0,1 0 0,5 0 0,-12 5 0,12-3 0,-12 4 0,5-6 0,0 0 0,2 5 0,1-4 0,4 4 0,-5-5 0,7 0 0,0 5 0,0-3 0,0 3 0,0-5 0,0 0 0,6 5 0,-4-4 0,10 8 0,-10-8 0,10 9 0,-11-4 0,11 0 0,-4 4 0,-1-3 0,5-1 0,-11 4 0,11-4 0,-10 6 0,4-1 0,0 0 0,-5 0 0,11 0 0,-10 1 0,4-1 0,-6 0 0,6 5 0,-4-3 0,4 8 0,-6-8 0,0 3 0,-1 1 0,2-4 0,5 8 0,-5-3 0,6-1 0,-7 5 0,6-5 0,-5 6 0,6-6 0,-1 4 0,2-9 0,-1 9 0,6-4 0,-6 0 0,7 3 0,-1-3 0,1-1 0,0 4 0,-7-2 0,5 3 0,-4 1 0,6-1 0,-1 1 0,1-1 0,0 0 0,-2 6 0,-4-3 0,2 9 0,-3-3 0,4 5 0,-6 1 0,5 0 0,-5 0 0,7-1 0,0-7 0,0 6 0,1-5 0,-1 0 0,1-2 0,5-6 0,1 7 0,1-6 0,2 6 0,-2-7 0,4 0 0,0 1 0,0-1 0,1 0 0,4 7 0,-4-6 0,4 6 0,-5-7 0,0 6 0,0 2 0,0-1 0,-1 6 0,1-5 0,-1 5 0,0 1 0,0 7 0,0-5 0,-1 12 0,2-12 0,3 5 0,-2 0 0,8-5 0,-9 11 0,10-11 0,-5 4 0,1-6 0,4 0 0,-5 0 0,6 0 0,0 0 0,0-6 0,0 4 0,0-4 0,0 0 0,0 4 0,0-4 0,0 6 0,0 0 0,6 0 0,0-6 0,5 4 0,-5-4 0,4 0 0,-4 5 0,5-12 0,-5 6 0,4-1 0,-4-4 0,5 4 0,0-5 0,0-1 0,-5 0 0,3 0 0,-3 1 0,5-1 0,-1 0 0,1 1 0,0-1 0,5 6 0,-4-4 0,9 5 0,-9-7 0,9 6 0,-5-4 0,2 10 0,2-10 0,-2 10 0,3-10 0,2 10 0,0-4 0,0 6 0,-1-6 0,1 4 0,0-4 0,7 7 0,-5-1 0,4 2 0,-5-2 0,-1 0 0,6-5 0,-5 3 0,5-3 0,-6 5 0,7 2 0,-6-8 0,6 6 0,-8-7 0,6 2 0,-4-3 0,3-5 0,-10-1 0,3 1 0,-4-1 0,6 0 0,-6-5 0,4 4 0,-4-4 0,5 6 0,0-1 0,1-5 0,-1 5 0,0-5 0,6 6 0,-4 0 0,4 0 0,0 0 0,4 7 0,-2-5 0,6 5 0,-7-7 0,7 2 0,0-1 0,-6-1 0,4-4 0,-4 3 0,6-8 0,-6 8 0,5-8 0,-6 8 0,7-8 0,0 4 0,0-6 0,7 2 0,-5-2 0,5 1 0,0 1 0,-5-7 0,12 6 0,-12-6 0,12 7 0,-12-7 0,12 5 0,-12-9 0,12 9 0,-6-4 0,1 0 0,5 4 0,-5-4 0,7 6 0,0-6 0,0 4 0,-7-4 0,5 0 0,-12 3 0,5-8 0,-7 3 0,-6-5 0,4 0 0,-10 0 0,10 0 0,-4 0 0,0 0 0,4 0 0,-10 0 0,10 0 0,-4 0 0,-1-5 0,6-1 0,-6-11 0,7 4 0,0-9 0,0 9 0,0-9 0,0 4 0,-1-5 0,8-2 0,-6 2 0,6-1 0,-7 6 0,0-4 0,-7 4 0,6-5 0,-5 1 0,6 3 0,0-3 0,-6 5 0,4-7 0,-4 2 0,1-7 0,4 4 0,-3-10 0,-2 11 0,8-13 0,-13 8 0,5-1 0,0-5 0,-5 5 0,6-6 0,-6 1 0,-1 0 0,-1 6 0,2-12 0,-1 10 0,1-11 0,0 0 0,-5 5 0,5-13 0,-6 14 0,7-14 0,5 12 0,-9-5 0,8 7 0,-11 1 0,4 6 0,-4-5 0,2 12 0,-8-6 0,4 7 0,-1-1 0,-3 1 0,3 0 0,-5 4 0,1-3 0,-1 9 0,0-4 0,0 0 0,-1 4 0,-3-4 0,3 5 0,-8 1 0,8-6 0,-8 4 0,8-4 0,-8 0 0,3 4 0,1-4 0,-4 0 0,3 4 0,-4-10 0,0 5 0,5-5 0,-4 0 0,4-1 0,-5 1 0,0-1 0,0-5 0,0 4 0,0-11 0,0 11 0,0-10 0,0 10 0,0-4 0,0 5 0,0 1 0,0-1 0,0 1 0,0 0 0,0-1 0,0 6 0,0-4 0,0 9 0,-5-9 0,4 9 0,-8-4 0,8 5 0,-8 0 0,8-5 0,-8 4 0,4-4 0,-1 6 0,-2-1 0,7 0 0,-8 1 0,8-1 0,-8-5 0,8 4 0,-8-4 0,8 0 0,-8 4 0,3-9 0,1 4 0,-4-1 0,3-3 0,-5 4 0,5 0 0,-3-4 0,3 3 0,-5-4 0,0-1 0,5 1 0,-3 0 0,3-1 0,-5 1 0,0-1 0,0 1 0,0 0 0,1-1 0,-1 1 0,0-1 0,0-5 0,0 4 0,5-5 0,-4 7 0,4 0 0,-5-1 0,1 1 0,-2-7 0,6 5 0,-4-4 0,4 6 0,-5-7 0,5 5 0,-4-4 0,4 5 0,0 1 0,-4-7 0,9 6 0,-10-12 0,10 12 0,-10-12 0,10 5 0,-9 0 0,9 2 0,-9 5 0,9 1 0,-4-1 0,5 6 0,-4 5 0,3 3 0,-3 33 0,8-14 0,2 27 0,5-11 0,5-4 0,-4 10 0,9-4 0,-8 0 0,4 11 0,-1-15 0,-3 15 0,3-11 0,-5 6 0,0-6 0,1 4 0,-1-10 0,-5 4 0,3-6 0,-7 7 0,7-5 0,-8 4 0,9-6 0,-4 1 0,-1-1 0,0 6 0,0-4 0,1 4 0,0-5 0,4 5 0,-9-4 0,9 4 0,-9-6 0,8 1 0,-7-1 0,7 0 0,-8 0 0,8-5 0,-8 4 0,3-4 0,1 0 0,-4 4 0,3-9 0,-4 9 0,0-9 0,0 4 0,0 0 0,0-4 0,0 9 0,0-4 0,0 0 0,0 4 0,0-4 0,0 11 0,0-4 0,0 4 0,0 1 0,0-5 0,0 10 0,0-4 0,0 0 0,0 4 0,0-10 0,0 4 0,0-5 0,0-1 0,0 0 0,0 1 0,0 5 0,0-4 0,0 4 0,0-6 0,0 1 0,0-6 0,0 4 0,0-4 0,-4 0 0,-2 4 0,-4-9 0,-1 8 0,1-8 0,0 9 0,4-4 0,-3 6 0,-2-1 0,4 0 0,-8 1 0,9-1 0,-4 0 0,-1 0 0,0 1 0,0 5 0,0-4 0,0 4 0,0 0 0,0-4 0,0 4 0,0-6 0,5 0 0,-3-5 0,3-1 0,-4 0 0,0-4 0,0 4 0,0-6 0,1 1 0,-2 5 0,1-4 0,-5 4 0,4 0 0,-5-4 0,1 5 0,3-2 0,-3-2 0,5 3 0,0-6 0,1 1 0,-1-1 0,0 1 0,1-1 0,-1 6 0,-6-3 0,5 3 0,-9 0 0,9-4 0,-4 3 0,0-4 0,3 5 0,-8-3 0,3 4 0,1-1 0,-5-3 0,10 3 0,-9-5 0,3 1 0,1-1 0,1 5 0,0-4 0,3 4 0,-7-5 0,2 1 0,1-1 0,-4 0 0,4 1 0,-6-1 0,1 1 0,-1-1 0,1 1 0,5-1 0,-10 1 0,8-1 0,-10 2 0,7-2 0,-1-4 0,1 3 0,0-7 0,0 7 0,-1-8 0,6 8 0,-4-8 0,4 3 0,-6-4 0,1 5 0,0-4 0,-1 4 0,1-5 0,0 0 0,-1 5 0,1-4 0,-1 4 0,1-5 0,-1 0 0,1 0 0,-1 0 0,1 0 0,0 0 0,-1 0 0,1 0 0,-1 0 0,1 0 0,-1 0 0,1 0 0,0 0 0,-1 0 0,1 0 0,0 0 0,-1 0 0,1 0 0,-1 0 0,1 0 0,-1 0 0,1 0 0,5 0 0,-4 0 0,4-5 0,-6 4 0,6-4 0,-4 5 0,9 0 0,-9 0 0,9 0 0,-4-4 0,0 3 0,4-4 0,-4 5 0,0 0 0,4-4 0,-4 3 0,0-3 0,4 4 0,-9 0 0,9-5 0,-10 4 0,5-3 0,-5-1 0,5 4 0,-5-4 0,5 0 0,-5 4 0,-1-8 0,1 7 0,5-7 0,-4 8 0,4-8 0,-6 8 0,6-8 0,-4 8 0,3-8 0,1 3 0,-4-4 0,9 4 0,-9-3 0,9 3 0,-9 0 0,9-3 0,-9 4 0,9-1 0,-9-3 0,4 3 0,0-5 0,-4 5 0,3-3 0,-4 3 0,5-4 0,-4-1 0,4 1 0,-6-1 0,1 0 0,-1 1 0,1-1 0,-1-5 0,-5 4 0,4-8 0,-10 7 0,4-8 0,0 3 0,-5-5 0,5 1 0,-6-2 0,0 1 0,6 0 0,-5 0 0,11 6 0,-4-4 0,5 4 0,1-4 0,0 0 0,-1-1 0,1 1 0,0 4 0,-1-3 0,5 3 0,-3-4 0,3-1 0,1 6 0,-4-4 0,9 4 0,-10-1 0,10-3 0,-10 8 0,10-3 0,-9 0 0,9 3 0,-9-8 0,8 9 0,-8-9 0,9 9 0,-9-9 0,4 8 0,-1-8 0,-3 8 0,8-8 0,-8 3 0,8 1 0,-3-4 0,0 8 0,3-8 0,-4 4 0,6-1 0,0-2 0,-5 2 0,3 1 0,2-4 0,1 4 0,3 0 0,-5-4 0,6 3 0,-4 1 0,8-4 0,-8 9 0,8-9 0,-8 4 0,7-6 0,-2 1 0,4-1 0,0 1 0,0 5 0,-5-4 0,4 3 0,-4-10 0,5 4 0,0-4 0,0 5 0,0 1 0,0-1 0,0 1 0,0-1 0,0 1 0,0-1 0,0 1 0,0-1 0,0-5 0,0 4 0,0-5 0,0 7 0,0 5 0,0-4 0,0 3 0,0-4 0,0 5 0,0-4 0,0 3 0,0 1 0,0-4 0,0 9 0,0-9 0,0 4 0,0-1 0,0-3 0,0 4 0,0 0 0,5-4 0,-4 4 0,8-6 0,-7 1 0,7 5 0,-3-11 0,-1 15 0,6-20 0,-5 14 0,0-9 0,3 5 0,-3 1 0,5 0 0,0-7 0,-1 5 0,2-4 0,-2 5 0,1 1 0,-1-1 0,1 1 0,0-1 0,-1 1 0,1 5 0,-1-4 0,0 4 0,1-6 0,-1 1 0,6 4 0,-4-3 0,3 3 0,0-4 0,-3 0 0,8-1 0,-9 1 0,9 0 0,-8-1 0,8 1 0,-3-1 0,0 1 0,3-1 0,-4 1 0,6-7 0,-5 5 0,4-4 0,-4 5 0,4 1 0,1-6 0,5 3 0,-2-10 0,3 5 0,1-1 0,-5-3 0,4 9 0,-5-10 0,4 10 0,-2-10 0,2 11 0,2-6 0,-7 8 0,6-2 0,-1 1 0,-4 5 0,4-4 0,1 8 0,-5-7 0,10 2 0,-4 0 0,6-4 0,0 9 0,0-4 0,0 0 0,7 4 0,-5-10 0,12 9 0,-5-3 0,0-1 0,5 4 0,-12-3 0,11 5 0,-11 0 0,4 0 0,-6 0 0,7-1 0,-5 2 0,5-2 0,0-5 0,2 10 0,7-9 0,0 10 0,-1-6 0,1 6 0,-8-3 0,6 8 0,-12-3 0,12 5 0,-12 0 0,5 0 0,0 0 0,-5 0 0,5 0 0,-7 0 0,0 0 0,0 0 0,0 0 0,0 0 0,0 0 0,0 0 0,0 0 0,-6 0 0,4 0 0,-4 0 0,-1 5 0,6-4 0,-12 9 0,12-9 0,-5 9 0,6-9 0,0 9 0,0-8 0,-6 7 0,4-7 0,-4 8 0,6-9 0,0 9 0,0-9 0,0 10 0,-6-10 0,4 9 0,-10-8 0,9 8 0,-9-9 0,4 9 0,-11-5 0,-1 1 0,-6-2 0,1 0 0,0-3 0,-1 8 0,-3-4 0,-2 5 0,-40-5 0,11 4 0,-46-8 0,26 4 0,-22-5 0,-3 7 0,-1-6 0,-16 6 0,16-1 0,-16-5 0,7 12 0,0-11 0,-6 4 0,15 0 0,1-4 0,3 4 0,14 0 0,-14-5 0,14 5 0,-6-1 0,8-3 0,7 3 0,-6 1 0,13-5 0,-5 5 0,7-6 0,0 0 0,6 0 0,-4 5 0,10-4 0,-11 5 0,11-6 0,-4 0 0,5 0 0,1 0 0,0 0 0,-1 0 0,1 0 0,5 0 0,-5 0 0,5 0 0,0 0 0,-4 0 0,3 0 0,1 0 0,-4 0 0,4 0 0,0 0 0,-4 0 0,4 0 0,-1 0 0,-3 0 0,9 0 0,-9 0 0,9 0 0,-9 0 0,9 0 0,-9 0 0,4 0 0,-1 0 0,-3 0 0,4 0 0,-5 0 0,0 0 0,-1 0 0,1 0 0,0 0 0,-1 4 0,1-2 0,5 2 0,-4-4 0,9 4 0,-4-2 0,5 2 0,0 0 0,-5 2 0,4-1 0,-4 4 0,0-3 0,-1 4 0,-5 1 0,4-1 0,-2 0 0,8 0 0,-9-4 0,9 2 0,-4-7 0,52 0 0,-21-2 0,45-3 0,-32 4 0,13 0 0,-5 0 0,5 0 0,0 0 0,-5 0 0,5 0 0,-7 0 0,0 0 0,0 0 0,0 0 0,0 0 0,0 0 0,7 0 0,-6 0 0,14 0 0,-14 0 0,13 0 0,-12 0 0,11 0 0,-11 0 0,5 0 0,-7 0 0,0 0 0,0 0 0,-6-5 0,4 4 0,-4-4 0,0 0 0,-1 4 0,-1-4 0,-4 5 0,4 0 0,0-5 0,-4 4 0,11-5 0,-11 6 0,10 0 0,-10 0 0,4 0 0,0 0 0,-4 0 0,5 0 0,-7 0 0,6 0 0,-4 0 0,11 0 0,-11 0 0,10 0 0,-10 0 0,10 0 0,-4 0 0,6 0 0,0 0 0,0 0 0,0 0 0,0 0 0,-1 5 0,1 2 0,0 4 0,7 2 0,-5 4 0,12 2 0,-5 6 0,7 0 0,-6 6 0,6 3 0,-5-1 0,9 6 0,-2-5 0,-7 0 0,-1 4 0,-9-14 0,0 6 0,-1-6 0,-6-2 0,5 1 0,-12-1 0,6 0 0,-7-1 0,0 0 0,0 1 0,1-1 0,-1 0 0,0 0 0,0 1 0,7 0 0,-6-1 0,7 7 0,-2-4 0,-2 10 0,10-3 0,-10 4 0,11 3 0,-4-2 0,5 2 0,-6-2 0,5 1 0,-12-7 0,12 6 0,-12-7 0,6 8 0,-6-2 0,-2-6 0,1 4 0,-5-4 0,3 0 0,-9 4 0,10-4 0,-9 6 0,4 7 0,0-5 0,-4 11 0,4-11 0,-4 12 0,-1-6 0,0 1 0,0-2 0,0-7 0,0 0 0,-1 0 0,0-6 0,0-1 0,1-1 0,-6-4 0,3 4 0,-7-11 0,2 4 0,-4-4 0,0 0 0,0 4 0,0-4 0,0 5 0,0 0 0,0 1 0,0 5 0,0 2 0,-5 5 0,-1 1 0,-12 7 0,-1-5 0,-6 12 0,-1 3 0,-6 2 0,3 14 0,-11-12 0,11 4 0,-4 0 0,0-5 0,5 4 0,-12-4 0,6-2 0,0 0 0,1 0 0,2-9 0,-1 0 0,-8 2 0,3-13 0,4 10 0,-2-12 0,4-1 0,-5 0 0,7-7 0,-5 0 0,11-2 0,-11 3 0,11-3 0,-4 1 0,-1-5 0,6 3 0,-6-7 0,7 7 0,0-4 0,-7 1 0,5 3 0,-10-2 0,3-1 0,-5 0 0,-7 1 0,5-5 0,-5 5 0,0 0 0,-2-5 0,-7 6 0,7-7 0,-5-5 0,12 3 0,-5-8 0,0 3 0,5-5 0,1 0 0,8 0 0,7 0 0,4 0 0,3 0 0,4 0 0,0 0 0,51 4 0,-12-3 0,19 1 0,5 0 0,13-2 0,-17-12 0,1-5-657,30-9 657,-31-7 0,-3-3 0,21-10 0,-26 10 0,0-2 0,19-23 0,8-7 0,-1-6 0,-9 8 0,-7-6 0,-2 7 0,-8-2 0,1 4-95,-8 2 95,5-6 0,-4 6 0,0-8 0,-3 8 0,1-5 0,-11 5 0,10-7 0,-17-1 0,4 1 0,-5-1 0,0 0 0,0 0 0,-7 0 0,-1 0 0,-6 8 0,0-6 0,0 14 653,0-6-653,0 8 99,0 0-99,0 0 0,0 0 0,0-1 0,0 9 0,0-7 0,0 20 0,0-11 0,0 23 0,0-3 0,0 6 0,0 4 0,0 54 0,0-12 0,0 20 0,0 6 0,0 16 0,0 26-971,-20-12 971,9-37 0,-4-1 0,-6-3 0,-3-1 0,-14 45 0,7-34 0,-1-1 0,7-10 0,0-1 0,-4 4 0,-1 1 0,0-3 0,1-2 0,-15 21 0,14-24 0,-1 1 0,-28 32 0,26-37 0,-2 2 0,-7 10 0,1-1 0,5-11 0,0 0 0,-9 12 0,1-1-237,-6 2 237,-22 15 0,22-23 0,-21 14 0,13-12 0,-4 4 0,16-15 0,2 4 0,15-18 0,-6 9 0,12-16 959,0 9-959,3-9 249,8 8-249,-8-9 0,3 9 0,-4-8 0,4 8 0,-3-8 0,9 3 0,-9 0 0,9-4 0,-9 4 0,8 0 0,-8-3 0,3 3 0,-4-4 0,5-1 0,-4 0 0,3 1 0,-4-6 0,0 5 0,-1-9 0,1 8 0,-1-7 0,-5 8 0,4-9 0,-11 9 0,11-9 0,-10 10 0,4-10 0,0 4 0,-5-5 0,5 0 0,-6 0 0,6 0 0,-5 0 0,6 0 0,-7 0 0,6 0 0,-4 0 0,4 0 0,-7 0 0,7 0 0,-4 0 0,4 0 0,-6 0 0,6-4 0,-5-3 0,5-4 0,-6-1 0,-7 0 0,5 0 0,-12-1 0,12 1 0,-12-6 0,13 5 0,-7-5 0,9 6 0,-1 1 0,0-1 0,6-4 0,-5 3 0,11-3 0,-11 4 0,11 2 0,-4-2 0,-1 1 0,5-4 0,-10 2 0,10-3 0,-5 5 0,1 0 0,4-5 0,-11 3 0,5-8 0,-6 8 0,0-9 0,0 9 0,0-10 0,0 5 0,-1-5 0,1-1 0,0 1 0,0-1 0,0 1 0,-7-1 0,4-6 0,-5 4 0,6-11 0,1 12 0,0-5 0,6 1 0,-6-2 0,6 1 0,-1-6 0,-5 5 0,11-4 0,-10 3 0,10-2 0,-3 4 0,4-5 0,1 0 0,-1 0 0,2 6 0,4-5 0,1 5 0,1 0 0,3-5 0,-3 5 0,5 0 0,-1-4 0,6 10 0,-4-11 0,8 5 0,-8-6 0,9 6 0,-4-4 0,-1 4 0,5 0 0,-4-4 0,5 4 0,0 0 0,0-5 0,0 11 0,0-10 0,0 10 0,0-11 0,0 5 0,0-6 0,0 6 0,0-4 0,0 4 0,0-1 0,0-3 0,0 10 0,0-11 0,0 11 0,5-4 0,-4-1 0,4 5 0,-1-4 0,-3 5 0,4-5 0,0 4 0,-4-10 0,4 4 0,0-1 0,-4-3 0,3 4 0,-4 0 0,6-4 0,-5 4 0,4 0 0,-5-5 0,5 11 0,-4-11 0,4 11 0,0-10 0,-4 10 0,9-10 0,-8 4 0,7 0 0,-2-4 0,-1 4 0,4-7 0,-3 1 0,4 6 0,0-4 0,0 10 0,-5-5 0,4 7 0,-4 0 0,4-1 0,1 1 0,-1 5 0,1-4 0,-2 9 0,2-9 0,4 8 0,1-8 0,5 8 0,0-3 0,0-1 0,-5 5 0,10-10 0,-8 5 0,9-2 0,1-3 0,1 3 0,0-5 0,4 0 0,-4 1 0,5-1 0,-5 5 0,4-4 0,-4 4 0,12-5 0,-4-1 0,11 5 0,-2-12 0,4 16 0,5-24 0,3 23 0,-3-15 0,4 10 0,-8 2 0,0-6 0,-8 12 0,-7 0 0,-8 3 0,-7 9 0,-5-8 0,-1 8 0,-6-4 0,-39 10 0,10 1 0,-30 4 0,23 1 0,0 0 0,-2 0 0,-6 6 0,1-5 0,-1 10 0,1-4 0,-9 6 0,7-1 0,-15 9 0,14-6 0,-7 5 0,9-8 0,-6 1 0,9 4 0,-9-2 0,11 2 0,-5-4 0,5 4 0,3-4 0,-2 4 0,6-7 0,1-4 0,2 3 0,4-4 0,0 0 0,1-1 0,5-6 0,0 1 0,5 0 0,-4-1 0,4 0 0,21-29 0,-10 18 0,26-28 0,-16 24 0,5-5 0,6 0 0,2 5 0,6-5 0,-7 0 0,5-1 0,-4-4 0,0 4 0,4 1 0,-4-1 0,0 1 0,-2-5 0,0 4 0,-4-4 0,4 5 0,-6-4 0,1 3 0,5-9 0,-4 9 0,4-5 0,0 1 0,-4-1 0,4 0 0,-6-4 0,0 9 0,1-3 0,-1-1 0,0 4 0,0-3 0,1 9 0,-1-3 0,-5 3 0,4-5 0,-4 1 0,0 4 0,4-4 0,-4 4 0,5 0 0,-5-3 0,4 8 0,-4-8 0,5 8 0,-5-8 0,4 8 0,-4-8 0,0 8 0,4-4 0,-4 1 0,5 2 0,0-2 0,1-1 0,-1-1 0,6 0 0,2-4 0,0 4 0,5-1 0,-5-3 0,13 3 0,-5-5 0,5 0 0,0-6 0,-5 10 0,11-9 0,-11 10 0,5-5 0,-7 0 0,0 1 0,0 4 0,0-3 0,0 8 0,0-8 0,0 3 0,0 1 0,0-5 0,0 10 0,0-5 0,7 1 0,-5 3 0,12-3 0,-12 5 0,5 0 0,0 0 0,-5 0 0,5 0 0,-7 0 0,7 0 0,-5 0 0,5 0 0,-7 0 0,0 0 0,7 0 0,-6 0 0,13 0 0,-12 0 0,5 0 0,0 0 0,-6 0 0,13 0 0,-12 0 0,12 0 0,-12 5 0,12 2 0,-12 5 0,5 0 0,0 0 0,-5 0 0,5 0 0,-7-1 0,0 1 0,0 5 0,0-4 0,1 16 0,0-10 0,9 19 0,-6-6 0,6 8 0,12 16 0,-12 9-487,-11-22 1,0 2 486,-1 5 0,-2 2 0,6 4 0,3 5-328,-2 2 0,3 6 0,-1 1 0,-1-2 0,-1 2 0,0 5 82,-2-1 0,-1 5 0,0 0 0,-2-4 105,1 4 1,-1-3-1,-4-5 1,2 16-1,-5-12 1,-2-3-1</inkml:trace>
</inkml:ink>
</file>

<file path=ppt/ink/ink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32:30.840"/>
    </inkml:context>
    <inkml:brush xml:id="br0">
      <inkml:brushProperty name="width" value="0.35" units="cm"/>
      <inkml:brushProperty name="height" value="0.35" units="cm"/>
      <inkml:brushProperty name="color" value="#EEB3A6"/>
      <inkml:brushProperty name="inkEffects" value="rosegold"/>
      <inkml:brushProperty name="anchorX" value="-23456.91797"/>
      <inkml:brushProperty name="anchorY" value="-11381.12109"/>
      <inkml:brushProperty name="scaleFactor" value="0.5"/>
    </inkml:brush>
  </inkml:definitions>
  <inkml:trace contextRef="#ctx0" brushRef="#br0">953 1 24575,'35'35'0,"9"10"0,-20-16 0,4 4 0,-19-24 0,1 1 0,-1-1 0,1 1 0,0 0 0,-1-1 0,1 1 0,-1-1 0,1 1 0,0 0 0,-1-1 0,1 1 0,0 0 0,-1-1 0,1-3 0,-1 2 0,1-2 0,0 3 0,-1 1 0,1-1 0,-1 1 0,1-1 0,0 1 0,4 0 0,-3 0 0,4 0 0,-6-1 0,1 1 0,0 0 0,-1-1 0,1 1 0,-1-1 0,1 1 0,0-5 0,-1 4 0,1-4 0,0 5 0,-1-5 0,1 4 0,-1-4 0,1 5 0,0-1 0,-1 1 0,1-1 0,-1 1 0,1 0 0,0-1 0,-1 1 0,1 5 0,5-4 0,-3 9 0,3-9 0,-5 9 0,5-8 0,-3 8 0,3-9 0,-4 9 0,-1-4 0,0 0 0,0 4 0,0-9 0,5 9 0,-3-4 0,3 0 0,-5 4 0,0-9 0,0 9 0,1-4 0,-1 0 0,0-1 0,0 0 0,0-4 0,0 9 0,0-9 0,0 8 0,0-8 0,5 9 0,-4-9 0,4 9 0,-4-4 0,4 6 0,-4-6 0,5 4 0,-6-4 0,5 5 0,-3 0 0,3 1 0,-4-1 0,4 0 0,-3 7 0,4-6 0,-5 6 0,4-7 0,-3 6 0,4-4 0,-5 4 0,0 1 0,0-5 0,0 4 0,0-6 0,-1 1 0,1-1 0,-1 0 0,1-5 0,-6 4 0,4-9 0,-8 9 0,8-9 0,-8 4 0,3 0 0,0-4 0,-3 8 0,8-8 0,-8 9 0,3-9 0,-4 9 0,4-9 0,-2 9 0,2-9 0,-4 9 0,5-4 0,-4 0 0,3 4 0,1-4 0,-4 5 0,4 0 0,-5 1 0,0-1 0,0 0 0,0 0 0,0-5 0,0 4 0,0-4 0,0 6 0,0-1 0,0 0 0,0 1 0,0-1 0,0 0 0,0 6 0,0-4 0,5 4 0,-4-5 0,4-1 0,-5 0 0,0 0 0,0-4 0,0 3 0,0-10 0,0 5 0,0 2 0,0 6 0,0 15 0,0 14 0,5 0 0,2 7 0,0-8 0,5 0 0,-11-7 0,10-2 0,-10-7 0,9 0 0,-8-7 0,3 0 0,0-1 0,-4-4 0,5 4 0,-6-5 0,0-1 0,0 0 0,0 6 0,0-9 0,0 14 0,0-20 0,0 14 0,0-10 0,0 0 0,4 4 0,-3-9 0,4 4 0,-5-5 0,0-1 0,0 0 0,0 0 0,0 1 0,0-1 0,0 6 0,0 1 0,0 5 0,0 0 0,0 7 0,0-6 0,0 6 0,0-1 0,0-4 0,0 4 0,0-6 0,0 0 0,0-5 0,0 4 0,0-4 0,0 6 0,0-1 0,0 0 0,0 0 0,0 1 0,0 5 0,-5-4 0,-1 10 0,-5-10 0,0 4 0,0-5 0,0 5 0,0-4 0,0 4 0,0-6 0,0 1 0,0 4 0,0-3 0,0 4 0,0 1 0,0-6 0,-6 12 0,10-11 0,-14 10 0,14-10 0,-5 10 0,3-10 0,3 5 0,-5-7 0,0 0 0,0 0 0,1 1 0,-1-1 0,-5 0 0,4 1 0,-3-6 0,0 4 0,3-4 0,-8 5 0,3 0 0,-4 1 0,0-1 0,-1 0 0,1-4 0,-1 3 0,5-4 0,-3 1 0,3 3 0,-4-3 0,5-1 0,-4-1 0,8 0 0,-8-3 0,3 3 0,1-5 0,-4 5 0,4-3 0,-6 3 0,1-4 0,0 4 0,4-4 0,-3 5 0,4-6 0,-6 0 0,6 1 0,-4-1 0,9 0 0,-4 0 0,0 0 0,4 0 0,-4 0 0,0-5 0,4 4 0,-4-8 0,6 7 0,-6-2 0,4-1 0,-9 5 0,9-5 0,-9 6 0,9-6 0,-4 4 0,0-3 0,4 4 0,-10 0 0,10 0 0,-9 1 0,9-6 0,-9 4 0,4-3 0,-1 5 0,-3-1 0,9 0 0,-9-4 0,9 2 0,-9-2 0,4 4 0,-6-4 0,6 3 0,-4-3 0,4 4 0,-6 0 0,1 1 0,0 0 0,-1-1 0,1-4 0,-1 4 0,1-5 0,0 6 0,-1-5 0,1 3 0,0-3 0,-1 5 0,1-5 0,-1 3 0,1-3 0,-1 5 0,1-5 0,0 3 0,-7-3 0,5 5 0,-4-4 0,5 2 0,1-8 0,-1 9 0,1-4 0,-1 0 0,1-2 0,0 1 0,-1-4 0,1 4 0,-1 0 0,1-4 0,-1 4 0,1-1 0,0-3 0,-1 4 0,-5 0 0,4-3 0,0 3 0,3 0 0,4-4 0,0 3 0,-4-4 0,9 0 0,-4 0 0,5 0 0,0 0 0,36-4 0,-13-2 0,35-5 0,-25 1 0,10-7 0,-10 0 0,10-6 0,-4 0 0,6 0 0,0 0 0,0-1 0,0 1 0,0-1 0,0 1 0,-6 5 0,4-4 0,-4 4 0,0 0 0,4-4 0,-10 5 0,4 0 0,1-4 0,-6 4 0,12-6 0,-6 0 0,7 0 0,-7 1 0,6-2 0,-5 2 0,6-2 0,0 1 0,0-1 0,-6 2 0,4-1 0,-4 0 0,0 5 0,-2-3 0,0 9 0,-4-9 0,4 4 0,1 0 0,-6-3 0,6 8 0,-7-9 0,0 9 0,1-3 0,-1 4 0,0 0 0,-5 1 0,4-1 0,-4 1 0,1 0 0,3 4 0,-4-3 0,5 3 0,-4-10 0,3 4 0,-4-3 0,0 4 0,4 1 0,-9 0 0,9-1 0,-9 1 0,9-1 0,-4 1 0,1-5 0,3 3 0,-4-4 0,6 1 0,-1 3 0,-5-3 0,4 4 0,-4-4 0,0 3 0,4-3 0,-4 0 0,0 3 0,4-3 0,-8 0 0,8 3 0,-9-3 0,9-1 0,-9 5 0,4-9 0,0 9 0,-3-4 0,3-1 0,-6 5 0,7-4 0,-5 0 0,4 4 0,0-5 0,-4 1 0,5-2 0,-6-4 0,0 5 0,6-4 0,-5 3 0,10-10 0,-9 4 0,9-5 0,-9 1 0,4 4 0,0-5 0,-4 1 0,3 4 0,-4-4 0,0 5 0,-1 1 0,1-1 0,0 1 0,-1 0 0,-4-1 0,4 1 0,-9-1 0,9-5 0,-9 4 0,9-5 0,-9 7 0,9-1 0,-9 1 0,4 0 0,-5-7 0,4 5 0,-2-4 0,2-1 0,-4 5 0,6-11 0,-5 11 0,4-10 0,-5 4 0,0 0 0,0-5 0,5 5 0,-3-6 0,3 0 0,-5-7 0,0 5 0,0-12 0,0 12 0,0-12 0,0 12 0,0-11 0,0 4 0,0 1 0,0-7 0,0 7 0,0-1 0,0-4 0,0 11 0,0-13 0,0 6 0,0 0 0,0-5 0,0 12 0,0-12 0,0 12 0,0-5 0,0 0 0,0 5 0,0-6 0,0 14 0,-6-4 0,5 4 0,-9 0 0,9-5 0,-9 11 0,9-4 0,-9-1 0,9 5 0,-9-5 0,8 7 0,-7 0 0,8 4 0,-4-3 0,5 9 0,-5-9 0,4 9 0,-4-4 0,0 0 0,4 4 0,-8-4 0,8 0 0,-8 4 0,8-3 0,-8-1 0,8 4 0,-9-10 0,5 10 0,-6-9 0,6 9 0,-5-9 0,4 9 0,0-4 0,-2 5 0,7 0 0,-8 1 0,8-1 0,-3-11 0,-8 13 0,-7-18 0,-12 13 0,1-16 0,-4 5 0,3-12 0,2 12 0,-1-11 0,7 6 0,0-6 0,-1 0 0,2 5 0,4 3 0,-3-1 0,9 5 0,-10-4 0,10 5 0,-3 1 0,-1 0 0,5 4 0,-5-3 0,7 9 0,-7-4 0,5 0 0,-4 3 0,4-3 0,2 5 0,-1 1 0,0-1 0,1 0 0,-6 0 0,4 0 0,-4 0 0,5 0 0,-5 0 0,4 0 0,-4 0 0,6 0 0,-1 1 0,0-1 0,0 0 0,1 0 0,-1 1 0,0-1 0,0 0 0,0 5 0,1-4 0,-1 4 0,0-1 0,0-3 0,1 8 0,-1-7 0,0 7 0,0-8 0,1 8 0,-1-8 0,0 8 0,-5-8 0,4 8 0,-4-8 0,5 7 0,1-6 0,-1 7 0,4-8 0,-7 4 0,7-5 0,-4 0 0,1 0 0,4 5 0,0-4 0,-4 4 0,3-1 0,-3-2 0,-1 3 0,1-1 0,4-2 0,-3 3 0,2-1 0,-3-2 0,4 3 0,-4 0 0,4-3 0,-4 2 0,-1 1 0,5-3 0,-8 2 0,11-3 0,-11 3 0,12-2 0,-8 2 0,4-4 0,-1 1 0,-2 4 0,-18-41 0,19 35 0,-14-30 0,30 41 0,0 0 0,0 0 0,1 0 0,-1 0 0,1 0 0,5 0 0,-4 0 0,9 0 0,-4 0 0,5 0 0,0 0 0,0 0 0,1 0 0,-1 0 0,0 0 0,0 0 0,1-10 0,-6 8 0,4-8 0,-9 10 0,9 0 0,-4 0 0,0 0 0,4-5 0,-4 4 0,0-4 0,4 5 0,-4-4 0,5 2 0,-5-2 0,4 4 0,-9-5 0,9 4 0,-4-3 0,0 4 0,4 0 0,-4 0 0,1 0 0,2 0 0,-3-5 0,6 4 0,-1-4 0,0 5 0,1 0 0,-6-4 0,10 3 0,-14-4 0,20 5 0,-14 0 0,9 0 0,-6 0 0,1 0 0,-1 0 0,0 0 0,-5 0 0,4 0 0,-4 0 0,6 0 0,-1 0 0,0 0 0,-5 0 0,4 0 0,-9 0 0,9 0 0,-9 0 0,4 0 0,-6 0 0,1 0 0,5 0 0,-5 0 0,10 0 0,-9 0 0,9 0 0,-9 0 0,9 0 0,-9 0 0,9 0 0,-9 0 0,9 0 0,-9 0 0,4 0 0,-6 0 0,6 0 0,-4 0 0,4 0 0,-6 0 0,1 0 0,0 0 0,-1 0 0,1 0 0,-1 0 0,1 0 0,0 0 0,-1 0 0,1 0 0,-1 0 0,1 0 0,-1 0 0,0 0 0,1 0 0,-1 0 0,1 0 0,0 0 0,-1 0 0,1 0 0,-1 0 0,0 0 0,0 0 0,0 0 0,4 0 0,-2 0 0,2 0 0,-3 0 0,-1 0 0,1 0 0,0 0 0,-1 0 0,1 0 0,-1 0 0,0 0 0,0 0 0,0 0 0,0 0 0,0 0 0,0 0 0,-4 17 0,-1-8 0,-4 19 0,0-12 0,0 0 0,0 4 0,0-9 0,0 9 0,0-4 0,0 0 0,0 4 0,0-9 0,0 9 0,-5-4 0,4 0 0,-4 4 0,5-4 0,0 0 0,0 4 0,0-4 0,0 0 0,0 4 0,0-4 0,0 0 0,-5 4 0,4-4 0,-4 6 0,5-1 0,0-5 0,0 4 0,0-4 0,0 5 0,-5 1 0,4-6 0,-4 4 0,5-4 0,0 0 0,0 4 0,0-4 0,0 0 0,0 4 0,0-4 0,0 0 0,0 4 0,0-4 0,0 5 0,0 0 0,0 7 0,0-5 0,0 4 0,0-6 0,0 7 0,0-6 0,-5 12 0,4-11 0,-4 10 0,5-10 0,0 10 0,0-10 0,0 11 0,0-12 0,-6 12 0,5-12 0,-4 12 0,5-11 0,0 10 0,0-4 0,0 0 0,0 4 0,0-4 0,0 13 0,-5-5 0,3 5 0,-3 0 0,5-5 0,0 12 0,0-6 0,0 8 0,0 0 0,0 0 0,0 0 0,0-8 0,0 6 0,0-5 0,0 7 0,0 0 0,0-7 0,0 5 0,0-12 0,0 5 0,0 0 0,0-5 0,0 12 0,0-12 0,0 5 0,0-7 0,0 0 0,0-7 0,0 6 0,0-11 0,0 10 0,0-4 0,0 6 0,0 0 0,0 0 0,0 7 0,0-5 0,0 12 0,0-5 0,0 0 0,0 5 0,0-5 0,0 6 0,0 1 0,0 0 0,0 8 0,0-7 0,0 7 0,0-1 0,0-5 0,0 14 0,0-14 0,0 6 0,0-8 0,0-8 0,0 0 0,0-8 0,0-7 0,0 6 0,0-11 0,0 10 0,0-10 0,0 5 0,0-7 0,0 0 0,0 7 0,0-6 0,0 6 0,0-1 0,0-4 0,0 10 0,0-10 0,0 10 0,0-4 0,0 6 0,0 0 0,0 0 0,5 0 0,-4-6 0,5-2 0,-2-6 0,-2 1 0,2-1 0,-4-5 0,0 4 0,0-4 0,0 0 0,5 4 0,-4-9 0,4 9 0,-5-9 0,0 9 0,0-10 0,0 10 0,0-9 0,4 4 0,-3 0 0,3-4 0,-4 4 0,0-6 0,0 1 0,5-1 0,-4 1 0,3-1 0,4-3 0,-2-2 0,8-27 0,-2-5 0,1-40 0,1-4 0,-6 19 0,0-4-322,0 0 1,0 0 321,0 4 0,-1 0 0,-2-6 0,-1 0 0,3 8 0,-1-1 0,-4-4 0,-2-2 0,4 2 0,0 0 0,-4 1 0,0 2 0,0-39 0,0-6 0,0 9 0,0 0 0,0 9 0,0 3-30,0 8 30,0 8 0,0 2 0,5 8 0,-3 7 0,4 2 642,-6 7-642,0 0 31,0 6-31,0-5 0,0 5 0,0 0 0,0-5 0,0 11 0,0-4 0,0 5 0,0-5 0,0 4 0,0-5 0,0 1 0,0 4 0,0-5 0,0 7 0,0-7 0,0-1 0,0-6 0,0 0 0,0 0 0,0-1 0,0 1 0,-6-7 0,4 5 0,-8 1 0,9 3 0,-9 3 0,8 2 0,-3-6 0,0 11 0,4-11 0,-9 12 0,9-6 0,-9 0 0,4 5 0,0-10 0,-4 10 0,9-5 0,-4 7 0,0-1 0,4 1 0,-9-6 0,9 4 0,-10-11 0,10 5 0,-4-6 0,-1 0 0,5 0 0,-10-7 0,10 5 0,-5-12 0,1 12 0,4-13 0,-10 13 0,10-5 0,-5 7 0,1-7 0,3 11 0,-3-10 0,5 12 0,-6-6 0,5 0 0,-4 0 0,5 0 0,0 6 0,0-4 0,-5 4 0,3-6 0,-3 0 0,5 6 0,0-5 0,0 11 0,0-10 0,0 10 0,0-11 0,0 11 0,0-4 0,0 5 0,0-5 0,0 4 0,0-5 0,0 7 0,0-1 0,0 1 0,0 0 0,0-1 0,0 1 0,0-1 0,0 1 0,5-1 0,-4 1 0,9-1 0,-9 1 0,3 0 0,1-1 0,-4 1 0,9-1 0,-9 1 0,8-1 0,-3 1 0,0 5 0,-1 1 0,-5 5 0,5 44 0,2-6 0,6 47 0,0-14 0,-5 7 0,5 30 0,-5-30 0,-4-16 0,1 1 0,7 19 0,-11 17-631,13 10 631,-12-8 0,5 8 0,-1-10 0,-4-2 0,1-32 0,0-1 0,3 30 0,-5-31 0,0 2 0,2 1 0,0-2 0,-3 26 0,0-22 0,0-1 0,0 15 0,0 8 0,0-2-33,0-9 33,0-8 0,0 5 0,0-13 0,0 5 0,0-7 630,0 0-630,0 0 34,0 0-34,0 8 0,0 11 0,0-7 0,0 12 0,0-5 0,0 10 0,0 0 0,0 6 0,0-6 0,0 0 0,0 7-723,0-7 723,0 9 0,0-2 0,0 2 0,0-2 0,0 2 0,0-9 0,0 7 0,0-16 0,-7 15-253,6-23 253,-12 12 0,6-22 0,-6 6 0,0-8 0,6 0 713,-4-8-713,4 7 263,0-14-263,1 6 0,1-7 0,4 8 0,-5-7 0,6 6 0,0-13 0,0 5 0,0-11 0,0 4 0,0-6 0,0 0 0,0-5 0,0-1 0,0-6 0,0 1 0,0 0 0,0-1 0,0 0 0,0 0 0,0 0 0,0 1 0,0 0 0,0-1 0,0 1 0,0-1 0,0 6 0,5-4 0,-4 4 0,7-6 0,-7 1 0,4 0 0,-1-1 0,-3 1 0,3 0 0,-4-1 0,4 0 0,-7-1 0,-8-3 0,0-1 0,-14-4 0,14 4 0,-9-3 0,4 4 0,-1-5 0,-3 5 0,4-4 0,0 3 0,1-4 0,0 5 0,4-4 0,-4 4 0,5-1 0,0-3 0,1 4 0,-1-1 0,0-3 0,-5 3 0,4 0 0,-4-2 0,6 6 0,-6-7 0,-2 3 0,1 1 0,-4-4 0,4 8 0,-6-8 0,-5 4 0,4-5 0,-5 0 0,1 5 0,-2-4 0,0 4 0,-5-5 0,5 6 0,-6-5 0,-1 4 0,7-5 0,-4 0 0,4 0 0,-6 0 0,0 0 0,5 0 0,-3 0 0,4 0 0,0 5 0,-5-4 0,11 4 0,-4-5 0,5 0 0,1 0 0,-7 0 0,5 0 0,-10 0 0,4 0 0,-6 0 0,-1 0 0,1 0 0,0 0 0,-7 0 0,5 0 0,-5 0 0,13 0 0,-5 0 0,11 0 0,-11 0 0,11 0 0,-4 0 0,5 0 0,1 0 0,0 0 0,-7 0 0,5 0 0,1 0 0,2 0 0,3 0 0,-4 0 0,5 0 0,-4 0 0,9 0 0,-4 0 0,0 0 0,4 0 0,-4 0 0,5 0 0,0 0 0,0 0 0,1 4 0,0-3 0,52 3 0,-4-4 0,49 0 0,-21 0 0,2 0 0,8 0 0,-6 0 0,6 0 0,-8 0 0,-8 6 0,-2 1 0,-9 0 0,-6-1 0,5-6 0,-12 5 0,5-4 0,-7 4 0,0-5 0,0 0 0,0 0 0,0 0 0,0 0 0,0 0 0,-6 0 0,4 0 0,-4 0 0,6 0 0,0 0 0,0 0 0,0 0 0,-6 0 0,4 0 0,-4-5 0,0 4 0,5-5 0,-5 1 0,0 4 0,-2-4 0,0 5 0,-4 0 0,5 0 0,-7 0 0,0 0 0,0 0 0,7 0 0,-5 0 0,-1 0 0,-2 0 0,-4 0 0,5 0 0,-5 0 0,-1 0 0,0 0 0,-4 0 0,3 0 0,-4 0 0,5 0 0,-4 0 0,4 0 0,-6 0 0,6 0 0,-4 0 0,4 0 0,-6 0 0,1 0 0,-1 0 0,1 0 0,0 0 0,-1 0 0,-35 0 0,6 0 0,-25 0 0,11 0 0,-2 0 0,-1-6 0,-12 5 0,12-4 0,-12-1 0,5 5 0,-15-5 0,-2 0 0,-8 4 0,0-10 0,-9 10 0,7-4 0,-16 0 0,16 4 0,-7-11 0,17 12 0,2-5 0,16 0 0,1 5 0,7-4 0,6 0 0,1 4 0,7-9 0,5 9 0,1-8 0,5 8 0,0-4 0,5-3 0,0 2 0,5-13 0,0 8 0,0-15 0,0 2 0,19-20 0,4-9 0,24-4 0,4-13 0,-2 13-704,17-17 704,-12 7 0,12-1 0,-7-4 0,-3 21-62,-6-11 62,-5 27 0,-6-9 0,-4 19 0,-10 1 0,1 8 702,-15 6-702,4 4 64,-5-3-64,-1 8 0,1-3 0,-5 17 0,-1 13 0,-4 16 0,-5 8 0,-15 9 0,-2-6 0,-17 14 0,11-14 0,-10 0 0,12-11 0,-4-6 0,12-7 0,2-7 0,6-7 0,5-5 0,-4-5 0,8-41 0,-3-13 0,4-41 0,20 1 0,-5 24 0,33-11 0,-13 22 0,6-2 0,-10 6 0,-8 26 0,-1 2 0,-6 16 0,-1 1 0,-5 5 0,-5 10 0,-1 15 0,2 12 0,-5 22 0,5 1 0,-6 9 0,0-1 0,0-7 0,0 5 0,0-14 0,0 7 0,0-15 0,0-8 0,0-9 0,0-5 0,0-6 0,0-2 0,-4-8 0,3-46 0,-3-2 0,3-6 0,2-5 0,-1-40-360,0 32 1,0 0 359,0-26 0,5 29 0,4 1 0,6-8 0,14-15 0,-9 21 0,2 21 0,-9 4 0,2 18 0,-5 5 719,0 7-719,-1 4 0,1 4 0,0 13 0,2 14 0,-6 12 0,0 16 0,0 1 0,-4 1 0,4-2 0,-6-15 0,0-8 0,0-9 0,0-11 0,0-1 0,-10-44 0,7 9 0,-14-68 0,8 20 0,1-31-937,1 1 937,7 47 0,0 0 0,0-41 0,0-5 0,0 8 0,0-2-289,0 3 289,0 10 0,0 17 0,0 9 0,0 9 0,-5 8 0,4 0 924,-10 6-924,10 2 302,-8 5-302,7 1 0,-2-1 0,-1 1 0,4-1 0,-4 6 0,0-4 0,4 4 0,-4 0 0,0-11 0,3 10 0,-3-11 0,0 1 0,4 4 0,-5-11 0,6 5 0,0 0 0,-5-5 0,4 11 0,-4-10 0,5 10 0,0-11 0,0 6 0,0-1 0,-6-5 0,5 5 0,-4-12 0,5 4 0,-6-12 0,5 5 0,-5-7 0,0 0 0,5-1 0,-11 1 0,11 1 0,-5-9 0,0-2 0,5-8 0,-6 0 0,1 0 0,5-9 0,-12 7 0,6-7 0,-1 0 0,-4 7 0,4 1 0,-5 3 0,5 15 0,-3-7 0,4 15 0,-6-5 0,1 12 0,0-5 0,6 0 0,-5 5 0,5-5 0,-6 13 0,1-4 0,-1 4 0,1 0 0,-1-5 0,6 11 0,-4-4 0,4 5 0,0 6 0,-3-4 0,3 4 0,0-1 0,-3 2 0,8 1 0,-8 7 0,4-7 0,-5 9 0,4-5 0,-2 0 0,2 0 0,-3 5 0,-1-4 0,0 4 0,0-5 0,1 0 0,-1 5 0,0-4 0,0 4 0,1-5 0,-6 5 0,4-4 0,-9 3 0,9-4 0,-9 0 0,9 0 0,-9 0 0,3-1 0,1 1 0,-4-1 0,9 1 0,-9 0 0,4-1 0,-1 1 0,-3 0 0,4-1 0,0 1 0,-4-1 0,9 1 0,-9 0 0,9 0 0,-10-1 0,10 1 0,-3 5 0,8-4 0,-2 4 0,7-5 0,16 5 0,6 1 0,33 4 0,9 0 0,-8 0 0,19 0 0,-11 0 0,0 0 0,5 0 0,-17 0 0,-8 0 0,0 0 0,-15 5 0,-5-4 0,-8 4 0,-6-1 0,1-3 0,-1 4 0,1-5 0,-1 0 0,0 0 0,0 0 0,1 0 0,-1 0 0,1 0 0,-1 0 0,1 0 0,0 0 0,-1 0 0,1 0 0,-5 12 0,-1-5 0,0 11 0,-3-9 0,4 12 0,0 3 0,-4 11 0,10 7 0,-3 18 0,-1-12 0,7 45 0,-13-42 0,13 43 0,-12-22 0,11 17 0,-12-9 0,12-2 0,-12-17 0,6-10 0,-7-9 0,4-13 0,-3-1 0,4-12 0,-5-2 0,0-4 0,0-1 0,0 1 0</inkml:trace>
</inkml:ink>
</file>

<file path=ppt/ink/ink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32:34.045"/>
    </inkml:context>
    <inkml:brush xml:id="br0">
      <inkml:brushProperty name="width" value="0.35" units="cm"/>
      <inkml:brushProperty name="height" value="0.35" units="cm"/>
      <inkml:brushProperty name="color" value="#EEB3A6"/>
      <inkml:brushProperty name="inkEffects" value="rosegold"/>
      <inkml:brushProperty name="anchorX" value="-47663.08594"/>
      <inkml:brushProperty name="anchorY" value="-21989.06641"/>
      <inkml:brushProperty name="scaleFactor" value="0.5"/>
    </inkml:brush>
  </inkml:definitions>
  <inkml:trace contextRef="#ctx0" brushRef="#br0">0 1 24575,'0'0'0</inkml:trace>
</inkml:ink>
</file>

<file path=ppt/ink/ink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33:16.312"/>
    </inkml:context>
    <inkml:brush xml:id="br0">
      <inkml:brushProperty name="width" value="0.35" units="cm"/>
      <inkml:brushProperty name="height" value="0.35" units="cm"/>
      <inkml:brushProperty name="color" value="#0D0E2A"/>
    </inkml:brush>
  </inkml:definitions>
  <inkml:trace contextRef="#ctx0" brushRef="#br0">2096 9 24575,'25'10'0,"-3"-1"0,-12 6 0,5-8 0,-3 6 0,8-2 0,-9 0 0,4 9 0,0-9 0,-4 4 0,9 0 0,-9-4 0,4 9 0,0-8 0,-4 2 0,5 2 0,-1-5 0,-4 9 0,5-3 0,-1-1 0,-3 4 0,8-8 0,-8 8 0,3-8 0,-5 3 0,5-1 0,-4-3 0,3 4 0,-4-5 0,0-1 0,-1 1 0,1-1 0,-1 1 0,1 0 0,0-1 0,-1 1 0,1-1 0,-1 1 0,-3 0 0,2-1 0,-3 1 0,5-1 0,0 1 0,-5 0 0,4-1 0,-4 1 0,5-1 0,-1 1 0,1 0 0,-1-1 0,-3 6 0,2-4 0,-3 4 0,5-6 0,0 6 0,0-4 0,0 9 0,0-9 0,0 4 0,0-1 0,0 2 0,0 0 0,1 4 0,-1-9 0,0 9 0,0-3 0,1 4 0,-1-5 0,1 4 0,-1-4 0,0 5 0,1 0 0,-1-5 0,1 4 0,-1-4 0,0 6 0,1-1 0,0 0 0,-1 1 0,1-1 0,-1-5 0,1 9 0,-1-12 0,1 12 0,-1-9 0,0 6 0,1-1 0,0 0 0,-1 0 0,1 1 0,0-1 0,-1 0 0,1 7 0,-5-6 0,4 6 0,-4-1 0,5-4 0,1 10 0,-1-4 0,1 6 0,-6 0 0,4 0 0,-3 0 0,4 0 0,-4 0 0,3 0 0,-3 0 0,4-1 0,-4 1 0,3 0 0,-4 0 0,1-6 0,3 5 0,-8-11 0,8 10 0,-9-10 0,10 10 0,-10-10 0,9 11 0,-8-12 0,8 12 0,-9-11 0,4 4 0,1 1 0,-5-6 0,9 6 0,-9-7 0,4 6 0,0-4 0,-4 10 0,3-10 0,2 10 0,-5-4 0,4 0 0,0 4 0,-4-10 0,5 10 0,-6-10 0,0 5 0,5-1 0,-4-4 0,4 4 0,-5-5 0,0-1 0,0 0 0,0 6 0,0-4 0,0 11 0,0-11 0,0 10 0,0-4 0,0 0 0,0-2 0,0 0 0,0-4 0,0 5 0,0-7 0,0 0 0,0 0 0,0-5 0,-5 4 0,-1-4 0,0 6 0,-3-1 0,3 0 0,0 0 0,-4 1 0,4-1 0,-4 0 0,-1-5 0,6 4 0,-4-4 0,3 0 0,0 4 0,-3-4 0,4 0 0,-1 4 0,-3-9 0,3 9 0,-4-4 0,-1 5 0,5 0 0,-4 1 0,4-1 0,-4 0 0,-1-5 0,1 4 0,4-4 0,-4 6 0,4-1 0,-4 0 0,-1 1 0,0-1 0,1 0 0,-1-5 0,1 4 0,-1-4 0,1 5 0,-1 0 0,0 1 0,0-1 0,1 0 0,-6 1 0,4-1 0,-8 0 0,8 0 0,-9 7 0,9-5 0,-10 4 0,11-6 0,-10-4 0,9 2 0,-8-2 0,9-1 0,-9 4 0,8-4 0,-8 1 0,3 3 0,0-4 0,-3 1 0,3 9 0,-11-12 0,3 18 0,-3-13 0,5 15 0,-5-11 0,4 5 0,-4 0 0,6-5 0,0 4 0,-7 2 0,6-6 0,-7 12 0,9-12 0,-2 4 0,-5 1 0,4-5 0,-12 13 0,13-12 0,-6 4 0,1-5 0,5-2 0,-12 9 0,12-12 0,-12 11 0,12-12 0,-5 0 0,7 3 0,-6-8 0,4 4 0,-5 0 0,7-5 0,0 5 0,-1-6 0,1 1 0,-1 0 0,1-1 0,-1 6 0,1-5 0,5 4 0,-4-4 0,3-1 0,1 0 0,-4 1 0,9-2 0,-9 2 0,9-1 0,-9 0 0,8 0 0,-8-4 0,4 3 0,0-4 0,-4 6 0,9-2 0,-9-3 0,9 3 0,-4-8 0,5 7 0,-5-7 0,4 8 0,-4-8 0,5 3 0,1 1 0,-1-4 0,0 3 0,1 0 0,-1-3 0,1 3 0,0 0 0,-6-3 0,5 3 0,-5 0 0,0-3 0,4 8 0,-4-8 0,5 3 0,0-4 0,1 5 0,-1-4 0,1 3 0,0-4 0,-1 0 0,0 0 0,-5 0 0,4 0 0,-4 0 0,0 0 0,4 0 0,-4 0 0,0 0 0,4 4 0,-3-3 0,4 3 0,0 1 0,0-4 0,1 3 0,-1 0 0,0-3 0,0 8 0,1-8 0,-1 3 0,0-4 0,1 0 0,38 5 0,-14-4 0,32 4 0,-20-5 0,-4 0 0,4 0 0,1 0 0,-5 0 0,4 0 0,0 0 0,-4 0 0,4 0 0,-6 0 0,1 0 0,-1 0 0,0 0 0,0 0 0,1 0 0,-6 0 0,4 0 0,-4 0 0,11 0 0,-4 0 0,4 0 0,-5 0 0,5-6 0,-4 5 0,10-4 0,-4 0 0,0 3 0,4-3 0,-4 0 0,0 4 0,4-5 0,-10 6 0,10-5 0,-10 4 0,10-4 0,-10 5 0,10-6 0,-10 5 0,4-4 0,1 0 0,-5 3 0,4-3 0,-6 0 0,7 4 0,-6-9 0,6 4 0,-7 0 0,6-4 0,-4 4 0,10 0 0,-10-4 0,5 4 0,-7 0 0,0 2 0,7-2 0,-6 5 0,5-9 0,-5 9 0,-1-4 0,0 5 0,7-5 0,-6 3 0,6-3 0,-1 0 0,-4 4 0,10-5 0,-10 6 0,11-5 0,-5 4 0,-1-4 0,6-1 0,-11 5 0,4-4 0,1 5 0,-6-5 0,6 4 0,-7-4 0,0 5 0,0-5 0,7 4 0,-6-4 0,6 5 0,-1-5 0,-4 4 0,10-4 0,-10 0 0,11 4 0,-11-4 0,10 5 0,-10 0 0,10-6 0,-10 5 0,5-4 0,-1 5 0,-4 0 0,4-5 0,0 4 0,-4-4 0,5 5 0,-7-5 0,0 4 0,-5-4 0,4 5 0,-9-4 0,4 3 0,-5-3 0,-1 4 0,1 0 0,-36 0 0,0 0 0,-33 0 0,0 0 0,-2 0 0,-8 0 0,0 0 0,0 0 0,8 0 0,2 0 0,8 0 0,7 0 0,-5 0 0,12 5 0,-12-4 0,12 9 0,-13-8 0,13 8 0,-5-9 0,7 10 0,-7-10 0,5 9 0,1-9 0,2 5 0,11-2 0,-4-2 0,-1 2 0,5 1 0,-4-4 0,5 4 0,-5 0 0,4-4 0,-11 5 0,11-2 0,-4-3 0,5 9 0,1-9 0,5 4 0,1-5 0,5 0 0,0 4 0,1-3 0,-1 3 0,1 0 0,-1-2 0,0 6 0,-5-2 0,4 4 0,-9-5 0,4 4 0,0-3 0,1 4 0,5 0 0,0-5 0,0 3 0,1-7 0,-1 4 0,36-1 0,27-3 0,20 3 0,-20-4 0,0 0 0,13 0 0,19 0 0,-15 0 0,1 0 0,7 0 0,-17 0 0,-2 0 0,-8 0 0,-7 0 0,-2 0 0,-7 0 0,-6 0 0,-2 0 0,-11 0 0,-1 0 0,-6 0 0,1 0 0,0 0 0,-5 12 0,-26-4 0,-1 11 0,-30-7 0,8 0 0,-15 1 0,6 0 0,-6 0 0,9 0 0,-1-6 0,0-2 0,7-5 0,3 0 0,5 0 0,8 0 0,0 0 0,7 0 0,-1 0 0,6 0 0,1 0 0,5 0 0,1 0 0,40 0 0,-16 0 0,33 0 0,-32 0 0,-1 0 0,-6 0 0,1 0 0,0 0 0,-1 0 0,1 0 0,-1 0 0,1 0 0,5 0 0,1 0 0,5 0 0,6 0 0,-4 0 0,4 0 0,1-5 0,-5 4 0,4-4 0,-6 5 0,1-5 0,-1 4 0,0-4 0,1 5 0,-1 0 0,0 0 0,0 0 0,1 0 0,-1 0 0,0 0 0,1 0 0,-6 0 0,4 0 0,-4 0 0,5 0 0,0-5 0,1 4 0,-1-4 0,0 5 0,7 0 0,-5 0 0,4 0 0,0 0 0,2 0 0,-1 0 0,6 0 0,-5 0 0,6 0 0,-7 0 0,6 0 0,-5 0 0,6 0 0,0 0 0,-6 0 0,4 0 0,-4 0 0,6 0 0,-6 0 0,5 0 0,-6 0 0,1 0 0,-1 0 0,-7 0 0,6 0 0,-9 0 0,8 0 0,-10 0 0,0 0 0,4-5 0,-9 0 0,4-1 0,-6 2 0,1 4 0,0-5 0,-1 4 0,1-3 0,-1 4 0,1 0 0,-1-4 0,0 3 0,0-3 0,0 4 0,1 0 0,-1 0 0,0-5 0,1 4 0,-1-3 0,1 4 0,-1-4 0,1 2 0,0-2 0,-1 4 0,1-4 0,-1 3 0,1-4 0,0 5 0,4-4 0,-3 2 0,4-7 0,-5 8 0,-1-3 0,1 4 0,0-4 0,-1 2 0,0-2 0,-3-4 0,-3 2 0,-3-7 0,0-2 0,0-1 0,0-11 0,0 4 0,0-11 0,0 11 0,0-10 0,0 4 0,0-14 0,0 7 0,0-6 0,0-1 0,0 7 0,0-7 0,0 1 0,0 5 0,-5-12 0,3 12 0,-3-5 0,5 7 0,-6 0 0,5 6 0,-9-5 0,8 5 0,-8 0 0,9 2 0,-8 5 0,3 1 0,0-1 0,-4 1 0,9 5 0,-9-4 0,9 9 0,-4-10 0,1 10 0,3-4 0,-3 0 0,-1 4 0,4-9 0,-3 9 0,4-4 0,-5 0 0,4-1 0,-4 0 0,5-4 0,0 9 0,0-4 0,0 0 0,0 4 0,0-4 0,0 0 0,0-1 0,-4-1 0,3-3 0,-4 9 0,5-9 0,0 4 0,0 0 0,-4-4 0,2 3 0,-2 1 0,-1-4 0,4 9 0,-4-9 0,5 9 0,-5-9 0,4 8 0,-4-8 0,5 9 0,0-4 0,-4 6 0,3-6 0,-4 3 0,5-2 0,0-1 0,-4 3 0,3-2 0,-4-1 0,5 3 0,0-8 0,0 9 0,0-9 0,-4 9 0,3-9 0,-3 9 0,4-4 0,0 5 0,-5 0 0,4-4 0,-3 3 0,4-4 0,0 0 0,0 4 0,-4-4 0,3 0 0,-4 4 0,5-9 0,0 3 0,0-4 0,0-1 0,0 1 0,0-7 0,-4 5 0,2-10 0,-2 4 0,4-6 0,0-8 0,0 7 0,0-13 0,0 12 0,0-12 0,0 12 0,0-5 0,0 13 0,0 1 0,0 7 0,0 5 0,0 1 0,5 51 0,2-6 0,7 67 0,-1-40 0,2 29 0,-8-16 0,5 1 0,-4 15 0,6-6 0,-5-1 0,3-1 0,-10-10 0,10 1 0,-11 0 0,5-9 0,0 7 0,-4-15 0,4 7 0,-6-8 0,5-8 0,-4 6 0,5-12 0,-6 5 0,4-13 0,-2 4 0,2-10 0,1 4 0,-4-5 0,4-6 0,-5-1 0,4-6 0,-3 1 0,3-51 0,-4 18 0,0-50 0,0 36 0,0-12 0,0 18 0,0-9 0,0 17 0,0-5 0,0 12 0,0 1 0,0 52 0,0-15 0,0 46 0,0-24 0,0-1 0,0-1 0,0-7 0,0-6 0,0-2 0,0-6 0,0-5 0,0-1 0,0-6 0,0-48 0,0 16 0,0-41 0,0 29 0,0-7 0,0 5 0,0-12 0,0 13 0,0-7 0,0 1 0,0 5 0,0-5 0,0 13 0,0-5 0,0 12 0,0-12 0,0 11 0,0-5 0,0 7 0,0-1 0,0 1 0,0 0 0,0-1 0,0 1 0,0 5 0,0-4 0,0 9 0,0-9 0,0 3 0,0 1 0,0-4 0,0 9 0,0-9 0,0 3 0,0 1 0,0-4 0,0 4 0,0-6 0,0 1 0,0 0 0,0 4 0,0-3 0,0 4 0,0 0 0,0-4 0,0 9 0,-4-9 0,2 4 0,-2-6 0,4 1 0,0 5 0,0-5 0,0 5 0,0-5 0,0-1 0,0 1 0,0 5 0,0-5 0,-5 5 0,4-5 0,-4-1 0,5 1 0,0 5 0,0-4 0,0 4 0,0-6 0,-5 1 0,4-1 0,-4 1 0,5-6 0,0 4 0,0-5 0,0 7 0,0-7 0,0 5 0,0-4 0,-5 5 0,4-5 0,-4 4 0,5-5 0,0 7 0,0-7 0,0 5 0,-5-4 0,4 5 0,-4 1 0,5-1 0,-5-5 0,4 4 0,-4-5 0,0 12 0,4-4 0,-3 4 0,4-6 0,0 6 0,-5-4 0,4 4 0,-4-6 0,5 1 0,0-1 0,0 1 0,0-1 0,0 1 0,0 0 0,0-1 0,0 1 0,0 0 0,0-7 0,0 5 0,0-11 0,0 12 0,0-12 0,0 11 0,0-11 0,0 11 0,0-10 0,0 10 0,0-5 0,0 7 0,-5-7 0,4 5 0,-5-4 0,6 5 0,0 1 0,0 0 0,0-1 0,0 1 0,0-7 0,0 5 0,0-4 0,0 5 0,0 1 0,0-7 0,0 5 0,0-10 0,0 10 0,0-5 0,0 1 0,0 4 0,0-5 0,0 7 0,0 0 0,0-1 0,0 1 0,0-1 0,0 6 0,0-4 0,0 4 0,0-6 0,0 6 0,0-4 0,0 4 0,0 0 0,0-4 0,0 3 0,0-4 0,0 5 0,0-5 0,0 5 0,0-5 0,0-1 0,0 6 0,0-4 0,0 4 0,0-6 0,0 6 0,0-4 0,0 4 0,0-6 0,0 1 0,0-1 0,0 1 0,0-7 0,0 5 0,0-4 0,0 5 0,0 1 0,0-1 0,0-5 0,5 9 0,-4-14 0,7 19 0,-7-13 0,8 15 0,-8-4 0,3 5 0,0 1 0,-2-1 0,2 0 0,0 1 0,-3 0 0,3-1 0,-4 1 0,0 0 0,0-1 0,0 1 0,-4 33 0,-3-5 0,1 29 0,-4-13 0,8 0 0,-8 0 0,9 0 0,-10 7 0,9-6 0,-3 6 0,-1 1 0,4-7 0,-9 13 0,10-12 0,-5 4 0,1-6 0,4 7 0,-5-11 0,1 9 0,4-11 0,-4 6 0,5 7 0,0-6 0,0 6 0,0-7 0,-6-1 0,5 8 0,-4-5 0,5 5 0,-6 0 0,5-5 0,-5 11 0,1-11 0,4 12 0,-5-12 0,6 12 0,0-12 0,0 5 0,0-7 0,0 7 0,0-5 0,0 5 0,0-7 0,0 0 0,0 0 0,0 7 0,0-6 0,0 6 0,0-7 0,0 0 0,0 0 0,0 0 0,0 0 0,0 0 0,0 0 0,0 0 0,0-1 0,0 1 0,0 7 0,0-5 0,0 5 0,0 0 0,0-6 0,0 14 0,0-7 0,0 8 0,0 0 0,0-1 0,0 1 0,0-7 0,6 5 0,-5-12 0,11 12 0,-11-12 0,10 5 0,-10-13 0,9-2 0,-4-5 0,0-1 0,3-5 0,-8-1 0,3-6 0,0-3 0,1-24 0,1-19 0,-3-32 0,-2 20 0,-2-3-492,1-4 0,0-1 297,0-10 1,0-2 194,0 3 0,0-1 0,4-6 0,0-1 0,1 7 0,0 0 0,3-6 0,1 0 0,-1 5 0,0 4 0,0 11 0,0 1 0,0-10 0,0 0 0,0 3 0,0 1 0,-3 5 0,-1 0-115,0-8 1,0 3 114,2-13 0,-5-7 0,11 9 0,-10 8 0,4 9 0,-6 9 0,0 8 983,0 6-609,0 2-129,0 5-245,0 6 0,0 1 0,0 6 0,0 41 0,0-17 0,0 47 0,0-24 0,0 21 0,0 1 0,0 9 0,0 0 0,0 8 0,0-6 0,0 15 0,0-15 0,0 7 0,0-10 0,0 1 0,0-8 0,0-3 0,0-7 0,0 0 0,0-7 0,0-2 0,0-7 0,0 0 0,0 0 0,0-6 0,0 4 0,0-10 0,0 11 0,0-6 0,0 1 0,0 5 0,0-11 0,0 10 0,0-4 0,0-1 0,0 6 0,0-11 0,0 4 0,0-6 0,0-5 0,0 4 0,0-9 0,0 4 0,0-6 0,0 0 0,0 1 0,0-1 0,0 0 0,0 1 0,0-1 0,0 1 0,0 0 0,0-1 0,0 1 0,0 0 0,0-1 0,-5-46 0,3 8 0,-9-49 0,3 17 0,1-27 0,-5 23 0,10-30 0,-10 23 0,10-15 0,-10 7 0,10-6 0,-4 15 0,6-16 0,-6 16 0,4-7 0,-4 9 0,6 8 0,0-6 0,0 6 0,0 0 0,0 2 0,0 8 0,0 0 0,0 7 0,0-5 0,0 12 0,0-12 0,0 12 0,0 1 0,0-5 0,0 16 0,0-15 0,0 17 0,0-11 0,0 11 0,0-11 0,0 11 0,0-4 0,0 0 0,0 4 0,0-5 0,0 1 0,0 4 0,0-5 0,0 1 0,0 4 0,0-5 0,0 7 0,0-1 0,0-5 0,0 9 0,0-14 0,0 19 0,0-13 0,0 10 0,0-6 0,0 6 0,0-4 0,5 4 0,-4 0 0,4-5 0,-1 10 0,-3-9 0,3 9 0,-4-4 0,5 5 0,-4 1 0,3-6 0,-4 4 0,4-4 0,-3 5 0,4 0 0,-1 1 0,-3-1 0,3 1 0,-4-1 0,0 1 0,4-1 0,-3 1 0,3-1 0,-4 0 0,0 0 0,0 1 0,0-1 0,0 1 0,0 0 0,0 0 0,0 0 0,0 0 0,0-1 0,0 1 0,0 0 0,0 0 0,0 0 0,0 0 0,-12 4 0,5 1 0,-6-1 0,4 4 0,4-3 0,-9 4 0,3 0 0,-3 0 0,4 0 0,1 0 0,-1 0 0,0 0 0,0 0 0,-5 0 0,4 0 0,-9 0 0,9 0 0,-9 0 0,4 0 0,-1 0 0,-3 0 0,4 0 0,-5 0 0,-1 0 0,1 0 0,-1 0 0,1 0 0,-1 0 0,-5 0 0,4 0 0,-5 0 0,7 0 0,0 0 0,-1 0 0,-5 0 0,4 0 0,-5 0 0,1 0 0,4 5 0,-5-4 0,1 4 0,4-5 0,-5 0 0,1 5 0,4-4 0,-5 4 0,1-5 0,4 0 0,-11 6 0,12-5 0,-12 4 0,11-5 0,-4 0 0,5 0 0,-5 5 0,4-4 0,-4 4 0,5-5 0,1 0 0,-1 5 0,1-4 0,-1 4 0,1-5 0,0 0 0,5 4 0,-5-3 0,10 4 0,-9-5 0,9 0 0,-9 0 0,9 0 0,-9 4 0,9-3 0,-9 4 0,4-5 0,0 4 0,-4-3 0,9 4 0,-10-5 0,5 0 0,0 0 0,-4 0 0,9 4 0,-4-3 0,0 3 0,4-4 0,-9 0 0,9 0 0,-3 0 0,-1 0 0,4 0 0,-9 0 0,9 0 0,-4 0 0,6 0 0,-1 0 0,0 0 0,-5 0 0,4 0 0,-4 0 0,6 0 0,-1 0 0,0 0 0,1 0 0,-1 0 0,0 0 0,0 0 0,1 0 0,-1 0 0,1 0 0,-1 0 0,0 0 0,1 0 0,-1 0 0,1 0 0,-1 0 0,1 0 0,-1 0 0,1 0 0,-1 0 0,1 0 0,-1 0 0,1 0 0,-1 0 0,0 0 0,1 0 0,-1 0 0,0 0 0,1 0 0,-1 0 0,1 0 0,-1 0 0,0 0 0,1 0 0,-1 0 0,1 0 0,0 0 0,-1 0 0,1 0 0,-1 0 0,1 0 0,-1 0 0,0-4 0,1 3 0,-1-8 0,1 8 0,0-7 0,-1 7 0,1-7 0,4 3 0,-4-1 0,8-5 0,-4 4 0,23-2 0,-4 5 0,22 4 0,-8 0 0,7 0 0,0 0 0,7 0 0,2 0 0,7 0 0,7 0 0,3 0 0,-1 0 0,7 0 0,-6 0 0,0 0 0,-3 0 0,-14 0 0,4 0 0,-11 6 0,-1-5 0,-9 9 0,-5-9 0,-6 8 0,4-8 0,-9 3 0,4 1 0,-6-4 0,-4 7 0,4-2 0,-8 3 0,3 0 0,-4 0 0,0-1 0,12-3 0,-5-1 0,10-4 0,-7 0 0,0 0 0,4 0 0,2 0 0,6 0 0,-1 0 0,0 0 0,-5 0 0,4 0 0,31 0 0,-15 0 0,21 0 0,-30 0 0,-5 0 0,-1 0 0,0 0 0,0 0 0,-5 0 0,4 0 0,-9 0 0,9 0 0,-9 0 0,9 0 0,-9 0 0,9 0 0,-9 4 0,9-2 0,-9 2 0,9-4 0,-10 0 0,5 4 0,-5-3 0,0 3 0,-1 0 0,-4 1 0,-1 8 0,-4-3 0,-9 4 0,-2-5 0,-16-3 0,4 3 0,-10-7 0,4 7 0,-14-7 0,6 8 0,-12-3 0,12 5 0,-12-5 0,12 3 0,-5-4 0,7 6 0,0 0 0,6-6 0,-4 4 0,10-4 0,-5 5 0,7 0 0,4-5 0,-3 3 0,9-8 0,-3 4 0,8-1 0,-3-3 0,32 29 0,-10-1 0,24 17 0,-12 3 0,-1-12 0,1 12 0,-7-18 0,0 9 0,-7-11 0,0 0 0,0-2 0,-1-6 0,-4-5 0,4 4 0,-9-9 0,3 3 0,-4-4 0,5 0 0,-4-1 0,3 1 0,-4-1 0,0 0 0,0 0 0,0 0 0,0 6 0,0 1 0,0 6 0,0-1 0,0 6 0,0 2 0,0 0 0,0 5 0,0-12 0,0 12 0,0-11 0,0 4 0,0 0 0,5-4 0,-4 11 0,3-12 0,2 12 0,-5-11 0,4 10 0,-5-10 0,5 10 0,-3-10 0,3 11 0,-5-12 0,0 6 0,0-12 0,4-2 0,-3-4 0,3 0 0,-4-1 0,4-53 0,-3 6 0,5-13 0,-1-4 0,-3-10 0,5-29 0,-7 22 0,6-8 0,-4-7 0,10 16 0,-11 1 0,11 11 0,-5 8 0,5 7 0,0 2 0,-1 13 0,1 1 0,-2 7 0,1 0 0,-1 4 0,1-3 0,-1 4 0,0-6 0,6 1 0,-4 0 0,8-1 0,-8 1 0,8-1 0,-9 6 0,4-4 0,-5 9 0,0-4 0,-1 6 0,1 3 0,-1-2 0,-3 37 0,-2-3 0,-10 40 0,4 14 0,-11 3-349,9-29 1,0 0 348,-5 29 0,2-14 0,-1 2 0,3-20 0,1-1 0,-4 9 0,0 0 0,0-5 0,0-4 0,-6 24 0,-1 23 0,1-18 0,6 6 0,-4-14 0,4-1 0,1-3 0,-5-14 0,11-1 0,-5-10 0,6-7 697,-5 0-697,4-6 0,-4-7 0,5-7 0,0-6 0,0 1 0,0-1 0,0-53 0,0-3 0,0-52 0,0 2-316,0 41 0,0 0 316,0-37 0,-1 34 0,2 1 0,5-33 0,-2 36 0,1-1 0,2 5 0,1 1 0,7-48 0,0 18-138,-1 2 138,0 9 0,-1 9 0,0 1 0,-1 15 0,1-5 0,-2 12 627,-4 1-627,3 8 143,-4 7-143,5-1 0,-1 6 0,0 1 0,-5 5 0,4 0 0,-4 1 0,5-1 0,-1 1 0,0 4 0,0 1 0,0 0 0,1 2 0,-1-2 0,0 4 0,0 0 0,0 0 0,1 0 0,0 10 0,0 2 0,2 30 0,-1-9 0,3 40 0,0-8 0,0 30-421,-6-45 1,0 1 420,-4 4 0,0-2 0,3 32 0,-7-33 0,0 0 0,0 32 0,0-34 0,0 1 0,0 48-411,0-19 411,0-10 0,0-11 0,0-8 0,-5-8 0,-1-7 823,-6-8-823,6-12 429,1-1-429,1-6 0,3 1 0,-8-1 0,8-42 0,-3-12 0,4-7 0,0-5-490,0 6 1,0-2 489,0-18 0,0-2-492,0 4 0,0-1 162,0-6 1,0 2 329,3 15 0,0 2 0,0-8 0,3 2-741,16-32 741,-10 39 0,0 0-326,11-32 326,-2 10 0,-8 18 842,0 8-842,-2 16 983,0 8-343,-5 12 194,-1 1-834,-1 5 390,-3 1-390,4-1 0,-5 71 0,-9 36-492,5-11 0,-3 11 164,-1-17 0,-3 5 0,-1 2 0,-2 8 0,-2 3 0,0 3 82,3-11 0,1 4 0,0 2 0,-3 1 49,2-13 0,-3 1 1,0 1-1,1 1 0,1 0 0,2 4 0,1 0 1,1 2-1,-1 0 0,-1 0 0,-2 6 0,-3 2 1,0-1-1,1-2 0,1-4-49,2-3 0,1-4 0,0-1 0,0 3 49,-1-8 0,0 4 1,0 0-1,0-5 0,2-10-295,-4 19 0,1-4 164,2 4 0,2 7 0,0-10-164,1-11 0,0-5 845,0 14 0,0-3-353,1-21 0,0-5 0,0 25 983,2-35 0,1-10 0,4-19 0,-4-1 0,1-10 0,-6-1 0,-1-13 0,-9-9 0,6-26 0,-10-19 0,1-17-694,0-8-653,11 39 0,2-1 364,5 0 0,2-1 0,-5-9 0,1-2 0,6 6 0,0 0 0,-3 5 0,1-1 0,2-1 0,2 1 0,-1-30 0,0-17 0,0 0 0,0 8 0,0 2 0,6 3 0,2 15-161,6-15 161,6 14 0,-4-5 0,10 8 0,-11 0 0,10 8 0,-4 2 0,-2 8 0,-1 13 722,-6-3-722,-2 24 167,0 0-167,0 8 0,-5 12 0,0 16 0,-5 13 0,0 35 0,0 5 0,0 25-276,0-46 1,0-1 275,0 42 0,0-39 0,0 0 0,0 39 0,0-41 0,0-1 0,-7 49 0,-7-19 0,-8-3 0,1-16 0,-4-2 0,11-8 0,-9-8 0,9-1 0,-7-13 0,9-1 551,-4-7-551,6 0 0,-6 0 0,4 0 0,-3-5 0,5 4 0,0-9 0,-6 5 0,5-1 0,-4-4 0,4 9 0,-4-4 0,4 0 0,-5 4 0,1-4 0,3 5 0,-8 1 0,8-1 0,-8 0 0,8 1 0,-4-1 0,1 0 0,2 6 0,-7-4 0,7 10 0,-8-4 0,3 6 0,0-6 0,-4 4 0,4-4 0,-5 6 0,5 0 0,-4-6 0,4 4 0,2-10 0,-6 0 0,6-3 0,-1-9 0,3 4 0,8-5 0,-3-1 0,4 1 0,0-1 0,31-4 0,4-2 0,29-8 0,-8 3 0,0-3 0,0-1 0,-8 4 0,-7-3 0,-8 0 0,-12 4 0,-1-4 0,-6 5 0,1 0 0,0 0 0,-42 0 0,11 0 0,-30 5 0,17 1 0,-2 6 0,0-1 0,0 1 0,2 5 0,11-5 0,-4 4 0,11-6 0,1-4 0,9 2 0,37-7 0,-7 4 0,30-5 0,-25 0 0,5 0 0,-11 0 0,4 0 0,-11 0 0,-1 0 0,-6 0 0,1 0 0,-34 10 0,-1-2 0,-33 14 0,-1-1 0,-1 5 0,-9 2 0,1-1 0,-1-6 0,8 4 0,9-5 0,9-1 0,8-2 0,6-6 0,7-1 0,7-4 0,5-1 0,44-5 0,-6 0 0,40-6 0,-9 4 0,2-3 0,7 5 0,1 0 0,0 0 0,0 0 0,-8 0 0,-2 0 0,-8-6 0,-1 5 0,-6-5 0,5 0 0,-12 0 0,5-2 0,-7-2 0,-6 4 0,-1-5 0,-7 0 0,0 0 0,-5 1 0,-1 0 0,-5 0 0,-1 0 0,1-5 0,0-1 0,1-5 0,0-7 0,-5-1 0,4-6 0,-8-7 0,3-2 0,1-14 0,-5 5 0,5-14 0,-6 14 0,0-14 0,0 6 0,0-17 0,0-11 0,0 15-230,0 21 1,0 1 229,0-13 0,0-32 0,0 17 0,0-8 0,7 0 0,-5 9 0,11-8 0,-6 16 0,8-7 0,-2 9 0,1 0 0,0 0 0,-1 8 0,6-5 0,-4 13 0,10-12 0,-5 4 0,6 2 0,-5 0 0,2 9 0,-3-1 0,-1 8 0,-1 0 459,-7 14-459,0 2 0,-1 10 0,0 2 0,-4 61 0,-2 12 0,-3 1 0,-2 6-492,1 1 0,0 4 0,0 16 0,0 4 0,0 6 0,0 2 164,0-26 0,0 2 0,0 0 38,0 4 1,0 1 0,0-1 289,0-2 0,0 0 0,0-4 0,0 17 0,0-1-492,0 10 0,0-4 344,0-33 0,0-2 148,0 15 0,0 0-255,0-12 1,0-3 254,0 33 983,0-12-469,0-21 469,0-21 0,0-4 0,0-18 0,0-1 0,0-5-877,0-1-31,0-38-75,0-15 0,0-40 0,0 31 0,0-4-492,0-4 0,0-4 181,0-15 0,0-3-181,0-4 0,0-3 0,0-4 0,0-2 423,4 1 0,1 0 69,-1-1 0,2 2 0,2 21 0,1 1 0,1-12 0,-2 2-492,-3 29 0,-1 1 441,3-15 0,1 1 51,-1-16 0,2 4 983,1 34-632,-8 14 632,3 8 0,-5 21 0,6 51-468,-5 6-515,6-1 0,0 3-401,-7-8 1,1 1 400,7 9 0,-1 2-492,-6 5 0,0 2 317,2 1 0,1-2 175,-1-10 0,0 2 0,-2 24 0,0-3 0,5 5 0,-6-9 0,0 0 0,0 5-533,6 15 533,-4-17 0,5-2 0,-7-18 0,5-8 0,-4-10 725,4-7-725,-5-6 983,0-2-618,0-11 230,0-1-595,0-1 0,4-3 0,-3 4 0,4 0 0,-5-4 0,0 9 0,4-4 0,-3 5 0,4 7 0,-5-6 0,5 12 0,-3-11 0,3 4 0,0 1 0,-4 0 0,5 7 0,-1 1 0,-4 6 0,9-6 0,-8 0 0,3-3 0,-5-10 0,0-1 0,0-7 0,0-5 0,0-1 0,4 1 0,-25-10 0,5 3 0,-19-12 0,7 3 0,1 0 0,-3-4 0,-5 9 0,0-10 0,0 4 0,0 1 0,0 1 0,1 0 0,-1 3 0,0-3 0,0 5 0,6 0 0,-5 0 0,5 0 0,-6 0 0,0 0 0,-1 0 0,1 0 0,0 0 0,6 0 0,-5 0 0,5 0 0,-6 0 0,6 0 0,-4 0 0,10 0 0,-11 0 0,11-5 0,-4 4 0,5-4 0,1 5 0,0 0 0,-1 0 0,1 0 0,0 0 0,-1 0 0,1 0 0,-1 0 0,1 0 0,-1 0 0,6 0 0,-4 0 0,4 0 0,0 0 0,-4 0 0,4 0 0,-6 0 0,6 0 0,-4 0 0,4 0 0,-6 0 0,1 0 0,-1 0 0,1 0 0,-1 0 0,1 0 0,0 0 0,-1 0 0,1 0 0,-1 0 0,1 0 0,-1 0 0,1 0 0,0 0 0,0 0 0,-1 0 0,6 0 0,-4 0 0,4 0 0,-6 0 0,1 0 0,4 0 0,-3 0 0,4 0 0,0 0 0,-4 0 0,3 0 0,-4 0 0,0 0 0,-1 0 0,1 0 0,-1 0 0,1 0 0,-1 0 0,1 0 0,0 0 0,4 0 0,-3 0 0,4 0 0,-5 0 0,-1 0 0,6 0 0,-4 0 0,9 0 0,-9 0 0,9 0 0,-9 0 0,9 0 0,-4 0 0,5 0 0,-5 0 0,4 0 0,-4 0 0,5 0 0,0 0 0,-4 0 0,2 0 0,-3 0 0,1 0 0,3 0 0,-4 0 0,0 0 0,-1 0 0,0 0 0,-4 0 0,3 0 0,1 0 0,-4 0 0,4 0 0,-6 0 0,6 0 0,-4 0 0,4 0 0,0 0 0,-5 0 0,5 5 0,0-4 0,-4 4 0,4 0 0,-1-4 0,-3 3 0,4 1 0,0-4 0,-4 4 0,4 0 0,0-4 0,-4 4 0,9-5 0,-10 5 0,10-4 0,-9 3 0,9-4 0,-4 0 0,0 0 0,4 5 0,-9-4 0,9 3 0,-4-4 0,0 0 0,4 4 0,-4-3 0,6 4 0,-6-5 0,4 0 0,-4 0 0,5 4 0,0-3 0,0 3 0,1-4 0,-6 0 0,4 5 0,-4-4 0,5 3 0,-5 1 0,4-4 0,-4 4 0,5-5 0,0 4 0,-4-3 0,2 3 0,-2-4 0,4 5 0,0-4 0,-5 3 0,4-4 0,-4 4 0,5-3 0,0 4 0,1-5 0,-6 4 0,4-3 0,-4 4 0,5-5 0,0 4 0,1-2 0,-1 2 0,0-4 0,1 0 0,-1 0 0,1 0 0,-1 0 0,0 0 0,1 4 0,-1-3 0,0 3 0,1-4 0,-1 0 0,0 0 0,1 0 0,-1 0 0,1 0 0,-1 0 0,0 0 0,1 0 0,-1 0 0,1 0 0,-1 0 0,0 0 0,0 0 0,1 0 0,-1 0 0,-4 0 0,3 0 0,-3 0 0,4 0 0,1 0 0,-1 0 0,0 0 0,0 0 0,1 0 0,-1 0 0,-5 0 0,4 0 0,-4 0 0,6 0 0,-1 0 0,0 0 0,0 0 0,1 0 0,-1 0 0,0 0 0,1 0 0,0 4 0,3 5 0,2 1 0,0-1 0,3 0 0,-8-4 0,8 5 0,-4-1 0,5 0 0,0 1 0,0-2 0,0 1 0,8 0 0,-2-4 0,8-1 0,-5 0 0,0-3 0,1 3 0,-1-4 0,1 5 0,-1-4 0,1 3 0,0-4 0,-1 0 0,1 0 0,-1 0 0,6 0 0,1 0 0,0 0 0,4 0 0,-3 0 0,4 0 0,0 0 0,0 0 0,1 0 0,-1 0 0,0 0 0,0 0 0,1 0 0,-1 0 0,-5 0 0,10 0 0,-14 0 0,14 0 0,-10 0 0,5 0 0,1-5 0,-1 4 0,0-9 0,-5 9 0,4-4 0,-9 5 0,4-4 0,0 3 0,-4-3 0,9-1 0,-9 4 0,4-4 0,-1 0 0,-3 4 0,9-9 0,-9 9 0,9-3 0,-4-1 0,5 4 0,0-9 0,1 9 0,-1-9 0,0 9 0,1-9 0,-1 9 0,6-4 0,-4 1 0,4 2 0,-5-7 0,5 8 0,-4-9 0,10 9 0,-10-4 0,11 0 0,-12 4 0,6-10 0,-1 10 0,2-4 0,0 1 0,-2 2 0,1-2 0,0-2 0,1 5 0,5-9 0,-11 8 0,10-3 0,-10 0 0,4 4 0,1-9 0,1 9 0,0-9 0,4 8 0,-4-8 0,6 9 0,0-9 0,0 8 0,0-8 0,0 9 0,0-10 0,0 10 0,0-4 0,0 5 0,0-6 0,7 5 0,-5-4 0,5 5 0,-7 0 0,0 0 0,0 0 0,0 0 0,0 0 0,-6 0 0,4 0 0,-10 0 0,4 0 0,-5 0 0,-1 0 0,-5 0 0,4 0 0,-9 0 0,4 0 0,-6 0 0,1-5 0,5 4 0,1-8 0,18 2 0,-11-3 0,2 3 0,-17 4 0</inkml:trace>
</inkml:ink>
</file>

<file path=ppt/ink/ink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33:43.602"/>
    </inkml:context>
    <inkml:brush xml:id="br0">
      <inkml:brushProperty name="width" value="0.35" units="cm"/>
      <inkml:brushProperty name="height" value="0.35" units="cm"/>
      <inkml:brushProperty name="color" value="#17187E"/>
    </inkml:brush>
  </inkml:definitions>
  <inkml:trace contextRef="#ctx0" brushRef="#br0">1353 572 24575,'29'-5'0,"-6"0"0,-9-4 0,-5 6 0,1-6 0,0 9 0,-1 0 0,1 0 0,-1-4 0,0 3 0,1-3 0,4-1 0,2-5 0,0 3 0,-3-6 0,2 12 0,-3-13 0,2 12 0,2-12 0,-5 8 0,3 0 0,-4-2 0,0 2 0,4-4 0,-3 0 0,4 0 0,0 0 0,-4 0 0,4-1 0,-6 2 0,1-1 0,-1 0 0,1 0 0,0 1 0,-1-1 0,6 0 0,-4 0 0,4 0 0,-6 0 0,6 0 0,-4 0 0,4 0 0,-1 0 0,-3 0 0,4 0 0,0-1 0,-4 6 0,4-4 0,-6 3 0,1-3 0,-1 3 0,1-3 0,0 4 0,4-5 0,-3 4 0,4-3 0,0 3 0,-4 1 0,9-5 0,-9 9 0,3-8 0,1 8 0,-4-8 0,4 8 0,-5-7 0,-1 6 0,1-6 0,-1 7 0,1-4 0,0 1 0,4 3 0,-3-8 0,4 8 0,-5-3 0,-1 0 0,1 3 0,0-4 0,-1 1 0,6 3 0,-4-4 0,4 1 0,-6 3 0,1-3 0,0 4 0,-1 0 0,0 0 0,0 0 0,1 0 0,4 0 0,-3 0 0,4 0 0,-5 0 0,-1 0 0,1 0 0,-1 0 0,0 0 0,0 0 0,0 0 0,1 0 0,0 0 0,-1 0 0,1 0 0,-1 0 0,1 0 0,0 0 0,-1 0 0,-34 0 0,18 0 0,-28 0 0,20 0 0,4 0 0,-4 0 0,5 0 0,-5 0 0,4 0 0,-4 0 0,5 0 0,0 0 0,1 0 0,-1 0 0,-5-5 0,4 4 0,-4-4 0,0 5 0,4 0 0,-9 0 0,9 0 0,-9 0 0,4 0 0,-1 0 0,-3 0 0,9 0 0,-9 0 0,9 0 0,-9 0 0,9 0 0,-9 0 0,4 0 0,-1 0 0,-3-5 0,9 4 0,-9-4 0,9 5 0,-9 0 0,9 0 0,-4 0 0,5 0 0,-5 0 0,4 0 0,-4 0 0,0 0 0,4 0 0,-9 0 0,9 0 0,-9 0 0,4 0 0,-6 0 0,1 0 0,5 0 0,-4 0 0,3 0 0,-4 0 0,0 0 0,-1 0 0,6 0 0,-4 0 0,4 0 0,-6 0 0,1 0 0,-1 5 0,-5-4 0,4 8 0,-5-3 0,7 0 0,-1 4 0,-5-9 0,4 8 0,-5-7 0,7 7 0,0-8 0,-1 9 0,1-9 0,-1 3 0,1 1 0,-1-4 0,1 4 0,-1-5 0,1 5 0,-7-4 0,5 4 0,-4-5 0,-1 5 0,5-4 0,-4 4 0,-1-5 0,5 0 0,-4 5 0,5-4 0,1 4 0,0-5 0,-1 0 0,-5 0 0,9 0 0,-8 0 0,10 0 0,-6 0 0,1 0 0,-1 0 0,1 0 0,5 0 0,-5 0 0,10 0 0,-9 0 0,9 0 0,-9 0 0,9 0 0,-9 0 0,9 0 0,-4 0 0,5 0 0,-5 0 0,0 0 0,-1 0 0,2 0 0,5 0 0,-1 0 0,0 0 0,1 0 0,-1 0 0,0 0 0,1 0 0,-1 0 0,0 0 0,0 0 0,0 0 0,1 0 0,-1 0 0,0 0 0,1 0 0,-1 0 0,1 0 0,-1 0 0,1 0 0,-1 0 0,0 0 0,0 0 0,1 0 0,-1 0 0,0 0 0,0 0 0,1 0 0,-1 0 0,0 0 0,1 0 0,-1 0 0,0 0 0,1 0 0,-1 0 0,1 0 0,-1 0 0,0 0 0,1 0 0,-1 0 0,1 0 0,0 0 0,-1-4 0,1 2 0,4 21 0,1-4 0,4 20 0,0-14 0,0 7 0,0-5 0,0 10 0,0-10 0,0 10 0,0-10 0,0 5 0,0-7 0,0 0 0,0 1 0,0-1 0,0 0 0,0-5 0,0 4 0,0-9 0,0 9 0,0-4 0,0 0 0,0 4 0,0-4 0,0 0 0,0 4 0,0-3 0,0 4 0,0-5 0,0 4 0,0-9 0,0 9 0,0-9 0,0 9 0,0-9 0,0 4 0,0-6 0,-10 1 0,8 0 0,-8 0 0,10 0 0,0 4 0,0-3 0,0 4 0,0 0 0,0-4 0,0 4 0,0-1 0,0-3 0,0 9 0,0-4 0,0 0 0,0 4 0,0-3 0,0 4 0,0 6 0,0-4 0,0 4 0,0-6 0,0 1 0,0-1 0,0 0 0,0 0 0,0 1 0,0-1 0,0 0 0,0 1 0,0-1 0,0 0 0,0 1 0,0-6 0,0 4 0,0-4 0,0 5 0,0 0 0,0-5 0,0 4 0,0-9 0,0 9 0,0-9 0,0 9 0,0-9 0,0 3 0,0-4 0,0 0 0,0-1 0,0 1 0,0-1 0,4 1 0,-3 0 0,4-1 0,-5 1 0,0 0 0,0-1 0,0 1 0,0 5 0,0-5 0,0 10 0,4-9 0,-3 9 0,3-4 0,-4 5 0,0 1 0,0-1 0,0 6 0,0-4 0,0 5 0,0-7 0,0 6 0,0-4 0,5 4 0,-4 1 0,4-5 0,0 4 0,-4-6 0,4 7 0,-1-5 0,-2 4 0,2-6 0,-4 0 0,0 1 0,0-1 0,0 0 0,5 0 0,-4-5 0,4-1 0,-5 0 0,0-4 0,0 9 0,0-4 0,4 0 0,-3 4 0,4-4 0,-5 1 0,0 3 0,0 2 0,0 1 0,0 4 0,0 0 0,0-4 0,0 11 0,0-12 0,0 12 0,0-11 0,0 10 0,0-10 0,0 10 0,0-10 0,0 11 0,0-11 0,0 4 0,0-6 0,0 1 0,0-1 0,0 6 0,0-4 0,0 11 0,0-6 0,0 1 0,0 5 0,0-5 0,0 0 0,0 4 0,0-10 0,0 4 0,0-10 0,0-3 0,0-4 0,0 0 0,0-1 0,0 1 0,0-1 0,0 0 0,0 0 0,0 6 0,0-4 0,0 4 0,0-6 0,0 6 0,0-4 0,0 4 0,0-1 0,0-3 0,0 4 0,0 0 0,0-4 0,0 9 0,0-9 0,0 8 0,0-8 0,-5 9 0,4-4 0,-4 0 0,5 4 0,0-9 0,0 9 0,0-4 0,0 0 0,0 4 0,0-9 0,0 9 0,0-4 0,0 0 0,0 4 0,0-4 0,0 6 0,0-6 0,0 4 0,0-4 0,0 0 0,-5-1 0,4 0 0,-3-4 0,4 3 0,0 1 0,0-4 0,0 9 0,0-9 0,0 9 0,0-4 0,0 5 0,0 0 0,0 1 0,0-1 0,0 6 0,0-4 0,0 5 0,0-1 0,0-4 0,0 10 0,0-10 0,0 10 0,0-10 0,0 5 0,0-2 0,0-3 0,0 10 0,0-10 0,0 3 0,5 1 0,-4-6 0,5 7 0,-6-1 0,0 6 0,0-4 0,0 2 0,0-10 0,0 6 0,0-4 0,0 4 0,5 1 0,-4-6 0,4 12 0,-5-11 0,0 4 0,0 1 0,0-6 0,0 6 0,0-7 0,0 0 0,0 1 0,0-1 0,0 0 0,0-5 0,0-1 0,0-5 0,0-1 0,0 1 0,0-1 0,0 1 0,0 0 0,0-1 0,0 0 0,0 0 0,0 5 0,0 9 0,0-1 0,0 6 0,0-1 0,0-4 0,5 4 0,-4-5 0,4-6 0,-5 4 0,4-9 0,-3 3 0,4-4 0,6-5 0,15-7 0,13-5 0,5-10 0,5-3 0,-5 1 0,0-4 0,-2 9 0,-7-8 0,0 9 0,-7-3 0,0 5 0,-1-1 0,-4 2 0,-1 3 0,4-3 0,-8 9 0,9-9 0,-5 8 0,-1-7 0,0 8 0,0-4 0,1 5 0,-1-5 0,0 4 0,1-4 0,-6 5 0,10-5 0,-14 4 0,14-5 0,-10 6 0,6 0 0,-1 0 0,0 0 0,0 0 0,1 0 0,-6-4 0,4 3 0,-4-3 0,0 4 0,4 0 0,-9 0 0,9 0 0,-9 0 0,4 0 0,-1 0 0,-3 0 0,9 0 0,-9 0 0,9 0 0,-9 0 0,9 0 0,-4 0 0,5 0 0,1 0 0,-1 0 0,0 0 0,0 0 0,7 0 0,-5 0 0,10 0 0,-4 0 0,6 0 0,0 0 0,0 0 0,0 0 0,7 0 0,-5 0 0,5 0 0,-7 0 0,0 0 0,0 0 0,0 0 0,-6 0 0,4 0 0,-4 0 0,6 0 0,-6 0 0,4 5 0,-4-4 0,6 4 0,-6-5 0,4 5 0,-4-4 0,-1 4 0,6-5 0,-11 5 0,10-4 0,-10 4 0,4-5 0,-6 0 0,1 5 0,-1-4 0,0 4 0,1-5 0,-1 0 0,0 0 0,1 0 0,-6 0 0,4 0 0,-10 0 0,10 4 0,-3-3 0,-1 4 0,4-5 0,-9 0 0,9 0 0,-10 4 0,10-2 0,-9 2 0,4-4 0,-5 4 0,-1-3 0,1 3 0,0-4 0,-1 5 0,-43 0 0,13 0 0,-45-1 0,30-4 0,-14 0 0,7 0 0,-1 0 0,-6 0 0,6 0 0,0-6 0,2 5 0,0-4 0,5 5 0,-5 0 0,6 0 0,1 0 0,0 0 0,0 0 0,6 0 0,-5 0 0,5 0 0,0 0 0,-4 0 0,10 0 0,-5 0 0,1 0 0,4 0 0,-11 0 0,11 0 0,-5 0 0,1 0 0,4 0 0,-11 0 0,11 0 0,-10 0 0,10 0 0,-5 0 0,7 0 0,-1 0 0,1 0 0,-6 0 0,4 0 0,-4 0 0,5 0 0,1 0 0,0 0 0,-7 0 0,5 0 0,-4 0 0,-1 0 0,5 0 0,-4 0 0,-1 0 0,5 0 0,-4 0 0,5 0 0,1 0 0,-1 0 0,1 0 0,-1 0 0,1 0 0,5 0 0,-4 0 0,3 0 0,1 0 0,-4 0 0,9 0 0,-4 0 0,5 0 0,1 0 0,-1 0 0,0 0 0,0 0 0,0 0 0,1 0 0,-1 0 0,0 0 0,-5 0 0,0 0 0,-1 0 0,2 0 0,-1 0 0,4 0 0,-9 0 0,4 0 0,-6 0 0,1 0 0,-1 0 0,1 0 0,0 0 0,-1 0 0,1 0 0,-1 0 0,1 0 0,-1 0 0,1 0 0,-1 0 0,2 0 0,-1 0 0,1 0 0,-2 0 0,1 0 0,-1 0 0,6 4 0,-4-3 0,4 8 0,0-8 0,1 8 0,5-7 0,0 2 0,0-4 0,34 4 0,-12-3 0,35 3 0,-18-4 0,13 0 0,-6 0 0,13 0 0,-5 0 0,7 0 0,0 0 0,0 0 0,-1-6 0,9 5 0,-6-5 0,14 6 0,-14-6 0,5 5 0,-7-11 0,0 11 0,7-5 0,-5 0 0,5 5 0,-7-10 0,0 9 0,8-10 0,-6 11 0,6-5 0,-9 0 0,1 5 0,-8-5 0,6 6 0,-5-6 0,-1 5 0,7-5 0,-7 6 0,1 0 0,5-5 0,-12 3 0,12-4 0,-12 6 0,5-5 0,-7 4 0,0-4 0,0 5 0,-6-5 0,5 4 0,-12-4 0,6 5 0,-1-5 0,-4 3 0,4-3 0,-5 5 0,-1 0 0,0 0 0,0 0 0,1 0 0,-1-5 0,0 4 0,0-4 0,1 5 0,-1 0 0,6 0 0,-4 0 0,5 0 0,-7 0 0,0 0 0,1 0 0,5 0 0,-4 0 0,4 0 0,-6 0 0,1 0 0,-1 0 0,0 0 0,1 0 0,-6 0 0,4 0 0,-4 0 0,5 0 0,0 0 0,-5 0 0,4 0 0,-9 0 0,4 0 0,0 0 0,-4 0 0,3 0 0,-4 0 0,-5 8 0,-29-2 0,8 2 0,-24-4 0,13-4 0,4 0 0,-5 0 0,1 0 0,-2 0 0,-6 0 0,6 0 0,-5 0 0,11 0 0,-11 0 0,6 0 0,-1 0 0,-5 0 0,5 0 0,0 0 0,-5 0 0,11 0 0,-10-5 0,10-1 0,-11-1 0,11-2 0,-10 3 0,10-5 0,-5-1 0,1 1 0,4 5 0,-11-4 0,11 3 0,-4-4 0,5 0 0,1 1 0,-7-2 0,5 1 0,-4 0 0,5 0 0,1 1 0,-1-1 0,6 0 0,-4 1 0,4-1 0,-6 1 0,1 4 0,0-4 0,5 5 0,-5-6 0,10 1 0,-9 4 0,9-2 0,-9 2 0,9-4 0,-9-1 0,9 1 0,-9 5 0,9-4 0,-4 3 0,0-4 0,4 0 0,-9 0 0,9 0 0,-9-1 0,8-4 0,-8 4 0,9-5 0,-9 6 0,8 0 0,-3 0 0,1-5 0,2 4 0,-3-4 0,6 5 0,-6 0 0,3-5 0,-3 3 0,0-3 0,4 5 0,-10-1 0,10 1 0,-4-5 0,0 4 0,4-5 0,-4 6 0,0-5 0,4 5 0,-4-5 0,0 4 0,4-4 0,-4 4 0,-1-5 0,5 7 0,-4-2 0,6 2 0,-2-6 0,-4 3 0,4-3 0,-4 5 0,5 0 0,0 0 0,-5 0 0,4-5 0,-4 4 0,5-4 0,0 5 0,0 4 0,0-2 0,1 2 0,-1-3 0,4-1 0,-2 0 0,2 0 0,-4 0 0,1 1 0,-1-1 0,5 0 0,-4-5 0,3 4 0,-4-4 0,4 6 0,-2-1 0,2 0 0,-3 0 0,3 1 0,-3-6 0,3 4 0,-4-4 0,0 5 0,1 0 0,-1 5 0,0-4 0,0 8 0,1-3 0,-1 4 0,5-8 0,1-4 0,-2-13 0,0 2 0,-5-5 0,0 7 0,1-1 0,-1 1 0,5 0 0,-4-1 0,5 6 0,-1-4 0,-3 4 0,8-1 0,-9-3 0,9 9 0,-4-4 0,0 0 0,4 4 0,-4-3 0,1 4 0,3 0 0,-3 0 0,-1 0 0,4 1 0,-3-1 0,4 0 0,-5 1 0,4-1 0,-3 0 0,4 0 0,0 1 0,-4-1 0,3-5 0,-4 4 0,5-4 0,0 5 0,0 0 0,-4 1 0,3-1 0,-4 1 0,5-1 0,0-4 0,0 3 0,0-3 0,0 4 0,-4 0 0,3 1 0,-3-1 0,4 0 0,0 1 0,0-1 0,0 1 0,0 0 0,0-1 0,0 1 0,0-1 0,0-5 0,0 4 0,0-9 0,0 9 0,-5-9 0,4 4 0,-4 0 0,5-4 0,0 3 0,0-4 0,0 0 0,0 4 0,0-3 0,0 4 0,0-5 0,-5-1 0,4 1 0,-4-7 0,5 11 0,0-10 0,0 11 0,-4-5 0,2-1 0,-2 1 0,4 0 0,0-1 0,0 1 0,0 5 0,0-10 0,0 13 0,-5-13 0,4 10 0,-4-6 0,5 1 0,0-1 0,0 1 0,0-7 0,0 5 0,0-4 0,0-1 0,0 5 0,0-4 0,0-1 0,0 5 0,0-4 0,0-1 0,0 0 0,0-1 0,0-5 0,0 11 0,0-10 0,0 10 0,0-11 0,0 11 0,0-5 0,0 7 0,0-7 0,0 6 0,0-6 0,5 7 0,-4-1 0,8 6 0,-8-4 0,8 4 0,-3-6 0,0 6 0,3-4 0,-3 4 0,0-1 0,3-3 0,-8 4 0,8 0 0,-3-5 0,0 5 0,3 0 0,-3-4 0,-1 9 0,4-9 0,-7 3 0,7 1 0,-4-4 0,6 4 0,-1 0 0,-4-4 0,3 3 0,-4-4 0,6-1 0,-1 6 0,1-4 0,-1 4 0,1-6 0,-1 1 0,1 0 0,-1 5 0,0-5 0,1 5 0,-1-5 0,-4-1 0,3 6 0,-8-4 0,8 4 0,-3 0 0,-1-5 0,4 5 0,-3 0 0,4-4 0,-4 4 0,3-6 0,-3 1 0,5-1 0,-1 6 0,1-4 0,-1 4 0,0-6 0,1 1 0,0-1 0,-1 1 0,1 0 0,4-1 0,-3 1 0,4-7 0,-1 6 0,-2-6 0,7 7 0,-3-7 0,0 5 0,4-4 0,-9-1 0,8 5 0,-8-4 0,9 5 0,-9-5 0,8 4 0,-8-5 0,3 12 0,0-4 0,-3 4 0,8-6 0,-9 6 0,4 1 0,-5 0 0,0 4 0,0-4 0,0 6 0,-1 3 0,1-3 0,-1 4 0,1-4 0,-1 3 0,-4-2 0,3 3 0,-7-5 0,3 1 0,-4-1 0,5 0 0,-4 0 0,3 1 0,-4-1 0,0 0 0,0 1 0,0 0 0,-13 3 0,1 2 0,-13 4 0,4 0 0,-7 0 0,5 0 0,-4 0 0,-1 0 0,5 0 0,-10 0 0,10 0 0,-5 0 0,7 0 0,-1 0 0,1 0 0,-7 0 0,5 0 0,-4 0 0,5 0 0,1 0 0,0 0 0,4 0 0,-3 0 0,4 5 0,0-4 0,-4 4 0,8-5 0,-3 0 0,1 0 0,2 0 0,-3 0 0,1 0 0,2 0 0,-3 0 0,1 0 0,2 0 0,-8 0 0,9 0 0,-9 0 0,9 0 0,-9 0 0,9 0 0,-4 0 0,0 0 0,4 0 0,-9 0 0,9 0 0,-4 0 0,0 0 0,4 0 0,-9 0 0,9 0 0,-9 0 0,9 0 0,-9 0 0,8 0 0,-8 0 0,4 0 0,0 0 0,-4 0 0,9 0 0,-10 0 0,10 0 0,-9 0 0,9 0 0,-4 0 0,0 0 0,4 0 0,-4 0 0,6 0 0,-1 0 0,0 0 0,1 0 0,-1 0 0,1 0 0,0 4 0,0 6 0,4 0 0,-4 9 0,3-3 0,0 5 0,-4 6 0,3 2 0,1 13 0,-5-5 0,4 12 0,1-5 0,0 15 0,0-7 0,5 15 0,-5-6 0,0 8 0,4 0 0,-4-1 0,6-7 0,0 6 0,0-15 0,-5 7 0,3-9 0,-4-6 0,6 5 0,0-12 0,0-1 0,0-3 0,0-11 0,0 6 0,0-12 0,0-2 0,0-4 0,0 0 0,0-1 0,0 1 0,15-28 0,6-14 0,24-32 0,8-17-410,-20 39 0,3-2 410,3-3 0,1-1 0,2-6 0,0 2 0,-4 12 0,0 0 0,2-11 0,-1 0 0,21-17 0,-26 26 0,0 1 0,23-25 0,-13 4 0,-1 21 0,-23 1 0,6 21 0,-14-2 0,3 11 820,-5 0-820,-1 5 0,-41 18 0,17-4 0,-41 16 0,33-15 0,-10-3 0,10-3 0,-5-4 0,7 0 0,4 0 0,-3 0 0,9 0 0,1-9 0,1-3 0,7-9 0,-7 0 0,8-1 0,-4 1 0,5 5 0,0 1 0,0 5 0,0 0 0,-12 5 0,5 4 0,-6 6 0,5 5 0,1 11 0,-4 2 0,0 12 0,-7 7 0,4 10 0,-5 1 0,-1 14 0,5-7 0,-11 9 0,10 0 0,-3-8 0,5 6 0,-4-14 0,3 13 0,-4-13 0,12 13 0,-5-13 0,5 5 0,-6-7 0,6 0 0,-4 0 0,9-7 0,-9 5 0,10-12 0,-10 5 0,9-14 0,-3 6 0,5-11 0,0 4 0,0-6 0,-5 1 0,4-6 0,-4 4 0,5-9 0,0 3 0,0 1 0,0-4 0,0 4 0,0-5 0,0 4 0,0-3 0,0 9 0,0-4 0,-4 6 0,2-1 0,-2-5 0,4 10 0,0-8 0,0 9 0,0-6 0,-6 7 0,5-5 0,-4 10 0,5-4 0,0 0 0,0 4 0,0-4 0,0 6 0,0 7 0,0-5 0,0 5 0,0-7 0,0 0 0,0 0 0,0 0 0,0 0 0,0-1 0,0 1 0,0-6 0,0 5 0,0-11 0,0 4 0,0-6 0,0 7 0,0-5 0,0 4 0,0-6 0,0 0 0,0-5 0,0 10 0,0-8 0,0 9 0,0-6 0,0 0 0,0 7 0,0 1 0,0 6 0,0 0 0,0 0 0,0 0 0,0 6 0,0-4 0,0 5 0,0-7 0,0 7 0,0-5 0,0 4 0,0-6 0,0 0 0,0 0 0,0 8 0,0-7 0,0 6 0,0-7 0,0-6 0,0 5 0,0-11 0,0 10 0,0-10 0,0 4 0,0-5 0,0-1 0,0 0 0,0 0 0,0 0 0,0 7 0,0-6 0,0 12 0,0-5 0,0 5 0,0 1 0,0 0 0,0 0 0,0 0 0,5 0 0,-4 0 0,5 0 0,-2-6 0,-3 5 0,4-11 0,-5 4 0,0-6 0,0 0 0,0 1 0,0-1 0,0 0 0,0-5 0,5 4 0,-4-4 0,4 6 0,-5-7 0,0 5 0,0-9 0,0 4 0,0-5 0,0-1 0,0 1 0,0-1 0,4-37 0,-3 8 0,9-40 0,-9 16 0,5-15 0,1-21 0,0 15 0,2-30-614,3 23 614,-4-17 0,6 17 0,0-4 0,-7 15 0,5 1 0,-6 8 0,7 3 0,-7 12 0,5-6 614,-9 8-614,7 6 0,-3 2 0,0 5 0,4 1 0,-9 4 0,4 2 0,-5 6 0,4 3 0,9 10 0,-1 8 0,6 8 0,-8 2 0,1 5 0,6 2 0,2 13 0,5 2 0,2 15 0,7-5 0,-4 14 0,-1-6 0,-2 7 0,-12-8 0,12 6 0,-11-15 0,3 0 0,-5-4 0,-1-11 0,-6 5 0,0-7 0,-2-7 0,-2 0 0,2-12 0,-4 4 0,0-9 0,0 4 0,5-6 0,-1-3 0,6 7 0,5-6 0,-3 14 0,14-4 0,-8 4 0,9-3 0,-5 2 0,-1-3 0,0-1 0,-5-1 0,4-4 0,-9-2 0,4 1 0,-6-4 0,-3 2 0,6-7 0,-10 7 0,14-2 0,-4 4 0,8 0 0,1 0 0,1 1 0,-1 0 0,0-6 0,0 5 0,-5-9 0,4 9 0,-9-9 0,4 3 0,-5-4 0,-5 5 0,-38-10 0,2 2 0,-28-14 0,10 3 0,5-9 0,0 4 0,-5-6 0,12 1 0,-5 5 0,13-2 0,1 8 0,7-2 0,4 4 0,2 5 0,6-2 0,-1 7 0,0-3 0,1-1 0,-1 4 0,0-8 0,-5 8 0,4-7 0,-9 7 0,4-9 0,-1 5 0,-3-6 0,9 6 0,-4-5 0,5 5 0,1 0 0,3-4 0,-3 8 0,4-8 0,-4 4 0,-1-4 0,-5-2 0,-1-4 0,0 4 0,-4-5 0,3 6 0,-4-1 0,-1 0 0,6 1 0,-4 4 0,4-3 0,0 4 0,-4-1 0,3 1 0,1 1 0,-4 3 0,9-8 0,-9 8 0,9-7 0,-4 6 0,10-6 0,-4 7 0,4-8 0,-1 0 0,-3-2 0,8-3 0,-7 4 0,2-5 0,0 4 0,-3-4 0,8 5 0,-3 1 0,-1-1 0,0 0 0</inkml:trace>
</inkml:ink>
</file>

<file path=ppt/ink/ink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33:47.773"/>
    </inkml:context>
    <inkml:brush xml:id="br0">
      <inkml:brushProperty name="width" value="0.35" units="cm"/>
      <inkml:brushProperty name="height" value="0.35" units="cm"/>
      <inkml:brushProperty name="color" value="#17187E"/>
    </inkml:brush>
  </inkml:definitions>
  <inkml:trace contextRef="#ctx0" brushRef="#br0">0 0 24575,'0'0'0</inkml:trace>
</inkml:ink>
</file>

<file path=ppt/ink/ink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34:19.031"/>
    </inkml:context>
    <inkml:brush xml:id="br0">
      <inkml:brushProperty name="width" value="0.35" units="cm"/>
      <inkml:brushProperty name="height" value="0.35" units="cm"/>
      <inkml:brushProperty name="color" value="#C9F2F1"/>
    </inkml:brush>
  </inkml:definitions>
  <inkml:trace contextRef="#ctx0" brushRef="#br0">22 0 24575,'0'32'0,"0"-8"0,0-4 0,0-4 0,0 5 0,0 0 0,0-5 0,0 4 0,0-4 0,0 0 0,0 4 0,0-4 0,0 6 0,0-7 0,0 12 0,0-10 0,0 11 0,0-12 0,0 4 0,0-4 0,0 5 0,0 7 0,0-6 0,0 6 0,0-7 0,0 0 0,0 0 0,0 0 0,0 1 0,0-1 0,0 0 0,0 0 0,0 7 0,0-6 0,0 6 0,0-7 0,0 0 0,0 1 0,0-1 0,0 0 0,0-5 0,0 4 0,0-4 0,0 6 0,0-1 0,0 0 0,0 0 0,0 0 0,0 1 0,0-1 0,0 0 0,0-4 0,-9 2 0,6-3 0,-6 0 0,9 4 0,0-3 0,0-1 0,0 4 0,0-9 0,0 9 0,0-4 0,0 0 0,0 4 0,0-9 0,0 9 0,0-9 0,0 9 0,0-4 0,0 5 0,0 0 0,0 0 0,0 6 0,0-4 0,0 5 0,0-7 0,0 6 0,0-4 0,5 4 0,-4-5 0,4-1 0,-1 0 0,-3-5 0,9 4 0,-9-4 0,4 6 0,-5-6 0,5 4 0,-4-4 0,3 5 0,-4 0 0,0-5 0,0 4 0,0-4 0,0 0 0,0 4 0,0-4 0,0 0 0,5 4 0,-4-4 0,4 6 0,-5-1 0,0 0 0,0 7 0,0-6 0,0 12 0,5-5 0,-3 6 0,3 0 0,-5-6 0,5 4 0,-4 3 0,4 1 0,1 5 0,-5-7 0,4 0 0,-5 0 0,0 0 0,5 0 0,-3 0 0,3-7 0,-5 6 0,0-5 0,0 6 0,5 7 0,-3-6 0,4 6 0,-6-7 0,0 0 0,0 7 0,0-5 0,5 5 0,-4-7 0,4 7 0,-5-5 0,5 5 0,-3 0 0,3-5 0,-5 5 0,6 0 0,-5-6 0,5 7 0,-6-8 0,0 0 0,0 0 0,0-1 0,0 1 0,0 0 0,0 0 0,0 0 0,0 0 0,0 0 0,0 0 0,0 0 0,0-7 0,0 6 0,0-11 0,0 10 0,0-4 0,0 6 0,0 0 0,0 0 0,5 0 0,-4 0 0,4 7 0,-5 2 0,0 0 0,6 4 0,-5-4 0,5 0 0,-6 5 0,5-12 0,-4 5 0,4-7 0,-5-1 0,0 1 0,0-6 0,0 4 0,0-10 0,0 11 0,0-11 0,5 4 0,-4 0 0,4-4 0,0 11 0,-3-5 0,3 0 0,0 4 0,-4-4 0,4 6 0,0-6 0,-4-2 0,4-5 0,-5-1 0,4-5 0,-3-2 0,4-4 0,-5 0 0,0-1 0,0 0 0,0 1 0,0-1 0,0 0 0,0 1 0,0-1 0,0 6 0,0 1 0,0 5 0,0 1 0,0-1 0,0-5 0,0 4 0,0-9 0,0 4 0,0 0 0,0-4 0,0 3 0,0-4 0,0 5 0,0-4 0,0 4 0,0-6 0,0 1 0,0-1 0,0 0 0</inkml:trace>
</inkml:ink>
</file>

<file path=ppt/ink/ink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34:33.610"/>
    </inkml:context>
    <inkml:brush xml:id="br0">
      <inkml:brushProperty name="width" value="0.35" units="cm"/>
      <inkml:brushProperty name="height" value="0.35" units="cm"/>
      <inkml:brushProperty name="color" value="#C9F2F1"/>
    </inkml:brush>
  </inkml:definitions>
  <inkml:trace contextRef="#ctx0" brushRef="#br0">0 206 24575,'31'0'0,"7"0"0,-20 0 0,9 0 0,-5 0 0,-1 0 0,0 0 0,7 0 0,-6 0 0,12 0 0,-11 0 0,10 0 0,-4 0 0,-1 0 0,0-4 0,-1 2 0,2-13 0,0 13 0,4-9 0,-10 2 0,10 6 0,-10-6 0,11 9 0,-11 0 0,4-5 0,-6 4 0,1-9 0,-1 9 0,0-4 0,0 5 0,-4-4 0,3 3 0,-4-4 0,0 5 0,3 0 0,-3 0 0,5-4 0,-4 2 0,3-2 0,-4 4 0,5 0 0,0-5 0,7 4 0,-5-4 0,4 5 0,-6-5 0,7 4 0,-6-4 0,6 5 0,-1 0 0,-4 0 0,11 0 0,-12 0 0,12 0 0,-11 0 0,10 0 0,-10 0 0,10 0 0,-10 0 0,10 0 0,-10 0 0,5 0 0,-1 0 0,-4 0 0,10 0 0,-10 0 0,4 0 0,1 0 0,-6 0 0,12 0 0,-11 0 0,10 0 0,-4 0 0,6 0 0,0 0 0,0 0 0,0 0 0,0 0 0,0 5 0,0-4 0,-7 5 0,6-6 0,-5 0 0,0 4 0,-2-3 0,0 4 0,-4 0 0,-1-4 0,-2 4 0,-4 0 0,5-4 0,0 4 0,1-5 0,-1 4 0,0-3 0,-5 4 0,4-5 0,-9 0 0,4 0 0,-5 0 0,-5 4 0,-31 5 0,-5-2 0,-28 0 0,1-7 0,-11 0 0,-2 0 0,-14 0 0,14 0 0,-7 0 0,9 0 0,8 6 0,2-4 0,8 3 0,0-5 0,7 0 0,2 0 0,7 0 0,0 0 0,0 0 0,0 0 0,5 0 0,3 0 0,-1 0 0,5 0 0,-4 0 0,11 0 0,-4 0 0,9 0 0,-9 0 0,8 0 0,-2 0 0,4 0 0,0 0 0,0 0 0,1 0 0,-1 0 0,0 0 0,0 0 0,1 0 0,-1-4 0,0 3 0,0-4 0,-5 5 0,4 0 0,-9 0 0,9-4 0,-9 3 0,4-3 0,-6 4 0,6 0 0,-4 0 0,4 0 0,-6 0 0,6 0 0,-4 0 0,4 0 0,-6 0 0,1 0 0,-1 0 0,1 0 0,-1 0 0,-5 0 0,4 0 0,-5 0 0,7 0 0,0 0 0,-1 0 0,6 0 0,-4 0 0,9 0 0,-4 0 0,5 0 0,0 0 0,40 0 0,-3 0 0,29 0 0,-7 0 0,-5 0 0,7 0 0,0 0 0,-7 0 0,-2 0 0,-7 0 0,0 0 0,0-6 0,0 0 0,0-1 0,0-3 0,0 9 0,-6-10 0,4 5 0,-4 0 0,6-5 0,-6 10 0,4-9 0,-10 8 0,10-8 0,-4 9 0,0-9 0,4 9 0,-10-4 0,5 0 0,-1 4 0,-4-4 0,4 5 0,-6 0 0,1 0 0,-1 0 0,0 0 0,-5 0 0,4 0 0,-4 0 0,6 0 0,-1 0 0,0-5 0,0 4 0,1-4 0,-1 5 0,6 0 0,2-5 0,0 4 0,5-5 0,-5 6 0,6-5 0,0 4 0,0-5 0,0 6 0,0-5 0,0 4 0,0-4 0,-6 5 0,4 0 0,-10 0 0,4 0 0,-6 0 0,1 0 0,-1 0 0,-5 0 0,4 0 0,-4 0 0,5 0 0,-4 0 0,3 0 0,-4 0 0,5 0 0,0 0 0,0 0 0,1 0 0,-6 0 0,4 0 0,-9 0 0,4 0 0,-6 0 0,1 0 0,4 0 0,-3 0 0,4 0 0,0 0 0,1 0 0,5 0 0,6 0 0,-4 0 0,11 0 0,-6 0 0,7 0 0,0 0 0,0 5 0,0 1 0,0 1 0,0 3 0,0-9 0,-6 9 0,-1-8 0,-7 2 0,-5-4 0,-1 5 0,-5-4 0,-1 3 0,-4 4 0,0-2 0,-5 6 0,-16-7 0,-3-1 0,-24 2 0,-1-5 0,-15 11 0,-2-10 0,-15 10 0,5-4 0,-4 0 0,6 4 0,1-11 0,7 11 0,2-11 0,15 5 0,2-6 0,7 0 0,0 0 0,6 0 0,1 0 0,7 0 0,-1 0 0,6 0 0,1 0 0,5 0 0,1 0 0,46 0 0,-15 0 0,40 0 0,-20 0 0,2 0 0,0 5 0,5-4 0,-13 9 0,13-8 0,-12 3 0,5-5 0,-13 0 0,4 0 0,-10 0 0,4 0 0,0 0 0,-4 0 0,4 0 0,1 0 0,-5 0 0,10 0 0,-4 0 0,6 0 0,-6 0 0,4 0 0,-10 0 0,10 0 0,-10 0 0,10 0 0,-10 0 0,5 0 0,-7 0 0,0 0 0,6 0 0,-4 0 0,5 0 0,-7 0 0,6 0 0,-4 0 0,11 0 0,-12 0 0,12 0 0,-5 0 0,0 0 0,4 0 0,-4 0 0,0 0 0,4 0 0,-10 0 0,10 0 0,-10 0 0,10 0 0,-10 0 0,10 0 0,-10-5 0,10 4 0,-4-4 0,0 0 0,5 4 0,-5-4 0,6 0 0,0 4 0,0-5 0,0 1 0,0 4 0,0-4 0,0 5 0,0 0 0,0 0 0,-7 0 0,5 0 0,-4 0 0,6 0 0,0 0 0,-6 0 0,5 0 0,-6 0 0,7 0 0,0 0 0,8 0 0,-7 0 0,6 0 0,-7 0 0,7 0 0,-5 0 0,5 0 0,-7 0 0,0 0 0,0 0 0,7 0 0,-6 0 0,6 0 0,-7 0 0,0 0 0,0 0 0,0 0 0,-6 0 0,5 0 0,-6 0 0,7 0 0,0 0 0,0 0 0,0 0 0,0 0 0,0 0 0,0 0 0,0 0 0,0 0 0,-6 0 0,4 0 0,-4 0 0,0 0 0,4 0 0,-10 0 0,11 0 0,-12 0 0,12 0 0,-11 0 0,10 0 0,-4 0 0,6 0 0,0 0 0,0 0 0,0 0 0,0 0 0,0 0 0,0 0 0,-6 0 0,4 0 0,-10 0 0,4 0 0,-6 0 0,1 0 0,-1 0 0,0 0 0,0 0 0,1 0 0,-6 0 0,-1 0 0,-1 0 0,-3 0 0,4 0 0,-5 0 0,-1 0 0,1 4 0,-1-3 0,1 3 0,0-4 0,-1 0 0,1 0 0,-1 0 0,1 0 0,-1 0 0,1 4 0,-1-3 0,0 3 0,1 1 0,0-4 0,-1 3 0,1 0 0,-1-3 0,1 8 0,0-8 0,-1 7 0,1-6 0,0 2 0,-1-4 0,4 0 0,16 0 0,7-6 0,15-1 0,-7-5 0,-2-6 0,-13 5 0,-7 2 0,4-4 0,-9 7 0,6-3 0,-9 1 0,-4 9 0,0-7 0,-1 7 0,-3-8 0,2 4 0,-3 0 0,5-3 0,-1 7 0,-1-3 0</inkml:trace>
</inkml:ink>
</file>

<file path=ppt/ink/ink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34:24.368"/>
    </inkml:context>
    <inkml:brush xml:id="br0">
      <inkml:brushProperty name="width" value="0.35" units="cm"/>
      <inkml:brushProperty name="height" value="0.35" units="cm"/>
      <inkml:brushProperty name="color" value="#C9F2F1"/>
    </inkml:brush>
  </inkml:definitions>
  <inkml:trace contextRef="#ctx0" brushRef="#br0">0 206 24575,'25'0'0,"2"0"0,-16 0 0,9 0 0,-10 0 0,9 0 0,-8 0 0,9 0 0,-4 0 0,0 0 0,4 0 0,2 0 0,1 0 0,11 0 0,-12 0 0,12 0 0,-11 0 0,4 0 0,1 0 0,-6 0 0,12 0 0,-11 0 0,10 0 0,-10 0 0,4 0 0,-5 0 0,5 0 0,-9 0 0,8 0 0,-10 0 0,5 0 0,-5 0 0,-1 0 0,0 0 0,-4 0 0,4 0 0,-6 0 0,1 0 0,-1 0 0,6 0 0,-4 0 0,9 0 0,-9 0 0,9 0 0,-4 0 0,5 0 0,1 0 0,-1 0 0,0 0 0,0 0 0,1 0 0,5 0 0,-4 0 0,4 0 0,1 0 0,-6 0 0,6 0 0,-1 0 0,-4 0 0,4 0 0,0 0 0,-4 0 0,5 0 0,-7 0 0,-5 0 0,4 0 0,-9 0 0,4 0 0,0 0 0,-4 0 0,3 0 0,-4 0 0,5 0 0,-4 0 0,3 0 0,1 0 0,1 0 0,6 0 0,-6 0 0,4 0 0,-4 0 0,5 0 0,-5 0 0,4 0 0,-9 0 0,9 0 0,-4 0 0,0 0 0,4 0 0,-4 0 0,0 0 0,4 0 0,-3 0 0,-1 0 0,4 0 0,-4 0 0,0 0 0,4 0 0,-4 0 0,0 0 0,4 0 0,-4 0 0,5 0 0,0 0 0,-4 0 0,3 0 0,-4 0 0,5 0 0,0 0 0,1 0 0,-1 0 0,-5 0 0,4 0 0,-9 0 0,9 0 0,-10 0 0,5 0 0,-5 0 0,-1 0 0,1 0 0,0 0 0,-1 0 0,0 0 0,0 0 0,0 0 0,1 0 0,-1 0 0,1 0 0,0 0 0,4 0 0,3 0 0,-1 0 0,-2 0 0,-4 0 0,0 0 0,0-9 0,-1 6 0,1-6 0,0 9 0,-1 0 0,0 0 0,1 0 0,-1-5 0,1 4 0,0-3 0,-1 0 0,1 2 0,-1-6 0,1 7 0,0-4 0,-1 5 0,1 0 0,-1 0 0,1-4 0,-1 3 0,1-3 0,-1-1 0,1 4 0,5-3 0,1-1 0,5 4 0,0-4 0,1 0 0,-6 4 0,-1-4 0,-6 5 0,1 0 0,-1 0 0,1 0 0,-1 0 0,1 0 0,0 0 0,-1 0 0,1 0 0,5 0 0,-5 0 0,10 0 0,-9 0 0,9 0 0,-4 0 0,1 0 0,2 0 0,-8 0 0,9 0 0,-4 0 0,5 0 0,1 0 0,-1 0 0,0 0 0,0 0 0,1 0 0,-1 0 0,6-5 0,-4 4 0,4-4 0,1 5 0,-6-5 0,12 4 0,-11-4 0,10 5 0,-10-5 0,10 4 0,-10-4 0,11 0 0,-6 3 0,8-3 0,-2 0 0,-5 4 0,5-5 0,-5 1 0,6 4 0,-6-9 0,4 9 0,-4-9 0,6 8 0,-6-8 0,4 9 0,-10-4 0,11 0 0,-11 4 0,4-5 0,0 6 0,-4 0 0,4 0 0,-5 0 0,-1 0 0,0 0 0,-5 0 0,4 0 0,-9 0 0,9 0 0,-9 0 0,4 0 0,-6 0 0,1 0 0,-1 0 0,1 0 0,0 0 0,-1 0 0,0 0 0,8 0 0,5 0 0,16 0 0,-1 0 0,5 0 0,16 0 0,-10 0 0,28 6 0,-15 2 0,0 5 0,-3-5 0,-7 3 0,0-4 0,-8 5 0,0-5 0,-8 4 0,-1-10 0,-5 9 0,4-9 0,-10 4 0,4-5 0,-5 0 0,-1 0 0,0 0 0,0 0 0,1 0 0,-6 0 0,4 0 0,-4 0 0,5 0 0,0 0 0,0 0 0,-5 0 0,4 5 0,-4-4 0,6 4 0,5-5 0,-4 0 0,4 4 0,-6-3 0,-5 4 0,4-5 0,-9 0 0,4 0 0,-6 0 0,1 0 0,5 0 0,-5 0 0,10 0 0,-3 0 0,4 0 0,0 0 0,0 0 0,7 0 0,-5 0 0,10 0 0,-4 0 0,6 0 0,-6 0 0,4 0 0,-4 0 0,0 0 0,4 0 0,-4 0 0,0 0 0,4 0 0,-4 0 0,0 0 0,5 0 0,-12 0 0,6 0 0,-7 0 0,0 0 0,-5 0 0,4 0 0,-9 0 0,9 0 0,-9 0 0,9 0 0,-9 0 0,9 0 0,-9 4 0,4-2 0,-1 2 0,3-4 0,-1 0 0,4 0 0,-4 0 0,0 0 0,4 0 0,-4 0 0,5 0 0,-5 0 0,4 0 0,-4 0 0,0 0 0,4 0 0,-9 0 0,4 0 0,-5 0 0,-1 0 0,1 0 0,-1 0 0,0 0 0,1 0 0,-1 4 0,1-3 0,-1 3 0,1-4 0,-1 0 0,6 0 0,-4 0 0,4 0 0,-5 0 0,-1 0 0,1 0 0,-1 0 0,0 0 0,0 0 0,1 0 0,-1 0 0,6 0 0,1 0 0,6 0 0,-1 0 0,0 0 0,0 0 0,-5 0 0,-1 0 0,-5 0 0,-1 0 0,1 0 0,-1 0 0,0 0 0,0 0 0,0 0 0,0 0 0,1 0 0</inkml:trace>
</inkml:ink>
</file>

<file path=ppt/ink/ink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34:26.982"/>
    </inkml:context>
    <inkml:brush xml:id="br0">
      <inkml:brushProperty name="width" value="0.35" units="cm"/>
      <inkml:brushProperty name="height" value="0.35" units="cm"/>
      <inkml:brushProperty name="color" value="#C9F2F1"/>
    </inkml:brush>
  </inkml:definitions>
  <inkml:trace contextRef="#ctx0" brushRef="#br0">13 0 24575,'0'31'0,"0"4"0,0-12 0,0 11 0,0-6 0,0 1 0,0 12 0,0-17 0,0 17 0,0-18 0,0 10 0,0-10 0,0 4 0,0 0 0,0-4 0,0 5 0,0-7 0,0 0 0,0 1 0,0-1 0,0 0 0,0 0 0,0 1 0,0-1 0,0 6 0,0-4 0,0 4 0,0-6 0,-6 7 0,5-5 0,-4 4 0,5-6 0,0 1 0,0-6 0,0 4 0,0-4 0,0 0 0,0 4 0,0-9 0,0 9 0,0-4 0,0 5 0,0 0 0,0 7 0,0 1 0,0 0 0,0 4 0,0-4 0,0 6 0,0 0 0,0 0 0,0 7 0,0-5 0,0 5 0,0-7 0,0 0 0,0 0 0,0 0 0,0 0 0,0-6 0,0 4 0,0-4 0,0 6 0,0-6 0,0 5 0,0-12 0,0 12 0,0-12 0,0 12 0,0-12 0,0 6 0,0-1 0,0-4 0,0 11 0,0-6 0,0 1 0,0 12 0,0-11 0,0 13 0,0-8 0,0 7 0,0-6 0,0 7 0,0-8 0,0 6 0,0-10 0,0 9 0,0-11 0,0 0 0,0 4 0,0-4 0,0 0 0,0 4 0,5-4 0,-4 6 0,4 7 0,-5-5 0,0 12 0,6-5 0,-5 6 0,5 1 0,-6-1 0,6 1 0,-5 0 0,5 0 0,-1-7 0,-4-2 0,4-7 0,-5 0 0,5-6 0,-4-2 0,4-6 0,-5 1 0,0-1 0,0-5 0,0 4 0,0-4 0,0 6 0,0-1 0,0 6 0,0-4 0,0 11 0,0-5 0,0 6 0,0 7 0,0-6 0,0 7 0,0-1 0,0 1 0,0 1 0,0 5 0,0-13 0,0 13 0,0-12 0,0 5 0,0-7 0,0-6 0,0 4 0,0-4 0,0 6 0,0 0 0,0-6 0,5 4 0,-4-4 0,5 0 0,-6-2 0,0 0 0,0-4 0,0 4 0,0-5 0,0-1 0,0 0 0,0-5 0,0 4 0,0-9 0,0 9 0,0-9 0,0 4 0,0-5 0,0 4 0,0-3 0,0 4 0,0 0 0,0-4 0,0 9 0,0-9 0,0 8 0,0-8 0,0 9 0,0-9 0,0 9 0,0-9 0,0 4 0,0 0 0,0-4 0,0 9 0,0-9 0,0 9 0,0-9 0,0 9 0,0-4 0,-5 5 0,4 0 0,-4-5 0,5 4 0,0-4 0,0 1 0,0 2 0,0-8 0,0 4 0,0-5 0,0-1 0,0 1 0,0-1 0,0 1 0,0 0 0,0-1 0,0 0 0,0 0 0,0 1 0,0-1 0,0 0 0,0 1 0,0-1 0,0 1 0,0-1 0,0 1 0,0-1 0,0 1 0,0-2 0,0 2 0,0-1 0,0 0 0,0 1 0,0-1 0,0 1 0,0-1 0,0 1 0,0 0 0,0-1 0,0 0 0,0 0 0,0 0 0</inkml:trace>
</inkml:ink>
</file>

<file path=ppt/ink/ink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34:58.299"/>
    </inkml:context>
    <inkml:brush xml:id="br0">
      <inkml:brushProperty name="width" value="0.35" units="cm"/>
      <inkml:brushProperty name="height" value="0.35" units="cm"/>
      <inkml:brushProperty name="color" value="#C9F2F1"/>
    </inkml:brush>
  </inkml:definitions>
  <inkml:trace contextRef="#ctx0" brushRef="#br0">2056 132 24575,'-32'0'0,"5"0"0,17 0 0,0 0 0,1 0 0,-1 0 0,-5 0 0,8 10 0,-12-8 0,12 12 0,-8-13 0,6 7 0,-6 3 0,4 0 0,-4 3 0,0-4 0,-1 5 0,-6-3 0,5 8 0,-3-8 0,4 8 0,-6-8 0,6 8 0,-5-8 0,10 3 0,-9 0 0,9-4 0,-10 4 0,5 0 0,-5-3 0,-1 8 0,1-8 0,-1 8 0,1-3 0,-1-1 0,6-1 0,-4 0 0,9-4 0,-4 4 0,10-5 0,-4-5 0,4 3 0,-1-2 0,-2 3 0,-3 1 0,0 0 0,-9 1 0,4 4 0,-6 1 0,-5 6 0,9 0 0,-9 0 0,11-6 0,-1-1 0,2-5 0,6 0 0,3 0 0,2-1 0,0 1 0,-2 0 0,-3-1 0,-6 6 0,-3 7 0,-4 7 0,-9 14 0,5-5 0,-13 14 0,7-13 0,-1 5 0,3-8 0,12-7 0,2-6 0,5-3 0,2-9 0,3 3 0,-3-4 0,8 0 0,-3-38 0,4 1 0,0-27 0,6-3 0,13 9 0,12-29 0,10 19 0,2-19 0,-2 14 0,9-8 0,-7 8 0,6-1 0,-9 16 0,-7 4 0,-4 14 0,-12 2 0,-2 12 0,-5 5 0,0 2 0,-1 8 0,-3-7 0,8-8 0,6-9 0,13-20 0,5 5 0,9-13 0,-5 5 0,3 1 0,-13 9 0,-3 9 0,-13 13 0,-2 1 0,-4 10 0,-38 5 0,2 7 0,-36 5 0,18 0 0,-13 7 0,11-5 0,-13 5 0,8 0 0,0-5 0,0 4 0,7-1 0,-6-3 0,13 3 0,1 0 0,3-5 0,3 4 0,1 0 0,-4-3 0,10 2 0,-4-4 0,-1 6 0,5-5 0,-4 4 0,5-5 0,6-1 0,-4 0 0,3 1 0,-4-1 0,5 0 0,-4 1 0,9-1 0,-10 0 0,10 0 0,-4-4 0,10 2 0,-4-7 0,4 8 0,-5 0 0,1 2 0,-1 2 0,0-3 0,-5 5 0,-1 1 0,0 5 0,-5 0 0,4 7 0,-6 0 0,5 7 0,1 0 0,0 0 0,4 0 0,-4 0 0,-1 7 0,5-5 0,-6 12 0,1-5 0,5-1 0,-5-1 0,6-13 0,1-1 0,5-12 0,-3-1 0,4-10 0,-5-36 0,5-1 0,-6-40 0,10 11 0,-5-8 0,6 0 0,0 1 0,0 7 0,0 2 0,0 15 0,0 8 0,0 2 0,0 17 0,0-4 0,0 19 0,0-17 0,0 3 0,0-19 0,0 0 0,0-7 0,0 5 0,0 1 0,0 8 0,0 12 0,0 1 0,0 6 0,4 3 0,9 2 0,4 4 0,13 0 0,-1 5 0,6 1 0,7 7 0,1-1 0,1 0 0,4 0 0,-12 0 0,0 4 0,-9-4 0,-10 3 0,3-4 0,-10-2 0,5-3 0,-5-2 0,-9 12 0,-4 19 0,-22 28 0,9-11 0,-3 8-492,-17 25 0,-3 5 0,10-11 0,-1 3 164,3-3 0,-1 5 0,0-2 0,5-14 0,1-3 0,0 3 0,0 13 0,2 3 0,-2 0 0,-2-4 0,-1-1 0,3-1 244,3-2 0,3 0 1,0-2-245,2-5 0,1 0 0,1-1 0,1-1 0,2 1 0,1-5-95,2 6 0,1-2 423,0 11 0,2-3 0,3 20 491,0-43 1,0-1 87,0 28 404,0-27 0,0-10 0,0-18 0,0-3 0,0-12 0,4-3 0,1-43-457,7-13-526,0-39 0,4-10-492,-8 44 0,-1-1 331,2-6 0,-1-1 161,0-4 0,0-1 0,0-4 0,1-1 0,4-2 0,0 0-492,1-4 0,-1-1 60,1-7 1,1 0 431,2 4 0,0 1 0,-7-5 0,0 0 0,7 4 0,0 4 0,-7 18 0,-2 2-492,1-7 0,0 3 484,4-30-31,-12 1 39,6 13 983,-7 33-856,0 12 856,0 18-110,0 1 110,0 76-797,0 0-186,0 16 0,0 9-492,1-10 0,-2 2 0,-2 15 0,-2 3 331,1-29 0,1 1 1,-1 0 160,0 2 0,1 0 0,-1-3 0,-4 14 0,1-2-492,6 7 0,0-4 295,-6-24 0,0-3 38,6 3 0,0-1 159,-6 36 0,7-33 0,0-24 983,-4-14 0,2-7 0,-6-10-130,-3-23-460,-3-27-393,-11-37 0,16 27 0,0-2-492,-7-5 0,1-1 423,5-9 1,1-1 68,-4-3 0,1 2 0,6 15 0,2 0 0,-4-12 0,0 2 0,0-16-259,4 30 0,-1 0 259,-8-25 0,11 10 0,-4 11 0,6 21 0,0 4 983,0 17-875,0 3 440,0 47-548,-5-12 0,4 51 0,-5-18 0,0 15 0,5-8 0,-5-9 0,6-16 0,-5-9 0,4-11 0,-4-1 0,1-53 0,3 9 0,-3-51 0,4 19 0,0-8 0,0 0 0,0 8 0,0 9 0,0 16 0,0 13 0,0 8 0,4 10 0,18 35 0,-6 19 0,5-6 0,1 7 0,-8 10 0,-1 3-492,7-1 0,0 3 0,-1 13 0,-2 2 447,-3 2 0,-1-3-447,-1-17 0,0-1 450,0 11 0,0-4-273,4 14 315,6 8 0,-9-27 0,0-13 0,-7-27 983,4-2-63,-5-28 63,7-32-800,1-44-183,-5 28 0,0-5-492,1-11 0,-1-5 0,1-4 0,0-2 466,0-6 0,0 3-466,0 17 0,-1 1 215,0-15 1,1 4-253,6-10 529,-7 26 0,0 3 0,6-14 0,-6 13 0,2 24 983,-9 13 0,4 8 0,-1 10-128,-3 34-201,3-5-654,-4 28 0,0-17 0,0-6 0,0-1 0,0-12 0,0-1 0,0-6 0,0-38 0,6-6 0,1-31 0,13-1 0,2-3 0,5 7 0,-5-13 0,1 30 0,-10 2 0,4 17 0,-7 10 0,0 3 0,-1 8 0,0 2 0,0 12 0,1 4 0,-4 8 0,4 8 0,-4-5 0,0 10 0,3-10 0,-7 10 0,7-4 0,-7 6 0,3 0 0,0 0 0,-4 7 0,4-5 0,1 12 0,-5-5 0,5 15 0,0-6 0,-5 6 0,5-9 0,-6 1 0,0-7 0,5-2 0,-4-13 0,4-7 0,-5-7 0,0-5 0,0 0 0,0-1 0,4-48 0,4-7 0,-2-31 0,6 2 0,-4 5 0,6-1 0,0-7 0,0 9 0,-1 8 0,0 2 0,-1 21 0,-5-3 0,-2 24 0,-1-4 0,-3 11 0,3 38 0,-4-20 0,0 30 0,0-28 0,0 5 0,0 1 0,0 0 0,0 4 0,0-4 0,0 0 0,0 4 0,0-9 0,0 9 0,0-9 0,0 4 0,0 0 0,0-5 0,0 10 0,0-9 0,0 4 0,0 0 0,0-4 0,0 9 0,0-9 0,0 9 0,0-9 0,0 9 0,0-4 0,0 5 0,0 0 0,-5 7 0,4-5 0,-5 4 0,6-6 0,-5 7 0,4 1 0,-4-1 0,0 0 0,4-1 0,-4-4 0,5-1 0,0-2 0,0-9 0,0 4 0,0-6 0,0 1 0,0-1 0,-4 0 0,2 0 0,-2 0 0,4 5 0,0 2 0,-4 0 0,3 4 0,-8-4 0,3 0 0,-5 4 0,6-9 0,-4 3 0,8-4 0,-8 0 0,3 5 0,1-5 0,0 5 0,1-5 0,2-1 0,-6 1 0,7 0 0,-3-1 0,-1 1 0,4-1 0,-3 1 0,-1 0 0,4-1 0,-7 1 0,7-1 0,-8 1 0,8-1 0,-8 1 0,8-1 0,-3 1 0,0-1 0,3 0 0,-3 1 0,4-1 0,0 1 0,0-1 0,0 1 0,0 0 0,-4-1 0,2 1 0,-2 0 0,4 4 0,0-3 0,0 4 0,0-5 0,0-1 0,0 1 0,0 0 0,0-1 0,0 1 0,0-1 0,0 1 0,0 5 0,0-4 0,0 8 0,0-3 0,0 6 0,0-6 0,5 4 0,-4-4 0,9 5 0,-9 0 0,8 1 0,-3-1 0,0 0 0,3-5 0,-8 4 0,8-4 0,-8 6 0,8-6 0,-8 4 0,3-4 0,1 0 0,-4 4 0,3-4 0,-4 5 0,0-5 0,5 4 0,-4-4 0,4 6 0,-5-1 0,0-5 0,0 4 0,4-4 0,-2 0 0,2 4 0,-4-4 0,0 5 0,5-5 0,-4 4 0,3-4 0,1 5 0,-4 7 0,4-5 0,0 10 0,-4-4 0,9 0 0,-4 4 0,0-10 0,5 11 0,-10-11 0,9 4 0,-5-11 0,1 4 0,3-4 0,-3 0 0,0 4 0,2-4 0,-6 1 0,7 2 0,-3-3 0,4 0 0,-4 4 0,3-3 0,-3 4 0,4 0 0,1-5 0,0 10 0,-2-13 0,3 19 0,-2-15 0,1 6 0,-1-3 0,0-4 0,1 5 0,-1-5 0,0 3 0,1-3 0,-1 6 0,0-6 0,1 4 0,-1-9 0,0 9 0,-5-10 0,5 10 0,-5-9 0,5 4 0,0 0 0,0-4 0,0 4 0,0-6 0,-1 1 0,1 5 0,0-4 0,5 4 0,2 0 0,4-3 0,-5 8 0,4-9 0,-3 9 0,4-3 0,-5-1 0,4 4 0,-9-9 0,9 9 0,-8-4 0,3 0 0,0 4 0,-4-9 0,9 9 0,-9-9 0,9 9 0,-9-4 0,4 0 0,0 4 0,-4-9 0,8 4 0,-7 0 0,8-4 0,-9 9 0,10-8 0,-10 8 0,10-8 0,-5 8 0,5-8 0,1 8 0,-1-8 0,0 3 0,1 1 0,-1-4 0,0 8 0,0-9 0,7 10 0,-6-9 0,11 5 0,-10-6 0,10 0 0,-10 4 0,11-2 0,-12 2 0,12-3 0,-11-1 0,4 0 0,0 0 0,-4 0 0,5 0 0,-7 0 0,6-6 0,-4 5 0,5-4 0,-1 5 0,-4-5 0,10 4 0,-10-4 0,4 5 0,1 1 0,-6-7 0,6 5 0,-1-3 0,2 4 0,0 0 0,4 1 0,-4-1 0,0 0 0,4 0 0,-4 1 0,0-1 0,4 0 0,-10 0 0,4 0 0,-5 0 0,-1-1 0,-5 1 0,-1-6 0,-6 4 0,1-8 0,0 3 0,-1-4 0,-50 0 0,11 0 0,-44 0 0,15 0 0,-2 0 0,-8-12 0,0 3 0,8-16 0,-6 3 0,15 2 0,-15-12 0,14 11 0,-6-12 0,15 8 0,-8-7 0,8 6 0,-3-13 0,-3 12 0,10-9 0,-2 10 0,4-11 0,9 13 0,0-5 0,0 1 0,6 4 0,-7-10 0,9 11 0,-2-11 0,1 11 0,4-11 0,-2 12 0,2-6 0,2 7 0,-5-7 0,4 5 0,-5-4 0,4-1 0,-2 5 0,2-10 0,-4 10 0,-1-11 0,1 11 0,-1-10 0,2 10 0,-2-5 0,1 1 0,0 4 0,-1-11 0,2 12 0,-2-12 0,1 11 0,-1-10 0,1 10 0,0-4 0,1 5 0,-1 1 0,5 0 0,-3-1 0,9 6 0,-4 1 0,5 0 0,0 4 0,-1-4 0,1 0 0,0 4 0,0-4 0,0 0 0,0 4 0,0-4 0,0 0 0,0 4 0,-1-9 0,1 9 0,0-9 0,-5 4 0,3-6 0,-3 6 0,4-4 0,1 4 0,-1-6 0,0-5 0,0 4 0,0-5 0,-6 1 0,5-2 0,-5-6 0,0 0 0,4 0 0,-9 0 0,8-7 0,-8 5 0,2-12 0,2 12 0,-6-12 0,5 12 0,-5-5 0,5 6 0,-3 1 0,4 0 0,-5 6 0,6 2 0,-3 10 0,8 2 0,-3 5 0,6 4 0,-1 2 0,1 4 0,0 4 0,-2 13 0,0 14 0,-9 29 0,5 3 0,-7 24 0,1 2-492,12-39 0,0 1 322,-2 9 0,-1 2 170,3 0 0,2 0 0,2 4 0,0 2 0,-3 5 0,1 0 0,5-5 0,2 1 0,-4 5 0,0-2 0,3-18 0,2-2 0,-1 6 0,0 0-473,0 34 473,0-41 0,0 0 0,0 38 0,0-11 0,0-18 0,0-8 0,0-10 0,0-18 983,0 2-675,0-15 198,0 3-506,-4-51 0,3-19 0,-5 1 0,0-6-492,5-5 0,0-4 0,-7-9 0,0-4 419,6-12 1,2-1 72,-4-2 0,-1 2 0,2 16 0,0 2 0,3-2 0,-2 5-461,-5 22 1,0 2 460,6-6 0,1 2 0,-7-27 0,7 28 0,0 19 0,-4 31 983,3 46 0,-11 39-963,7-11 1,0 7-513,-4 4 0,0 3 340,2-14 0,1 3 1,-1-1 151,0-2 0,1-1 0,-1 2 0,0 7 0,0 1 0,1-4 0,0 7 0,1-2 0,-4 10 0,1-2-492,7-29 0,0-1 245,-7 11 0,1-2 53,6-14 0,0-3 194,-6 29 0,7-33 0,0-12 983,0-13 0,-4-5 0,-1-5-81,-1-47-421,2-14-481,4-39 0,0-10-492,0 44 0,0-2 153,0-16 1,0-3 338,0-6 0,0-2-492,0-10 0,0-2 0,0 1 0,0 0 239,0-2 0,0 4-239,3 24 0,0 3 270,1-12 0,1 3-381,10-19 603,-7 37 0,0 2 983,6-27-703,0 14 703,-3 30 0,-4 9 0,-2 14 0,-1 10-12,5 0-971,3 36 0,4 7 0,5 39 0,9 13-492,-13-36 0,0 3 183,3 10 1,1 3 308,-3 4 0,-1 1 0,1 6 0,0 0-492,-4 0 0,-1 0 0,5 1 0,-2-3 395,-6-18 1,-2-2-290,5 7 1,-1-3 385,3 29 0,0 0 0,-7-4 0,3-34 0,-9-10 983,3-17-614,-1-11 614,-3-62 0,3-13-848,-3-7 1,-2-8-628,1 0 0,0-4 358,0 13 0,0-4 0,0 0-194,3 0 0,1-1 0,-2-1 0,-1-11 0,-1-2 0,2 1 0,3 3 0,2 0 0,-1 4-164,-5-15 0,0 3 215,7-10 1,1 7 276,-9 36 0,2 3 0,5-10 0,0 3 0,-6-23 0,11 21 983,-11 25-213,5 13 213,-6 26 0,0 35 0,0 57-1216,0-34 1,0 5 232,0 26 0,0 4 0,0-2 0,0 4 0,0-22 0,0 3 0,0 0 0,0-3 0,0-1 0,0-3 0,0 17 0,0-2-492,-4 11 0,-1-3 128,0-28 1,0-2 363,0 12 0,0-2-233,0-16 0,1-4 233,4 32 0,0-33 0,0-10 983,0-22 0,0-7 0,0-14 0,0-28-746,0-25-237,0-38-492,6 36 0,3-2 476,7-11 0,4-2 16,1 0 0,3 1 0,4 4 0,1 2-406,-4 1 0,-1 2 406,-2 12 0,0 3-147,23-46 147,-10 20 0,-4 18 0,-12 16 0,2 18 983,-10 9-442,4 9 333,-5 0-874,1 23 167,1 13-167,2 43 0,0 3 0,-9-27 0,-1-1 0,2 28 0,1 14-815,-6-6 815,6 1 0,-7-1 0,0-13 0,0-16 0,0-9 0,0-16 0,0-8 0,0-12 0,0-2 815,0-4-815,0 0 0,4-1 0,1 1 0,10 0 0,1 5 0,13 9 0,2 6 0,7 9 0,0-1 0,0 0 0,2 7 0,-10-12 0,7 4 0,-19-16 0,8 2 0,-15-7 0,4-1 0,-5-6 0,-5 1 0,-24-5 0,-10-1 0,-50-4 0,15-6 0,-24-1 0,-7-8-674,10-6 674,-6 5 0,6-6 0,13 8-204,-8 0 204,2 0 0,9 0 0,8 6 0,3-4 0,7 5 0,0-6 0,7 1 666,2 5-666,18 2 212,-8 0-212,19 3 0,-8-3 0,12 5 0,3-4 0,37-11 0,8 0 0,51 0 0,-39 7 0,1 2-492,14 4 0,3 2 55,5-4 0,2 1 437,11 2 0,0 2 0,-3-1 0,-4 0 0,-13 0 0,-1 0 0,6 0 0,-5 0-313,19 0 313,-35-1 0,-2 2 0,14 4 0,-13 1 0,-21 6 0,-7-6 0,-7 3 983,-6-8-139,-36-7-500,7-7-344,-40-11 0,23 1 0,-12-3 0,5 7 0,-9-12 0,9 11 0,-7-13 0,14 9 0,-6 0 0,7-6 0,6 6 0,1-5 0,8 7 0,5 6 0,1 1 0,5 5 0,5 1 0,-4 3 0,8-3 0,24 8 0,-1-3 0,40 4 0,-24 0 0,19 11 0,-5 10 0,-5 12 0,12 14 0,-19-7 0,-1 5 0,-10-15 0,-11-3 0,-3-6 0,-9-5 0,-2-1 0,-22-10 0,-26 0 0,-14-5 0,-29 0 0,-3-15 0,-1-1 0,1-14-464,4 1 464,6 0 0,0 6 0,2-4 0,17 13 0,10 0 0,15 3 0,14 10 0,7-4 0,13 5 0,22 0 464,29 0-464,23 13 0,25 4-461,-41 2 1,0 2 460,-1-2 0,1 1 0,11 6 0,-2-2 0,21 8 0,-29-9 0,1-1 0,26 10 0,-34-12 0,0-1 0,39 18 0,-12-9 0,-8-7 0,-9-1 0,-8-8 0,-3 1 0,-13-7 0,0 0 0,-2-6 921,-11 0-921,-1 0 0,-8 0 0,1 0 0,-4 0 0,4 0 0,-5 0 0,-1 0 0,6 0 0,-4 0 0,9 0 0,-4 0 0,11 0 0,-4 0 0,11 0 0,-6 0 0,1 0 0,5 0 0,-11 0 0,4 0 0,0 0 0,-4 0 0,4 0 0,1 0 0,0 0 0,7 0 0,0 0 0,0 0 0,7 0 0,2 0 0,6 0 0,1 0 0,7 0 0,3 0 0,0 0 0,6-6 0,-6 4 0,8-4 0,-9 6 0,-1 0 0,-8 0 0,-7 0 0,-2 0 0,-7 0 0,-6 0 0,4 0 0,-15 0 0,8 0 0,-15 0 0,4 5 0,-6-4 0,1 3 0,4-4 0,8 0 0,7 0 0,6 0 0,7 0 0,-5 0 0,5 0 0,-7 0 0,-7 0 0,5-5 0,-10 3 0,-1-7 0,-2 8 0,-9-4 0,9 1 0,-9 3 0,4-8 0,-1 7 0,2-7 0,1 4 0,3-6 0,-4 6 0,5-5 0,0 4 0,0-5 0,1 1 0,-1 4 0,0-4 0,0 4 0,-5 0 0,-1-3 0,0 8 0,1-8 0,0 8 0,4-9 0,-4 9 0,6-9 0,-1 9 0,0-9 0,-5 5 0,4-1 0,-9-3 0,4 8 0,-5-3 0,-1-1 0,1 4 0,-1-7 0,1 7 0,-1-3 0,1-1 0,-1 4 0,1-7 0,0 7 0,-1-8 0,1 4 0,4-1 0,-3-2 0,4 2 0,-5 1 0,-1-4 0,6 8 0,-4-8 0,4 8 0,-6-7 0,1 7 0,0-8 0,-1 8 0,1-4 0,-63 5 0,21 0 0,-62 6 0,41 2 0,-13 5 0,13-6 0,-6-1 0,8-6 0,7 0 0,-5 0 0,12 0 0,-5 0 0,7 0 0,0 0 0,-1 0 0,7 0 0,-4 0 0,4 0 0,0 0 0,-5 0 0,5 5 0,-6 2 0,6 4 0,-5 1 0,5-1 0,0-5 0,-5 5 0,11-5 0,-10 0 0,10 4 0,-5-9 0,1 3 0,4-4 0,-4 0 0,5 0 0,1 5 0,5-4 0,-5 4 0,11-5 0,-1 4 0,3-3 0,2 11 0,-3-10 0,3 11 0,-2-8 0,2 5 0,-4 0 0,1-1 0,-1-3 0,5 2 0,-4-3 0,-1 5 0,-1-5 0,-9 5 0,4-4 0,-6 0 0,1 3 0,-7-8 0,5 4 0,-10-5 0,10 0 0,-5 0 0,7 0 0,5 0 0,-4 0 0,9 0 0,-4 0 0,0 0 0,4 0 0,-4 0 0,5 0 0,1 0 0,58 0 0,0 0 0,45 6 0,3 3-617,-15 5 617,8-5 0,-3 4 0,-9-11 0,10 4 0,0-6 0,-9 0 0,-1 0 0,-17 0 0,-3 0 0,-14 0 0,4 0 0,-11 0 0,5-10 617,-7 2-617,0-14 0,-6 4 0,5 0 0,-12-2 0,5 8 0,-6-8 0,1 8 0,-1-3 0,0-1 0,0 4 0,0-3 0,7 4 0,-6 0 0,5 0 0,-5 0 0,-1 0 0,0 5 0,1-4 0,-6 9 0,-1-8 0,-6 8 0,1-3 0,3-8 0,10-8 0,5-6 0,9-10 0,-2 11 0,1-5 0,-7 7 0,-2 6 0,-6-3 0,-5 8 0,4-3 0,-9 5 0,4 4 0,-5-3 0,-1 8 0,-4-7 0,3 3 0,-2-5 0,3 1 0,0-1 0,0 1 0,2-6 0,-2 8 0,2-12 0,-2 16 0,1-10 0,0 7 0,0 1 0,-1-4 0,1 8 0,-5-8 0,7 4 0,-5-5 0,7 0 0,-4-5 0,5 4 0,-4-9 0,9 3 0,-3-4 0,5-7 0,0 5 0,1-11 0,-6 12 0,4-6 0,-9 0 0,4 5 0,-5-4 0,-1 5 0,6 6 0,-5-4 0,4 8 0,-4-8 0,-2 9 0,7-9 0,-5 9 0,4-9 0,0 8 0,-3-8 0,3 8 0,0-8 0,-4 9 0,4-9 0,-5 9 0,0-9 0,0 9 0,0-9 0,0 9 0,0-4 0,0 5 0,-1 0 0,1 1 0,0-1 0,-1 0 0,1 1 0,-1-1 0,-3 0 0,2 0 0,-2 5 0,3-4 0,1 4 0,-5-5 0,4 0 0,-4 1 0,5-6 0,0 4 0,0-4 0,0 0 0,5 3 0,-3-8 0,3 8 0,0-8 0,-4 4 0,4 0 0,-4-4 0,-2 9 0,2-9 0,-2 8 0,2-2 0,-1-1 0,-5 4 0,5-10 0,-9 10 0,8-9 0,-8 9 0,8-3 0,-8-1 0,8 3 0,-8-8 0,8 9 0,-8-9 0,8 4 0,-8-6 0,8 1 0,-8-1 0,9 1 0,-4 0 0,4-1 0,-4 1 0,4 0 0,-9-1 0,9-5 0,-5 4 0,2-4 0,3-1 0,-4 5 0,0-4 0,4 5 0,-9-5 0,8 9 0,-8-8 0,3 10 0,-4-6 0,0 1 0,0 4 0,0-3 0,0 4 0,0-5 0,0 4 0,0-3 0,0 4 0,0-5 0,0-1 0,0 1 0,0-1 0,0 1 0,0 0 0,-5-1 0,4 1 0,-8 5 0,8-4 0,-4 3 0,5-4 0,0 5 0,0-4 0,0 4 0,0-6 0,0 1 0,-4-1 0,2 1 0,-2 5 0,4-10 0,0 13 0,0-13 0,-5 10 0,4-5 0,-4-1 0,5-5 0,-5 4 0,4-5 0,-4 7 0,0-1 0,4 1 0,-9-7 0,9 5 0,-9-4 0,8 6 0,-7-7 0,7 5 0,-8-4 0,4 6 0,-4-1 0,4-5 0,-4 4 0,4-5 0,-5 7 0,5 0 0,-3-1 0,8 1 0,-9-1 0,4-5 0,0 4 0,-4-5 0,8 7 0,-7 0 0,3-1 0,-5 1 0,5-1 0,-4 1 0,4-1 0,-4 1 0,4 0 0,-4-1 0,4 1 0,-5-1 0,0 1 0,1-1 0,-1 1 0,0-1 0,5 6 0,-4-4 0,4 4 0,-4 0 0,-1-5 0,2 10 0,3-9 0,-3 9 0,3-9 0,1 9 0,-5-9 0,5 9 0,-6-4 0,6 0 0,-4 4 0,4-4 0,-5 0 0,4 4 0,-3-9 0,3 9 0,0-4 0,-3 0 0,4 4 0,-6-9 0,1 9 0,-1-9 0,6 9 0,-4-4 0,3 0 0,-4 4 0,0-4 0,0 5 0,5-5 0,-4 4 0,4-4 0,-5 6 0,4-1 0,-2 0 0,2-5 0,0 4 0,-3-4 0,4 5 0,-6-5 0,6 4 0,-4-4 0,3 6 0,-4-6 0,5 4 0,-5-4 0,9 5 0,-7 0 0,7 0 0,-8 1 0,8-1 0,-4 0 0,5 1 0,0 0 0,0 0 0,0 0 0,0 0 0,0-1 0,16 5 0,3 1 0,16 4 0,7 0 0,10 0 0,9 0 0,0 0 0,5 0 0,-13 0 0,6 5 0,-15 2 0,-2 5 0,-13-1 0,-1 0 0,-12-1 0,-1 1 0,-6-6 0,1-1 0,-1-4 0,1 4 0,0-2 0,-1 2 0,1-4 0,-1 4 0,1-3 0,-1 3 0,1 1 0,-1-4 0,0 3 0,0 5 0,0-3 0,1 8 0,1 7 0,0 10 0,1 21 0,-4 17 0,-2 11-349,-6-26 1,0 2 348,0-1 0,0 2-492,0 9 0,0 2 348,-4-1 0,0-1 144,1-13 0,-2 0-204,-6 6 0,-1-1 204,-4 15 0,-6 14 0,9-26 0,1-16 0,5-11 638,-2-18-638,8-1 983,-4-5-679,1-5 148,-11-20-452,2-13 0,-8-21 0,2-10 0,3-20 0,2 13 0,0-29 0,12 23 0,-4-8 0,6-7 0,0 24 0,0-13 0,0 31 0,0-12 0,0 26 0,0-3 0,0 17 0,0 2 0,0 6 0,0 61 0,0-19 0,0 17 0,0 3 0,0 10 0,0 24 0,0-7 0,0-8 0,0-5 0,5-16 0,1-13 0,1-4 0,2-18 0,-8-1 0,8-10 0,-2-54 0,-2 13 0,2-22 0,0-3 0,0 8 0,0 1 0,1 1 0,5-5 0,1-21 0,5 16 0,-5 2 0,4 21 0,-7 3 0,0 14 0,-1 9 0,0-2 0,0 13 0,-1-3 0,1 4 0,0 4 0,1 20 0,7 16 0,3 30 0,2 19-437,-8-40 1,-1 3 436,-5 7 0,-1 1 0,4 3 0,0-1 0,-4-10 0,-1 0 0,1 7 0,0-1 0,7 24 0,-1 0 0,-1-14 0,0-24 0,-7-8 0,0-9 0,-2-11 873,3-49-873,5-13 0,-4-2 0,-1-6 0,1 3 0,-1 0 0,8-41 0,-7 38 0,0 2-511,13-31 511,-10 33 0,1 1 0,10-23 0,-1 4 0,-9 24 0,-1 8 0,0 18 0,0-1 0,-6 13 511,0-14-511,-5 10 0,0-10 0,-6-3 0,5 0 0,-9-10 0,3 10 0,-4-11 0,-1 5 0,6-6 0,1 0 0,-1 0 0,5 0 0,-4 0 0,5 6 0,0-5 0,0 11 0,0-5 0,0 1 0,0 4 0,0 1 0,0 1 0,0 10 0,0-4 0,0 6 0,0-1 0,0 0 0,-12 5 0,4 1 0,-11 27 0,0 22 0,4 27 0,3-14 0,1 5-492,2 6 0,1 4 214,-2 12 0,2 3-50,3-22 0,2 2 0,0 1 0,0 3 0,0 0 0,1 1 0,1 1 0,2 0 0,-1 0 281,0 1 0,0 0 1,0-5-446,0 5 0,0-3 447,0 6 1,0-4 44,0 21-180,2-43 0,2-1 180,3 29 983,6-28-795,-2-16 795,0-9 0,0-11 0,-6-58 0,0-7-752,-5-1 0,0-2-231,0-20 0,0-13 0,0 22 500,0-7-500,0 11 0,0 21 0,0 9 0,-5 18 0,0 7 0,-6 26 0,6 33 0,-8 38 0,7-21 0,1 5-492,-3 2 0,-1 2 0,-1 12 0,1 3 240,2-30 1,1 1 0,0-1 251,-5 31 0,2-1 0,5-27 0,1 0 0,-1-4 0,-4 9 0,1-3-492,6 8 0,0-3 361,-2-24 0,0 0-40,-1 9 1,1-1 170,1 24 0,-5-7 0,7-39 983,0-4 0,0-18 0,-4-5-47,-9-76-936,-2-12 0,7-3 0,2-8-492,2 6 0,1-1 164,2 16 0,1-1 0,1-1 21,-1 2 0,0 0 0,0-1 307,0-1 0,0-1 0,0 3-492,0-10 0,0 1 315,0-9 0,0 4 177,0 26 0,0 3-186,0-11 1,0 2 185,0-21 0,0 21 0,0 25 983,0 13 0,4 13 0,8 61 0,2 12-678,-2 7 0,-2 11-797,0 17 0,-1 3 0,1-9 0,-1 4 164,-2-13 0,0 5 0,0-1 0,0-11 0,0-1 0,-1 2 0,-1 10 0,-2 3 0,1 0 106,2 0 1,2 1 0,-3-1 221,-3 0 0,-2-1 0,0-4 0,5 11 0,0-3-328,-4-22 0,-2 1 0,1-6 81,0 1 1,0-4 23,0 7 0,0-1 223,0-16 0,0-6 983,0 16-14,0-19 14,0-22 0,0-99 0,0-12-1472,0-1 0,0-9 489,0 32 0,0-2 0,0 0 0,0-4 0,0-1 0,0-2 0,0-8 0,0-1 0,0 1 0,0 3 0,0 2 0,0 2-492,0-18 0,0 4 355,0-3 0,0 5 137,0 24 0,0 3-292,-1-2 0,2 1 292,2 6 0,0 5 0,-1-13 0,10 6 0,-11 35 983,4 3 0,-5 20 0,0 28 0,0 34-492,0-12 1,0 4-628,0 8 0,0 3 136,0 8 0,0 3 0,0 0 0,0 0 0,0-11 0,0 1 0,0 7 0,0-2 0,0-18 0,0-1-167,-1 6 1,2-2 166,5 34 0,-4-26 0,4-13 0,-2-26 0,-3-3 983,3-59-725,-4-9-258,0-2 0,0-5 0,0-28 0,0-14 0,0 24 0,0-5 355,0 23-355,0 10 0,0 22 0,0 7 0,0 65 0,0 9 0,0 8 0,0 6-492,0-10 0,0 2 88,0 19 0,0 3 404,0-11 0,0 1 0,0 18 0,0-3 0,0-30 0,0-1 0,1 16 0,-2-2-492,-6-21 0,-1-3 421,4 7 1,-2-1-120,-8-1 1,-2-4 189,1 20 0,-11-6 0,7-22 983,-5-2-319,-12-11 319,4-2-760,-17-10 220,-11 6-443,-12-9 0,0 4 0,20-11 0,0-3 0,-25 2 0,18-4 0,0-1 0,-23-3 0,-14 0 0,7 0 0,-1 0-576,-8 0 576,19 0 0,2 0 0,8 0 0,0 0 0,9 0 0,1 0 0,16 0 0,1 0 0,12 0 576,3 0-576,11 0 0,1 0 0,9-4 0,2-5 0,4-7 0,24-13 0,25-14 0,3 7 0,7-4-492,8-5 0,3-1 0,6 0 0,3-2 334,-18 8 0,1-3 1,0 2 157,22-8 0,1 0 0,-21 7 0,1-3 0,-3 3 0,7-3 0,-2 1-492,3-5 0,-3 3 226,-22 14 1,-3 1 183,3-1 0,-2 1 82,22-19 0,-27 22 0,-14 6 983,-9 11 0,-47 32-736,-6 8-247,-8 5 0,-5 2 220,2-3 1,-1 0-221,-15 14 0,-1 0-492,5-7 0,0 0 258,-10 5 0,3-1 234,18-12 0,1-1-397,-6 1 1,0-1 396,-26 14-98,-1 7 98,19-18 983,13-8-860,26-10 860,3-5-303,11-6 240,5-18-920,27-24 0,29-34 0,0 14 0,7-1-492,0 3 0,3-1 164,-8 6 0,3-3 0,0 1 0,-3 4 0,0 2 0,2-1 0,5-4 0,2 0 0,-3 0-146,12-13 1,-3 3-19,0 6 0,-4 3 394,-23 12 1,-2 1 36,37-23 61,-18 5 983,-25 30-250,-10 4 250,-35 26 0,-7 20 0,-27 16 0,-5 24-476,-8 13-877,28-34 1,0 1 369,-1 5 0,1-1 0,-21 22 0,21-24 0,1-1 0,-12 14-112,-16 16 112,23-14 0,-10-13 0,25-11 0,-8-12 0,17-9 0,0-5 822,11-5-822,26-15 117,-7 6-117,18-11 0,-16 15 0,1 0 0,-6 0 0,-1 5 0,-10 26 0,-1-3 0,-4 37 0,-6-11 0,-14 14 0,-9-5 0,-12-2 0,-1-6 0,2-8 0,1-1 0,2-14 0,6-8 0,-2-2 0,15-10 0,-3 3 0,11-9 0,47-24 0,19-9 0,1-6 0,5-2-492,1 4 0,0 1 207,-8-4 1,-1 2 284,5 3 0,-2 2-334,25-16 334,7 5 0,-19 4 0,-24 14 0,-12 2 0,-18 12 0,-18 2 983,-20 4-441,-36 19-542,3-3 0,4 9 0,-1 2 362,-8 3-362,13-5 0,0 0 0,-14 3 0,0 4 0,9-7 0,16-6 0,14-3 0,7-6 0,10-13 0,15-20 0,5-13 0,22-20 0,-3 3 0,19-30-736,-9 14 736,-17 20 0,0-2 0,16-29 0,-6 0 0,6-7 0,-13 7 0,-11 31 0,-1-1 0,12-41 0,-10 31 0,0 0 0,5-25 0,-10 32 0,0-1 0,5-24 0,-3-11 0,3 2 0,-5-2 0,-1 10-65,0 9 65,-6 11 0,-3 15 0,-5 2 0,0 18 0,0-2 734,0 15-734,0 4 67,-28 69-67,0 8 0,-7-3 0,-4 7-492,8-6 0,-1 1 0,-12 9 0,-2 1 403,3 4 1,1 1 88,-1 0 0,1-1 0,1-5 0,3-4-492,8-14 0,2-3 400,0 2 0,1-3-189,4-9 0,1-1 281,2 0 0,1 0 0,-11 34 0,11-28 983,7-10-23,1-19 23,5-2-704,2-11 391,4-44-670,0-10 0,11-3 0,8-7-492,15-25 0,8-2 0,-2 16 0,5-2 334,-1 2 0,4-3 1,-1 1 157,-8 11 0,0 2 0,1-2-328,6-7 0,2-2 0,0-1 0,2-5 0,0-1 0,-3 5-164,7-9 0,0 3 0,7-9 0,-2 6 177,-25 30 0,-2 3 165,5-6 0,-1 0 150,15-25 0,-19 28 0,-7 15 983,-10 21-183,-10 9 183,-1 42 0,-4 22-492,-3-10 1,-1 6-323,0 14 1,-3 3-170,-5 5 0,-2 3-492,-1 10 0,0 2 164,5-28 0,1 0 0,-2-1 210,-8 31 0,2-2 118,7-16 0,0-2-492,-3 0 0,0-2 392,5-18 1,0-2-73,-3 2 1,0-2 171,2-4 0,1-3 0,-7 21 983,3-18-550,11-16 550,-4-14 0,5-7 0,0-49 0,0-11-365,0-43-618,0 16 0,0-4 0,6 15 0,1 0 0,5 15 0,0 12 0,-6 17 0,3 7 0,-8 32 0,3 7 0,-4 34 0,0-2 0,0 8 0,0 8 0,0-6 0,0 7 0,0 0 0,0-7 0,0 6 0,0-8 0,0 0 0,-6 0 0,5-1 0,-6 1 0,7-8 0,0-2 0,-5-9 0,3-12 0,-3 3 0,5-24 0,0 9 0,0-15 0,0 4 0,-5-5 0,4-1 0,-11-4 0,6-1 0,-3-27 0,5-13 0,4-44 0,0 31 0,0-5-492,0-12 0,0-4 65,0-9 0,0-5 99,0 18 0,0-3 0,0 0 0,0 0 0,0 0 0,0-3 3,0-13 0,0-4 0,0 2 325,0 6 0,0 1 0,0-1 0,0-2 0,-1 0 0,2 3 0,2-14 0,1 3-492,-3-6 0,0 4 96,2 27 0,1 2 53,-4-11 0,0 2 343,0 15 0,0 4 983,0-28-661,0 22 661,0 23 0,0 10-738,0 11 1,0 5 0,0 7 0</inkml:trace>
</inkml:ink>
</file>

<file path=ppt/ink/ink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35:11.078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1 1975 24575,'0'-31'0,"0"4"0,0 12 0,0 4 0,0-9 0,0 9 0,0-9 0,0 9 0,0-10 0,0 5 0,0-29 0,4 14 0,2-15 0,5 25 0,-6 6 0,0 0 0,-1 4 0,-3-4 0,8 5 0,-8 1 0,3-1 0,0 0 0,2 0 0,-1 1 0,3 3 0,-3-6 0,5 1 0,-5-4 0,3 1 0,-2-1 0,4 4 0,0-9 0,0 9 0,0-4 0,0 5 0,-1 1 0,1-1 0,-5-7 0,-1 0 0,-4-7 0,6-10 0,1 3 0,5-11 0,-1 13 0,1-5 0,4 5 0,-3-6 0,8 6 0,-8-5 0,8 5 0,-8-6 0,8 6 0,-3-5 0,3 11 0,2-10 0,-1 10 0,0-5 0,-5 7 0,3 0 0,-4-1 0,1 1 0,3-1 0,-4 1 0,1 5 0,-2-4 0,0 8 0,-3-8 0,8 8 0,-9-3 0,9 4 0,-9 1 0,9 0 0,-9 0 0,9-1 0,-9 6 0,9-5 0,-4 4 0,0-4 0,-1 4 0,-6-3 0,1 8 0,-1-7 0,1 7 0,-1-4 0,1 1 0,0 3 0,-1-3 0,1-1 0,0 4 0,-1-8 0,6 8 0,-4-7 0,9 7 0,-9-8 0,9 8 0,-9-4 0,4 1 0,-6 3 0,1-3 0,0-1 0,-1 4 0,6-3 0,-4 4 0,4-4 0,-1 3 0,-3-8 0,9 8 0,-9-3 0,9-1 0,-4 4 0,5-9 0,-5 4 0,4-4 0,2 4 0,1-3 0,5 3 0,-7-5 0,6 5 0,-4-3 0,10 2 0,-10-4 0,10 0 0,-10 5 0,10-5 0,-10 5 0,11-6 0,-5 1 0,6-1 0,-1 0 0,1 1 0,8-2 0,0 1 0,1 0 0,13-2 0,-11 2 0,13-1 0,-1 0 0,-6 0 0,6 0 0,-7 6 0,-8-4 0,6 4 0,-12 0 0,5 1 0,-7 6 0,0-5 0,-6 4 0,4-4 0,-10 5 0,10 0 0,-10-5 0,5 4 0,-7-4 0,0 5 0,0 0 0,-5 0 0,4 0 0,-9 0 0,9 0 0,-9 0 0,9 0 0,-9 0 0,9 0 0,-4 0 0,0 0 0,4 0 0,-4 0 0,5 0 0,-5 0 0,4 0 0,-3 0 0,4 0 0,0 0 0,0 5 0,1-4 0,-1 8 0,0-3 0,0 5 0,6-5 0,-4 3 0,10-2 0,-4 4 0,0 0 0,5 0 0,-5-5 0,6 5 0,-1-5 0,1 6 0,0 0 0,0-1 0,0 1 0,0-1 0,0 1 0,0 0 0,0-1 0,0 1 0,0 0 0,0-1 0,0 1 0,-1-1 0,1 1 0,0 0 0,0 4 0,0-3 0,0 4 0,-6-6 0,-2 1 0,1-1 0,-11-1 0,10 1 0,-11-1 0,0 0 0,4 1 0,-9-1 0,9 0 0,-9 0 0,8 0 0,-8 0 0,9 0 0,-4 1 0,1-1 0,3 0 0,-9 0 0,4 5 0,0-3 0,-3 8 0,3-4 0,-4 6 0,-1-1 0,1 0 0,0 1 0,-1-1 0,1 6 0,0-4 0,0 4 0,-5 1 0,4 1 0,-4 0 0,0-2 0,-1-6 0,0 1 0,-4-1 0,4 0 0,-1 0 0,-2 1 0,2-1 0,1 6 0,-3-4 0,3 11 0,-5-5 0,5 0 0,-4 4 0,4-4 0,-1-5 0,-3 2 0,3-15 0,-4 4 0,0-6 0,0 1 0,5-1 0,5 6 0,1 0 0,10 13 0,-4-5 0,5 4 0,1 0 0,-6 2 0,4 0 0,-8 5 0,2-12 0,-3 12 0,3-11 0,-2 4 0,2-6 0,-4 0 0,-6 1 0,5-1 0,-5-5 0,1 4 0,3-4 0,-3 5 0,0 0 0,3-5 0,-3 4 0,-1-3 0,5 4 0,-5 0 0,6-5 0,-6 4 0,4-9 0,-3 9 0,-1-4 0,4 0 0,-8 4 0,8-4 0,-3 6 0,0-1 0,4 0 0,-9 1 0,8-1 0,-8 0 0,9 0 0,-9 7 0,4-5 0,-1 4 0,-2-6 0,2 1 0,-4-6 0,5 4 0,-4-4 0,4 5 0,-5 6 0,0-4 0,0 5 0,0-7 0,0 0 0,0 7 0,0-5 0,0 10 0,0-10 0,0 10 0,0-4 0,0-1 0,0 6 0,0-5 0,0 6 0,0-7 0,0 6 0,0-11 0,0-1 0,0-2 0,0-9 0,0 4 0,0-6 0,0 1 0,0-1 0,0 1 0,0 0 0,0-1 0,0 1 0,0 5 0,0 1 0,0 5 0,-5 6 0,-1-4 0,-1 11 0,-3-6 0,4 1 0,-6 5 0,6-5 0,-4-1 0,4 6 0,-6-5 0,6 0 0,-5 4 0,5-4 0,-6 6 0,0 0 0,0 0 0,-5 0 0,4 7 0,-9-6 0,8 6 0,-8-7 0,9 6 0,-10-4 0,10 5 0,-10 0 0,9-6 0,-9 7 0,5-8 0,0 0 0,-3-7 0,8 6 0,-8-11 0,8 10 0,-7-10 0,8 4 0,-9-5 0,9-1 0,-8 0 0,8 1 0,-3-1 0,-1-5 0,4 4 0,-3-3 0,-1-1 0,5 4 0,-5-8 0,1 8 0,3-4 0,-8 0 0,8 5 0,-8-5 0,3 5 0,-4 1 0,0-1 0,-1-5 0,1 4 0,-1-3 0,1 4 0,0 0 0,-1-4 0,1 3 0,-6-3 0,4 0 0,-5-1 0,7-5 0,-1 0 0,1 4 0,-1-3 0,1 3 0,-1-4 0,1-1 0,0 1 0,-7 0 0,5 0 0,-4 0 0,-1 0 0,5 5 0,-10-4 0,10 4 0,-11-5 0,5 0 0,-6 6 0,0-4 0,0 4 0,0 0 0,0-4 0,-1 4 0,7-6 0,-4 0 0,4 1 0,-7-1 0,1 1 0,0 0 0,0-1 0,0-4 0,0 3 0,0-9 0,-8 5 0,6-1 0,-5-4 0,7 4 0,1-5 0,-1 0 0,6 0 0,-5 0 0,5 0 0,0 0 0,-5 0 0,5 0 0,0 0 0,-4 0 0,4-5 0,-7-2 0,1 1 0,0-5 0,0 0 0,6-2 0,-5-4 0,5 6 0,-6-6 0,0 4 0,0-5 0,0 2 0,-7 2 0,5-8 0,-5 3 0,7 1 0,0-4 0,-1 4 0,2-1 0,-2-3 0,2 9 0,-1-9 0,-1 9 0,1-4 0,0 0 0,6 4 0,-5-9 0,5 10 0,-6-10 0,0 9 0,0-10 0,6 11 0,-4-10 0,10 10 0,-10-10 0,3 4 0,1 0 0,2-3 0,-1 8 0,-1-8 0,0 4 0,2-1 0,5-2 0,-5 8 0,4-9 0,-4 4 0,5 0 0,1-3 0,-1 3 0,1-4 0,0 4 0,-1-3 0,-5 3 0,4-5 0,-5 0 0,7 0 0,0 1 0,-1 0 0,0-7 0,0 5 0,-8-12 0,6 6 0,-6-8 0,7 2 0,-1 0 0,1 0 0,-1-1 0,0-6 0,0 5 0,4-12 0,-2 12 0,2-12 0,2 5 0,-6 0 0,10-5 0,-8 12 0,8-12 0,-3 12 0,5-5 0,0 7 0,5 6 0,-3 1 0,9 7 0,-4 5 0,5-5 0,0 11 0,-5-16 0,-1 8 0,-6-15 0,1 10 0,5-4 0,-4 5 0,9 1 0,-8-1 0,7 1 0,-2 5 0,-1-4 0,4 8 0,-4-8 0,1 9 0,2-9 0,-2 9 0,-1-9 0,4 4 0,-8-6 0,7 1 0,-7 0 0,3-1 0,0 1 0,-4-1 0,9 6 0,-9-4 0,4 4 0,0-6 0,-3 6 0,8-4 0,-3 4 0,0 0 0,2-4 0,-7 3 0,8 1 0,-4-4 0,1 9 0,3-9 0,-3 9 0,4-9 0,-5 9 0,4-9 0,-3 8 0,4-2 0,0-1 0,-5 4 0,4-9 0,-3 3 0,4-4 0,0 5 0,0-4 0,0 3 0,0-4 0,0 0 0,0-1 0,0 1 0,0-1 0,0 1 0,0-1 0,0 1 0,0 0 0,0-7 0,0 5 0,0-4 0,0-1 0,0 5 0,0-10 0,0 10 0,-5-4 0,4-1 0,-4 5 0,5-11 0,0 11 0,0-4 0,0 6 0,0-7 0,0 5 0,0-4 0,0-1 0,0 5 0,0-11 0,0 11 0,0-4 0,0-1 0,0 5 0,0-4 0,0-1 0,0 5 0,0-4 0,0 0 0,0 4 0,5-5 0,-4 12 0,8-4 0,-7 4 0,7-6 0,-3 1 0,0-1 0,3 1 0,-3 5 0,4-4 0,0 3 0,-4 1 0,4-4 0,-5 9 0,5-4 0,0 5 0,-1 1 0,1-1 0,0-5 0,0 4 0,0-4 0,-1 5 0,1 0 0,0 1 0,0-6 0,-1 4 0,1-4 0,0 5 0,0-5 0,0 4 0,0-9 0,0 4 0,6-6 0,0 1 0,6 4 0,-1-3 0,-5 3 0,4-4 0,-3 4 0,4-3 0,-5 9 0,4-10 0,-4 10 0,1-9 0,3 8 0,-9-3 0,9 4 0,-9 1 0,4 0 0,-5-5 0,0 4 0,0 0 0,0 2 0,-1 4 0,1-5 0,0 5 0,-1-4 0,1 8 0,-1-3 0,6-1 0,-9 4 0,4-4 0</inkml:trace>
</inkml:ink>
</file>

<file path=ppt/ink/ink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35:14.191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1 982 24575,'31'0'0,"-1"0"0,-14 0 0,4 0 0,-9 0 0,15 0 0,-14 0 0,9 0 0,-6 0 0,-4 0 0,4 0 0,-1 0 0,-3 0 0,4 0 0,0 0 0,1 0 0,0 0 0,-1 0 0,0 0 0,-4 0 0,3 0 0,1 0 0,-4 0 0,9 0 0,-9 0 0,4 0 0,0 0 0,-4 0 0,3 0 0,-4 0 0,5 0 0,-4 0 0,9 0 0,-9 0 0,3 0 0,1 0 0,1 0 0,5 0 0,1 0 0,-1 0 0,6 0 0,-4 0 0,4 0 0,1 0 0,-5 0 0,10 0 0,-10 0 0,10 0 0,-4 0 0,0-5 0,-2-1 0,0-5 0,-4 5 0,5-4 0,-7 4 0,0-5 0,0 1 0,-5 4 0,4-4 0,-4 4 0,5 0 0,1-3 0,-1 3 0,6-11 0,-4 5 0,11-5 0,-6 1 0,7 2 0,7-9 0,-5 5 0,12-7 0,-12 6 0,12-5 0,-12 11 0,5-10 0,-14 10 0,0-3 0,-2 5 0,-3 0 0,10-1 0,-10 6 0,10-4 0,-12 9 0,14-22 0,-6 2 0,8-11 0,0-5 0,8 4 0,-5-5 0,5-2 0,-6 2 0,-1 0 0,-2 6 0,2-5 0,-2 12 0,-5-10 0,3 10 0,-4-4 0,5 6 0,-7 0 0,0 1 0,-16 10 0,-3 2 0</inkml:trace>
</inkml:ink>
</file>

<file path=ppt/ink/ink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4:35:51.453"/>
    </inkml:context>
    <inkml:brush xml:id="br0">
      <inkml:brushProperty name="width" value="0.35" units="cm"/>
      <inkml:brushProperty name="height" value="0.35" units="cm"/>
      <inkml:brushProperty name="color" value="#849398"/>
    </inkml:brush>
  </inkml:definitions>
  <inkml:trace contextRef="#ctx0" brushRef="#br0">2145 152 24575,'-27'0'0,"-1"0"0,12 0 0,-6 0 0,6 0 0,-10 0 0,13 0 0,-8 0 0,0 0 0,3 0 0,-4 0 0,2 0 0,-35 0 0,23 4 0,-28-2 0,39 7 0,4-8 0,-3 9 0,9-9 0,-4 8 0,0-8 0,0 8 0,-1-8 0,2 7 0,4-7 0,0 8 0,-5-8 0,4 7 0,-4-7 0,6 8 0,-6-8 0,4 8 0,-4-8 0,5 7 0,0-2 0,-5-1 0,4 4 0,-4-4 0,0 0 0,4 4 0,-9-4 0,9 5 0,-9 1 0,9-2 0,-9 2 0,4-1 0,-1 0 0,-3 1 0,4-6 0,0 4 0,-4-3 0,9 4 0,-9-5 0,8 4 0,-2-8 0,4 8 0,-5-8 0,4 7 0,-4-7 0,0 8 0,4-7 0,-9 7 0,9-4 0,-9 6 0,3-6 0,-4 5 0,-1-4 0,1 4 0,0 1 0,-1 0 0,1-1 0,-1 1 0,1 0 0,5-1 0,1 0 0,5 0 0,0-5 0,0 3 0,5-3 0,-4 5 0,4-5 0,-5 4 0,0-4 0,0 10 0,-5 0 0,4 2 0,-4 2 0,5-8 0,-1 9 0,5-9 0,-3 4 0,8-5 0,-3-1 0,4 0 0,-4 0 0,-2 1 0,-4 4 0,0 3 0,-1-1 0,1 4 0,-5-4 0,3 0 0,-3 4 0,4-4 0,1 0 0,-1 4 0,1-4 0,-1 5 0,1-5 0,-1 4 0,1-4 0,-1 6 0,0-1 0,1 0 0,-1 1 0,0-1 0,-5 6 0,4-4 0,-5 4 0,6-5 0,1-1 0,-1 0 0,0 0 0,1-5 0,4 4 0,-3-4 0,3 0 0,1 4 0,-4-9 0,3 9 0,1-9 0,-5 9 0,9-4 0,-9 5 0,9-5 0,-9 4 0,9 2 0,-8 1 0,8 4 0,-4-5 0,0-1 0,4 6 0,-4-4 0,0 4 0,4 1 0,-4-11 0,5-4 0,-8-5 0,0 5 0,-13 19 0,3-1 0,-1 9 0,3-11 0,4 6 0,1-6 0,-1 5 0,6-11 0,-4 4 0,9-6 0,-9 0 0,9 1 0,-8-1 0,7 0 0,-7-5 0,8 4 0,-3-9 0,0 4 0,2 0 0,-2-4 0,0 4 0,3-6 0,-4 1 0,5-1 0,0 1 0,0 5 0,0-4 0,0 4 0,0-6 0,0 1 0,0-1 0,0 6 0,0-4 0,0 9 0,0-4 0,0 5 0,0 1 0,0-1 0,0 0 0,0 0 0,0 1 0,0-1 0,0 6 0,5-4 0,1 11 0,5-12 0,1 12 0,-2-11 0,2 10 0,-1-4 0,0 0 0,1 4 0,-2-10 0,2 10 0,-1-10 0,0 10 0,0-4 0,1 6 0,-1-6 0,1 4 0,-1-4 0,6 6 0,-5 0 0,5 0 0,-5 0 0,5 0 0,-4 0 0,3-6 0,-4 4 0,-1-4 0,0 0 0,1 5 0,-2-12 0,1 6 0,0-7 0,0 6 0,0-4 0,0 4 0,-1-6 0,-4 1 0,4-1 0,-4 0 0,4 0 0,-4 1 0,4-1 0,-5-5 0,6 4 0,-1-4 0,1 6 0,-1-1 0,1 0 0,-5 0 0,3 1 0,-3-1 0,5 0 0,-5 0 0,3 0 0,-3 1 0,5-1 0,0 6 0,-1-4 0,2 10 0,-1-10 0,0 11 0,0-12 0,0 12 0,1-5 0,-1 0 0,6 4 0,-5-10 0,4 4 0,-5-5 0,-1-1 0,0-5 0,1 4 0,-1-9 0,5 9 0,-4-9 0,4 4 0,-1-5 0,-2 4 0,8-2 0,-8 8 0,8-8 0,-9 8 0,9-3 0,-3 4 0,-1-5 0,4 4 0,-4-8 0,1 8 0,-2-9 0,-5 4 0,5-5 0,-5-1 0,5 2 0,-5-2 0,-1 1 0,1-1 0,5 1 0,-4 0 0,3 0 0,-4-5 0,0 4 0,-1-4 0,6 1 0,-4 2 0,9-2 0,-4 4 0,5 1 0,1 0 0,-1-1 0,6 6 0,-4 1 0,11 6 0,-5 0 0,6 0 0,0 0 0,1 7 0,-1-5 0,10 13 0,-6-6 0,12 2 0,-18-10 0,-8-7 0,-16-8 0,3-4 0,13-1 0,8 1 0,15 2 0,-11 5 0,5 0 0,-7-1 0,0 6 0,0-4 0,0 4 0,0-6 0,0 1 0,-6-1 0,4 1 0,-10-1 0,5 0 0,-7-1 0,0 1 0,1 0 0,-6-1 0,-2-4 0,-4-2 0,0-4 0,-1 0 0,1 4 0,-1-3 0,1 7 0,5-7 0,1 8 0,5-8 0,-5 8 0,4-3 0,-4 4 0,6-4 0,-1 4 0,-5-5 0,4 6 0,-4-1 0,0 0 0,4 1 0,-4-1 0,5 0 0,1 6 0,-1-4 0,6 9 0,-4-9 0,5 9 0,-7-9 0,0 8 0,1-8 0,-6 2 0,4-3 0,-10-1 0,5 0 0,-5-1 0,-1 1 0,1-1 0,0-3 0,-1 2 0,1-7 0,-1 4 0,0-5 0,0 0 0,0 0 0,0 0 0,0 0 0,0 0 0,0 0 0,1 0 0,0 0 0,-1 0 0,6 0 0,-4 0 0,4 0 0,0 0 0,-5 0 0,5 0 0,-5 0 0,-1 0 0,1 0 0,-1 0 0,0 0 0,1 0 0,5 0 0,1 0 0,5 0 0,-5 4 0,-1-3 0,-5 3 0,-1-4 0,1 0 0,-1 0 0,1 0 0,0 0 0,-1 0 0,6 0 0,-4 0 0,9 0 0,-4 0 0,5 0 0,7 0 0,-10 5 0,8-4 0,-10 3 0,0-4 0,3 0 0,-2 0 0,-1 0 0,4 0 0,-4 0 0,5 0 0,6 0 0,-4 0 0,11 0 0,-5 0 0,6 0 0,0 0 0,-6 0 0,4 0 0,-4 0 0,0 0 0,4 0 0,-4 0 0,6 0 0,-6 0 0,5 0 0,-12 0 0,12 0 0,-12 0 0,12 0 0,-12 0 0,12 0 0,-11 0 0,4 0 0,1 0 0,1 0 0,-1 0 0,6-5 0,-5-2 0,6 1 0,0-5 0,-6 5 0,4-6 0,-4 1 0,6-1 0,-6 1 0,5-1 0,-5 1 0,6-1 0,-6 0 0,4 1 0,-4-1 0,6 1 0,0-1 0,0-5 0,0 4 0,0-4 0,0 5 0,-6-4 0,4 3 0,-10-3 0,5 5 0,-7 0 0,0 0 0,1 0 0,-6 1 0,4 0 0,-10 0 0,10-1 0,-4-4 0,6 3 0,-1-8 0,0 8 0,1-9 0,5 4 0,3-12 0,6 3 0,0-4 0,8-1 0,-7 6 0,9-14 0,-11 14 0,3-11 0,-9 11 0,8-11 0,-14 13 0,13-14 0,-13 14 0,7-12 0,-8 6 0,2-6 0,0-7 0,-1 5 0,3-13 0,-2 6 0,1-7 0,1 0 0,0-7 0,-1 5 0,-4-6 0,3 9 0,-10-10 0,5 8 0,-6-7 0,-1 9 0,1-1 0,0 0 0,-6 0 0,3 7 0,-8-5 0,3 5 0,-5-7 0,0 0 0,0 0 0,0 0 0,0-8 0,0 6 0,0-6 0,0 8 0,0 7 0,0-5 0,0 5 0,0 0 0,0 2 0,0 0 0,0 5 0,0-5 0,0 13 0,0-5 0,0 5 0,0 0 0,0-4 0,0 10 0,0-11 0,5 11 0,-4-11 0,3 11 0,-4-10 0,0 4 0,0 0 0,0-5 0,0 11 0,0-10 0,0 4 0,0-6 0,0-1 0,0 1 0,0 0 0,0-7 0,0-2 0,0-15 0,0 7 0,0-15 0,0 14 0,0-14 0,0 6 0,0-8 0,0 8 0,0-6 0,0 14 0,0 13 0,0-6 0,0 13 0,-5-11 0,-1 2 0,-6 7 0,0 0 0,0 0 0,0 0 0,-6-8 0,-2-9 0,0-1 0,-6-14 0,5 6 0,0 0 0,-5 2 0,12 8 0,-4 0 0,5 0 0,1 7 0,-1-5 0,1 12 0,0-5 0,-4 13 0,8-5 0,-12 5 0,13 0 0,-9 2 0,10 11 0,-4-4 0,5 9 0,-6-4 0,6 5 0,-4 0 0,4 1 0,-5-1 0,1 0 0,-1 5 0,1-3 0,-1 7 0,5-8 0,-3 4 0,2-1 0,-3-3 0,-1 8 0,0-7 0,-5 2 0,4-4 0,-9 4 0,9-3 0,-9 4 0,9-1 0,-9-4 0,4 4 0,-1 0 0,-3-3 0,4 3 0,0 0 0,-4-4 0,3 4 0,-4-4 0,5 4 0,-4-4 0,3 4 0,1 0 0,-4-4 0,9 5 0,-9-1 0,9-3 0,-4 4 0,5-5 0,0 5 0,1-4 0,-1 8 0,0-8 0,0 8 0,1-7 0,-1 6 0,4-6 0,-7 2 0,7 1 0,-8 1 0,4-1 0,0 4 0,0-8 0,1 4 0,-1 0 0,0-4 0,0 8 0,-4-8 0,3 4 0,-4-1 0,5-3 0,1 8 0,-1-3 0,0 0 0,0 2 0,1-6 0,-1 7 0,0-4 0,0 5 0,1-4 0,-1 3 0,0-3 0,-5 4 0,4 0 0,-4 0 0,6 0 0,-6-5 0,4 4 0,-4-4 0,0 5 0,4 0 0,-4 0 0,0-5 0,4 4 0,-9-4 0,9 1 0,-9 3 0,9-4 0,-4 5 0,5 0 0,0-4 0,0 3 0,1-3 0,0 4 0,-1 0 0,1 0 0,-1 0 0,-5 0 0,4 0 0,-9 0 0,4 0 0,-1 0 0,-3 0 0,4 0 0,0 0 0,-4 0 0,9 0 0,-9 0 0,9 0 0,-9 0 0,4-5 0,0 4 0,-5-4 0,10 5 0,-9 0 0,9 0 0,-4-5 0,0 4 0,4-3 0,-4 4 0,6 0 0,-1 0 0,0 0 0,0 0 0,1-4 0,-1 3 0,0-4 0,1 5 0,0-4 0,0 3 0,-1-3 0,-4 4 0,3 0 0,-4 0 0,5 0 0,0-4 0,1 3 0,-1-3 0,0 4 0,1 0 0,-1 0 0,1 0 0,-1 0 0,-5 0 0,4 0 0,-9 0 0,4 0 0,0 0 0,-4 0 0,8-5 0,-8 4 0,9-3 0,-4 4 0,6 0 0,-1-4 0,0 2 0,-5-2 0,4 4 0,-4 0 0,5-4 0,1 3 0,-6-4 0,4 5 0,-4 0 0,5 0 0,0-4 0,1 3 0,-6-3 0,4 4 0,-4 0 0,5 0 0,0 0 0,0 0 0,1-4 0,-1 2 0,1-2 0,-6 4 0,0 0 0,-1-4 0,2 3 0,4-3 0,0 4 0,0 0 0,-5 0 0,4 0 0,-4 0 0,0 0 0,4 0 0,-9 0 0,9 0 0,-4 0 0,0 0 0,4 0 0,-9 0 0,9 0 0,-9 0 0,9 0 0,-4 0 0,5 0 0,1 0 0,-1 0 0,0 0 0,-5 0 0,0 0 0,-1 0 0,2 0 0,4 0 0,-5 0 0,4 0 0,-4 0 0,6 0 0,-6 0 0,4 0 0,-4 0 0,0 0 0,4 0 0,-4 0 0,5 0 0,1 0 0,-1 0 0,0 0 0,0 0 0,0 0 0,-5 0 0,4 0 0,-4 0 0,6 0 0,-1 0 0,0 0 0,-5 0 0,4 0 0,-4 0 0,0 0 0,4 0 0,-4 0 0,6 0 0,-6 0 0,4 0 0,-4 0 0,0 0 0,4 0 0,-9 0 0,9 0 0,-9 0 0,3 0 0,1 0 0,-4 0 0,4 0 0,-6 0 0,1 4 0,5-2 0,-4 2 0,4-4 0,-6 5 0,1-4 0,-1 4 0,6-1 0,-4-3 0,4 4 0,-1-5 0,-3 4 0,4-3 0,0 8 0,-4-7 0,9 2 0,-10 1 0,10-4 0,-4 3 0,0 1 0,5-4 0,-5 4 0,5-5 0,0 0 0,-5 0 0,4 4 0,-4-3 0,0 4 0,4-5 0,-9 4 0,9-2 0,-9 2 0,9-4 0,-10 5 0,5-4 0,0 4 0,-4 0 0,4-4 0,-1 4 0,-3-1 0,4-2 0,-5 2 0,-1-4 0,6 4 0,-4-3 0,4 4 0,-5-5 0,4 4 0,-3-3 0,4 3 0,0-4 0,-4 0 0,9 0 0,-4 0 0,0 0 0,4 0 0,-4 4 0,0-2 0,4 2 0,-4-4 0,5 4 0,1 1 0,3 5 0,2-1 0,4 1 0,-26-5 0,-21-1 0,-12 2 0,-26 2 0,22 5 0,-24 8 0,16 1 0,-7 0 0,17 3 0,2-10 0,8 9 0,0-10 0,7 9 0,-5-3 0,12-2 0,-12 6 0,12-11 0,-5 10 0,7-10 0,0 8 0,0-2 0,0-2 0,0 5 0,0-9 0,0 9 0,6-4 0,-5 0 0,5 3 0,-6-3 0,0 5 0,6-5 0,-5 4 0,5-5 0,-6 7 0,0-1 0,0 1 0,6-7 0,-5 5 0,11-10 0,-4 5 0,10-2 0,2-4 0,5 4 0,0-10 0,5 4 0,-4-4 0,8 4 0,-7 1 0,2-1 0,-3 1 0,3-1 0,-3 1 0,4 5 0,-5-4 0,4 9 0,-3-9 0,8 3 0,-3-4 0,4 0 0,0-1 0,0 1 0,0-1 0,0 1 0,0-1 0,0 1 0,0 0 0,0-1 0,0 1 0,0-1 0,0 0 0,0 12 0,0-3 0,0 15 0,0 2 0,0 2 0,0 11 0,0-4 0,0 0 0,0-2 0,0-8 0,5 1 0,-4 0 0,4-7 0,-5 0 0,5-7 0,-4-5 0,4-1 0,-5-6 0,0 1 0,0 0 0,0-1 0,4 1 0,-3-1 0,4 1 0,-5-1 0,0 1 0,0-1 0,4 6 0,-3 7 0,4 1 0,0 10 0,-3-4 0,8 6 0,-9 0 0,4 0 0,0-6 0,-4 4 0,9-4 0,-8 0 0,8-2 0,-9-5 0,3-1 0,1 0 0,-4-4 0,9 3 0,-9-4 0,4 0 0,-5 4 0,0-4 0,4 0 0,-3 4 0,3-4 0,1 5 0,-4 7 0,9 1 0,-8 6 0,8 0 0,-4 0 0,6 7 0,0-5 0,1 12 0,-1-5 0,1 6 0,-1 1 0,1-7 0,-1 5 0,0-12 0,0 5 0,-1-13 0,0-2 0,0-11 0,-6 4 0,0-9 0,-5 4 0,4-10 0,-3-34 0,3-1 0,-4-25 0,0 6 0,0 5 0,0-7 0,0 0 0,0 7 0,0-5 0,0 5 0,0 0 0,0-5 0,0 12 0,0-4 0,0 6 0,0 0 0,0-1 0,0 1 0,0 0 0,0 6 0,0 1 0,0 1 0,0 4 0,0-5 0,0 7 0,0 5 0,0-4 0,0 3 0,0 1 0,0-4 0,0 9 0,0-4 0,0 0 0,0-1 0,0-1 0,0-3 0,0 4 0,0-5 0,0 4 0,5-3 0,-4 4 0,4-5 0,-5-1 0,4 1 0,-2-7 0,2 6 0,1-6 0,-4 7 0,9-1 0,-9 1 0,4-1 0,-1 6 0,-3-4 0,8 4 0,-8 0 0,8 1 0,-8 0 0,4 4 0,-1-10 0,-3 10 0,4-9 0,-1 9 0,-3-4 0,4 6 0,-1-1 0,-3 0 0,3 0 0,-4 1 0,5-1 0,-4 0 0,3-5 0,-4 4 0,0-4 0,0 5 0,0 1 0,0-1 0,0 0 0,0 0 0,0 1 0,0-1 0,0 68 0,0-24 0,0 65 0,0-38 0,0 16 0,0-5 0,0 5 0,0-8 0,0-1 0,0-8 0,0-1 0,0-8 0,0 0 0,0-8 0,0 6 0,0-5 0,0 0 0,0-2 0,0-7 0,0 0 0,0 0 0,0 0 0,0 0 0,5 0 0,-4 0 0,10 7 0,-9-5 0,9 12 0,-10-12 0,11 12 0,-6-12 0,7 12 0,-7-5 0,5-1 0,-4-1 0,4-7 0,-4 0 0,3 0 0,-3 0 0,4 0 0,1 0 0,0 0 0,-6 0 0,5 0 0,-5 0 0,1-6 0,3-2 0,-9-5 0,8-6 0,-8-1 0,3-6 0,-4 1 0,0-1 0,0 1 0,4 3 0,-3 9 0,3-1 0,-4 6 0,0-6 0,0 7 0,0-5 0,0-1 0,0-2 0,5-4 0,-4 5 0,4-5 0,0 4 0,-4-4 0,4 0 0,-1 4 0,-3-4 0,4 0 0,-1-1 0,-3 0 0,4-4 0,-1 4 0,-3-6 0,3 1 0,1 5 0,-4-4 0,4 3 0,0 1 0,-4-4 0,8 9 0,-7-4 0,2 5 0,1 1 0,-4-6 0,9 4 0,-9-4 0,8 5 0,-8-5 0,9 4 0,-9-9 0,8 9 0,-7-4 0,6 0 0,-6 4 0,6-9 0,-7 9 0,8-4 0,-8 0 0,9 4 0,-9-4 0,8 0 0,-8 4 0,8-4 0,-3 11 0,0-4 0,4 4 0,-4-5 0,5 5 0,-5-4 0,4 4 0,-3 0 0,3-4 0,2 11 0,-1-11 0,0 10 0,0-10 0,0 4 0,0 0 0,0-4 0,0 4 0,-1-5 0,1-1 0,-1-5 0,-4 4 0,3-9 0,-4 9 0,5-9 0,0 3 0,0 1 0,0-4 0,0 4 0,-1-6 0,1 1 0,0 0 0,-1-1 0,1 1 0,-1-1 0,6 1 0,-3 5 0,8-3 0,-4 4 0,6-1 0,5-3 0,-4 9 0,4-4 0,1 5 0,-6-1 0,12 2 0,-11-6 0,-1-1 0,-2-5 0,-9-2 0,3 1 0,-4 0 0,0-1 0,-1-3 0,5-2 0,8-4 0,1 0 0,4 0 0,1 0 0,-6 0 0,6 0 0,-7 0 0,0 0 0,1 5 0,-1-4 0,0 4 0,0-5 0,7 0 0,-11 4 0,10-3 0,-11 3 0,5-4 0,0 0 0,1 5 0,-1-4 0,-5 4 0,4-5 0,-4 4 0,0-2 0,-1 2 0,-6-4 0,1 0 0,-1 0 0,1 0 0,-1 0 0,0 0 0,0 0 0,1 0 0,-1 0 0,6 0 0,-4 0 0,9 5 0,-9-4 0,4 8 0,0-8 0,1 8 0,5-3 0,0 0 0,1 3 0,5-2 0,-4 4 0,10 0 0,-10 0 0,5-5 0,-7 4 0,0-4 0,0-1 0,1 5 0,-1-4 0,-5 0 0,4 3 0,-4-8 0,0 8 0,4-7 0,-9 2 0,4-4 0,-5 0 0,-1 0 0,1 0 0,-1 0 0,1 0 0,-1 0 0,1 0 0,-1 0 0,-32-19 0,5 4 0,-37-17 0,16 2 0,-3 4 0,5-4 0,8 7 0,-4 0 0,10 1 0,-5 0 0,7 0 0,-1 1 0,1 0 0,0-1 0,4 1 0,-3-1 0,3 1 0,-4 0 0,-1-1 0,0-5 0,0 4 0,0-5 0,-7 0 0,6 4 0,-13-12 0,6 12 0,-8-13 0,3 12 0,5-4 0,-4 6 0,5 0 0,0 1 0,1 4 0,7 2 0,-1 1 0,1 3 0,0-3 0,-1 9 0,1-4 0,-1 4 0,1 0 0,-1-4 0,6 9 0,-4-8 0,4 3 0,0 0 0,-4-4 0,9 5 0,-10-6 0,10 1 0,-9-5 0,4 3 0,-5-3 0,4-1 0,-3 4 0,3-8 0,0 3 0,-3-4 0,8-1 0,-8 1 0,8 0 0,-8-1 0,8 1 0,-8 4 0,8-3 0,-9 3 0,9-4 0,-8-1 0,9 6 0,-10-4 0,5 4 0,-5-6 0,-1 1 0,1-1 0,0 1 0,-1 0 0,1-1 0,-1 1 0,1 0 0,0-1 0,-1 1 0,1 0 0,0 4 0,4-3 0,-3 3 0,8-4 0,-9 4 0,10 2 0,-5-1 0,7 5 0,-2-4 0,2 6 0,-1-1 0,4 0 0,-2 5 0,13 26 0,10 10 0,21 34 0,15 0-492,-21-24 0,1 1 468,0 0 1,0 2 23,6 9 0,-1 0 0,20 26 0,-21-28 0,0-1 0,16 18-300,-20-26 0,-1-1 300,30 33 0,-9-2-156,-3-14 156,-9-6 0,-1-14 0,8 1 983,-7-7-976,5 0 620,-9-9-627,0 0 170,0 1-170,0-6 0,1 10 0,0-8 0,0 10 0,-1-7 0,2 7 0,-1 2 0,1-1 0,2 13 0,6-9 0,-4 11 0,6 1 0,-9-8 0,1 7 0,-1-8 0,-6-1 0,4 1 0,-11-9 0,3 0 0,-6-8 0,-6 1 0,4-6 0,-3 0 0,-1-6 0,4 0 0,-4 0 0,5-4 0,-4 3 0,3-8 0,-4 4 0,11 0 0,-4-4 0,4 4 0,0 1 0,-4-5 0,11 9 0,-11-8 0,10 8 0,-4-9 0,6 9 0,0-3 0,-6-1 0,4 5 0,-4-5 0,0 6 0,5-6 0,-12 3 0,12-8 0,-11 9 0,4-9 0,0 4 0,-4-5 0,4 0 0,-5 0 0,-1 0 0,0 0 0,-5 0 0,4 0 0,-9-5 0,4 0 0,-6-5 0,1 5 0,0-4 0,-1 4 0,4-1 0,9 2 0,12 4 0,10 0 0,7-6 0,-7 5 0,5-11 0,-12 6 0,5-7 0,-7-4 0,-6 5 0,4-5 0,-4 6 0,0-1 0,4 1 0,-10 0 0,4 0 0,1-1 0,-6 2 0,12-2 0,-5 6 0,6-5 0,-7 5 0,6 0 0,-5-4 0,6 3 0,-6 0 0,-2-3 0,-6 9 0,-5-8 0,4 3 0,-9 1 0,4-4 0,-5 8 0,-1-8 0,-3 4 0,-2-4 0,-9-5 0,-5 8 0,-13-8 0,-6 13 0,-13-4 0,-2 5 0,0 0 0,-5 0 0,5 0 0,0 0 0,-5 0 0,12 0 0,-5 0 0,7 0 0,0 0 0,0 0 0,0 5 0,-7-4 0,-2 4 0,0-5 0,-5 0 0,5 0 0,-7 0 0,7 0 0,-5 0 0,12 0 0,-12 0 0,12 0 0,1 0 0,2 0 0,5 0 0,-6 0 0,6 0 0,-5 0 0,12 0 0,-12 0 0,11 0 0,1 0 0,2 0 0,9 0 0,-4 0 0,5 0 0,-5 0 0,4 0 0,-4 0 0,0 0 0,-1 0 0,-6 0 0,1 0 0,-1 5 0,1 1 0,0 4 0,-1-4 0,1 4 0,5-5 0,-5 1 0,10-2 0,-9-4 0,4 0 0,-5 0 0,4 0 0,-3 0 0,4 0 0,-5 0 0,-1 0 0,6 0 0,-4 0 0,9 0 0,-9 0 0,9-4 0,-5-7 0,7 1 0,-1-1 0,0 2 0,4 4 0,2-4 0,24 3 0,0 2 0,26 10 0,-2 1 0,15 6 0,-6 0 0,5 0 0,-7-6 0,-7 4 0,5-10 0,-5 4 0,0-5 0,5 0 0,-12 0 0,12 0 0,-5 0 0,0 0 0,5 0 0,-12 0 0,5 0 0,-7 0 0,-6 0 0,4 0 0,-10 0 0,10 0 0,-4 0 0,6 0 0,0 0 0,0 0 0,0 0 0,7 0 0,-5 0 0,5 0 0,0 0 0,-6 0 0,13 0 0,-12 0 0,5-5 0,0-2 0,2-5 0,7-1 0,0-6 0,8-1 0,-6-6 0,5-1 0,1 1 0,-6 0 0,6 0 0,-8 0 0,-1 1 0,-6 0 0,4 0 0,-11 2 0,5-2 0,0 7 0,-5-5 0,5 5 0,-7-1 0,-1-3 0,1 4 0,0 0 0,0-4 0,-6 9 0,5-4 0,-11 6 0,-1 0 0,-2 6 0,-9-4 0,3 3 0,-4 1 0,5-4 0,-4 8 0,-1-8 0,0-8 0,8-7 0,10-21 0,10 5 0,-4-12 0,-4 14 0,-5-4 0,-2 7 0,-5 5 0,-2-3 0,0 10 0,-4-5 0,3 7 0,-4-6 0,0 9 0,0-8 0,-1 9 0,0-4 0,1 0 0,0-1 0,-1 1 0,1 4 0,-1-3 0,0 9 0,-4-9 0,2 9 0,-7-4 0,8 10 0,-8-4 0,7 4 0,-7-5 0,7 1 0,-7-1 0,7 1 0,-7-6 0,8 4 0,-8-10 0,8 10 0,-4-9 0,1 4 0,-1-5 0,-1-1 0,-2 1 0,7-7 0,-7 5 0,8-4 0,-9-1 0,8 5 0,-8-4 0,9 5 0,-4 1 0,0 0 0,3-7 0,-7 5 0,8-4 0,-4 5 0,4 1 0,-4-1 0,4-5 0,-9 4 0,9-5 0,-4 7 0,0 5 0,-1-4 0,-1 8 0,-3-2 0,3 4 0,0 5 0,1-3 0,0-8 0,-1-15 0,-4-6 0,0-12 0,0 12 0,0-5 0,0-8 0,0-4 0,0-15 0,0 0 0,0 0 0,0 8 0,0-5 0,0 13 0,0-5 0,0 7 0,0 7 0,-5 2 0,4-1 0,-4 13 0,-1-11 0,5 12 0,-9-6 0,8 6 0,-8 1 0,9 1 0,-4 4 0,1-5 0,2 12 0,-2-4 0,-1 4 0,4 0 0,-4 1 0,5 0 0,0 4 0,0-4 0,0 5 0,-4 5 0,2-8 0,-6 6 0,7-7 0,-8-1 0,7 4 0,-7-4 0,8 5 0,-8-5 0,8 4 0,-8-4 0,8 0 0,-8 4 0,8-4 0,-4 0 0,1 4 0,3-4 0,-3 0 0,-1 4 0,4-4 0,-3 0 0,-1 4 0,4-4 0,-3 6 0,0-1 0,3 0 0,-4-5 0,1 4 0,3-4 0,-8 0 0,8 4 0,-9-9 0,9 9 0,-9-9 0,9 4 0,-9-6 0,4 1 0,0-1 0,-3 6 0,3-4 0,1 4 0,-4-1 0,8-3 0,-4 9 0,5-7 0,0-3 0,-5-14 0,-3-16 0,-5-2 0,-6-6 0,5 8 0,-10 0 0,10 0 0,-4 8 0,5-7 0,1 13 0,0-5 0,0 7 0,1 6 0,4 1 0,-2 1 0,3 10 0,-5-9 0,5 10 0,-3-1 0,3-3 0,1 9 0,-4-4 0,8 0 0,-8 4 0,3-4 0,1 5 0,1 1 0,-1-1 0,4 0 0,-3 0 0,0 0 0,2 1 0,-6-1 0,3 0 0,-1 1 0,-2-1 0,7 0 0,-8 1 0,8-1 0,-8 0 0,8 0 0,-7 1 0,6-1 0,-6 0 0,2 0 0,1 1 0,-4-1 0,4 0 0,-5 1 0,5-1 0,-4 0 0,4 1 0,0-1 0,1 1 0,4 0 0,0 0 0,0-1 0,0 0 0,0 0 0,0 1 0,0-1 0,0 0 0,0 0 0,0 1 0,29 18 0,8 9 0,17 19 0,23 14 0,-32-10 0,-5-8 0,1 2 0,10 15 0,15 16 0,-11-11 0,-6 0 0,4 0 0,-18-9 0,10 7 0,-24-9 0,9 2 0,-16-4 0,2-7 0,-4 0 0,0 0 0,-1 0 0,-4 0 0,-2-6 0,-5 5 0,5-12 0,-4 6 0,4-7 0,-5 0 0,0-4 0,0-3 0,0-4 0,0-1 0,4 1 0,-3-47 0,3 8 0,-4-41 0,0 19 0,0-1 0,0 8 0,0 2 0,0 7 0,0 11 0,0-2 0,0 15 0,0 53 0,6-2 0,2 43 0,-1-16 0,5-6 0,-4 8 0,5 0 0,-5-1 0,4-7 0,-5 5 0,6-14 0,0 14 0,0-13 0,0 6 0,0 0 0,-6-6 0,5 6 0,-5-8 0,0 0 0,4-1 0,-9 1 0,10 8 0,-11-6 0,11 6 0,-11-15 0,11 5 0,-11-12 0,5-1 0,-2-9 0,-2-11 0,2-1 0,-4-6 0,0 12 0,0 2 0,0 19 0,0-5 0,0-1 0,5-3 0,-3-4 0,3 0 0,0 4 0,-4-10 0,5 5 0,-2-7 0,-2 0 0,2 0 0,-4 1 0,0-1 0,5 0 0,-4-5 0,4 4 0,-5-9 0,0 9 0,0-9 0,0 4 0,0-6 0,0 1 0,0-1 0,0 4 0,0 9 0,0-1 0,0 6 0,0-5 0,0-1 0,0 0 0,0 0 0,0-4 0,0-3 0,0 1 0,0-4 0,0 4 0,0-6 0,0 1 0,0-1 0,0 1 0,0 0 0,0-1 0,0 6 0,0-4 0,0 4 0,0-1 0,0-3 0,0 9 0,0-3 0,0-1 0,0 4 0,0-4 0,0 11 0,0-4 0,0 4 0,0 1 0,0 1 0,0-1 0,0 6 0,0-12 0,0 6 0,-5-7 0,4-5 0,-8-1 0,8-5 0,-4-1 0,5 1 0,-4-1 0,3 1 0,-8 0 0,8-1 0,-7 1 0,2 0 0,-4-1 0,1 1 0,-1 4 0,0-3 0,-1 4 0,1 0 0,0-4 0,0 9 0,0-9 0,0 3 0,0 1 0,-6-3 0,4 8 0,-3-9 0,0 4 0,-1 0 0,-1-3 0,-3 8 0,4-9 0,-5 9 0,4-8 0,-3 8 0,4-4 0,-6 0 0,1 4 0,0-3 0,-7 5 0,5-5 0,-4 4 0,5-5 0,1 6 0,-1-1 0,1 0 0,-1 1 0,1-1 0,0 0 0,4 0 0,-3 0 0,3-4 0,1 3 0,-5-4 0,10 1 0,-4 2 0,5-8 0,0 4 0,0-5 0,0-1 0,0 1 0,5-1 0,-4 6 0,8-4 0,-9 9 0,5-9 0,-1 9 0,-4 2 0,4 1 0,-5 5 0,-1-1 0,2-4 0,3 4 0,-3 1 0,4-6 0,-5 6 0,0-12 0,1 4 0,-1-4 0,1 0 0,-5 4 0,4-9 0,-4 3 0,0-3 0,-1 3 0,-6-2 0,1 4 0,-1-6 0,-5 1 0,4 0 0,-5 0 0,7 0 0,5-1 0,1 0 0,5 0 0,0-5 0,5-18 0,11-7 0,13-18 0,13 1 0,6-1 0,1-8 0,0 6 0,2-14 0,-3 14 0,9-13 0,-5 5 0,4 1 0,-13-5 0,4 13 0,-3-13 0,12 4 0,-4 0 0,5-5 0,-9 13 0,2-6 0,-2 8 0,0 0 0,-7 1 0,6-1 0,-12 3 0,5-2 0,-8 8 0,-4-4 0,-3 10 0,-4 1 0,-1 1 0,0 10 0,0-4 0,0 6 0,-5-1 0,-1 0 0,-4 1 0,0-1 0,0 1 0,0-1 0,0 0 0,0 1 0,0-1 0,0 0 0,0 1 0,0-1 0,0 1 0,0 0 0,0-1 0,0-5 0,0-1 0,0-19 0,0 20 0,0-8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E442F-BA65-5745-8363-27224F67D10D}" type="datetimeFigureOut">
              <a:rPr lang="en-US" smtClean="0"/>
              <a:t>2/18/21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B10C12-54B5-AB4B-90D5-5F65EC698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007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" name="Google Shape;8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027253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485413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709022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439150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909788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68508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095681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865C1E-5399-224E-96B4-833DCB3641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D176D7-D643-F24C-A936-1E7C6C9934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E7D34C-F166-AD45-83DD-D3B9059837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7071D-8FD9-F54B-8463-CD9FDCBD2A54}" type="datetimeFigureOut">
              <a:rPr lang="en-US" smtClean="0"/>
              <a:t>2/18/21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257CD8-5EFB-6340-A9B9-4AAFAA496C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C03A6F-B029-144B-84A5-09241C3BCE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B363F-2D99-5149-BAB5-7BE1A3A1EA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7167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FAC103-D3F3-3A49-92E6-D48DD1D540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B0A3EE-9DB8-384C-849E-2FEE26B4A2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9F2FBD-3005-C940-B82E-C3EE8949CE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7071D-8FD9-F54B-8463-CD9FDCBD2A54}" type="datetimeFigureOut">
              <a:rPr lang="en-US" smtClean="0"/>
              <a:t>2/18/21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9785FD-814F-E74F-91E1-9338683CC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30FB97-0EE8-FB46-8ED8-1AD524B60B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B363F-2D99-5149-BAB5-7BE1A3A1EA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7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33D7C2-AD19-E140-805F-39A9E39F46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74CE5E-8A86-9142-AAA3-D473CFD06F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B2A308-3B76-A848-B512-1163EFA6B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7071D-8FD9-F54B-8463-CD9FDCBD2A54}" type="datetimeFigureOut">
              <a:rPr lang="en-US" smtClean="0"/>
              <a:t>2/18/21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A97215-D708-D348-9C7E-BC9E5736C2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4C9CCE-99FC-5646-84C5-8FC391291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B363F-2D99-5149-BAB5-7BE1A3A1EA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190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4A6B61-7063-8242-B40E-FD027285AC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59D83B-D07A-E04B-AA1B-910EF40C33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9957B1-91EC-BD4E-8142-1357F1D6B9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CECE34-F457-EA49-9576-0813D06321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7071D-8FD9-F54B-8463-CD9FDCBD2A54}" type="datetimeFigureOut">
              <a:rPr lang="en-US" smtClean="0"/>
              <a:t>2/18/21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D9006A-3CA6-E24B-B82A-BFF887164C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9ACF86-1B3D-6149-AE98-B28A2F9E0B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B363F-2D99-5149-BAB5-7BE1A3A1EA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845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79EA8B-A3C1-6345-8148-6D28941B21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0EF199-DEF8-AD42-A11B-3FD2731ED3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24A28D-90EA-104F-81FD-4681EE9505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4E9AD91-B32C-1542-87ED-0DB9C0F129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2EC6FF-575A-C940-BA8D-2D6FB553DA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DD07ED7-ED1C-8844-9EED-A48AAB6B01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7071D-8FD9-F54B-8463-CD9FDCBD2A54}" type="datetimeFigureOut">
              <a:rPr lang="en-US" smtClean="0"/>
              <a:t>2/18/21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C861711-06A1-474A-A1EF-041B96D972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57562A-4830-D842-9C90-739BE053A4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B363F-2D99-5149-BAB5-7BE1A3A1EA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38076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19C42-F9F5-7D4C-A1A1-B4D7076073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A40687F-F785-A34C-BA0B-6E0E412E5C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7071D-8FD9-F54B-8463-CD9FDCBD2A54}" type="datetimeFigureOut">
              <a:rPr lang="en-US" smtClean="0"/>
              <a:t>2/18/21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7BDCAE-0682-5C4F-9C5A-E004B723E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634244-F4CF-5145-B1C1-0C530AEC5A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B363F-2D99-5149-BAB5-7BE1A3A1EA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0413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F60872E-1BEB-F24C-B3E4-6A6D2B455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7071D-8FD9-F54B-8463-CD9FDCBD2A54}" type="datetimeFigureOut">
              <a:rPr lang="en-US" smtClean="0"/>
              <a:t>2/18/21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568ADB9-E2FA-3D43-A199-56045D72FC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43A284-2B4C-5544-B08A-D76433D0F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B363F-2D99-5149-BAB5-7BE1A3A1EA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9591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96D42E-CE43-6449-8770-ABF050F3DC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AA9A69-1725-6A49-82B0-7BC63B9F91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CE5B45-A659-0A41-B954-49D8925DF7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0F445A-3129-0D49-842D-EEB45262AD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7071D-8FD9-F54B-8463-CD9FDCBD2A54}" type="datetimeFigureOut">
              <a:rPr lang="en-US" smtClean="0"/>
              <a:t>2/18/21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902077-F66E-804D-A71D-F97E5519BC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1B00CC-7246-B94A-8AEC-607BCC338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B363F-2D99-5149-BAB5-7BE1A3A1EA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93589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905BE6-01AA-2040-88C5-8827AC50E7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FC94CC3-7848-9A4F-AF52-F17D496060C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37E4B2-3380-AA41-A51A-5FFB2396CB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9892BC-75CE-A847-B59A-29211FFE77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7071D-8FD9-F54B-8463-CD9FDCBD2A54}" type="datetimeFigureOut">
              <a:rPr lang="en-US" smtClean="0"/>
              <a:t>2/18/21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9A50BC-EA28-E64F-8CD0-6549F44319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899C7B-BA4A-3347-A80A-4EDB2A602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B363F-2D99-5149-BAB5-7BE1A3A1EA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35982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5CFF44-C535-9541-876A-97808D11A9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D075A5-2F7B-9E49-BBD2-6F8515EB3B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1BBF6E-0E62-4445-BE4D-25F9B9063A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7071D-8FD9-F54B-8463-CD9FDCBD2A54}" type="datetimeFigureOut">
              <a:rPr lang="en-US" smtClean="0"/>
              <a:t>2/18/21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71001C-D133-5A42-9F7C-B8DD2C41B9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00A7B4-D928-854C-8AB5-DC0A4485E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B363F-2D99-5149-BAB5-7BE1A3A1EA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70307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1BC0076-BCDD-294F-B0BF-B3CE3E51825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1F88F4C-22A5-564D-A097-1FC95BB675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E7F258-A8D7-624F-8193-50F7C3A0B5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7071D-8FD9-F54B-8463-CD9FDCBD2A54}" type="datetimeFigureOut">
              <a:rPr lang="en-US" smtClean="0"/>
              <a:t>2/18/21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40942A-C4E2-B848-9F8B-CB7F73B5A1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66183A-B2E1-D749-9CDC-D1A7F640C2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B363F-2D99-5149-BAB5-7BE1A3A1EA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2766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7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5700" y="6700839"/>
            <a:ext cx="781051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485774"/>
            <a:ext cx="10960100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818748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</p:cNvPr>
          <p:cNvSpPr/>
          <p:nvPr userDrawn="1"/>
        </p:nvSpPr>
        <p:spPr>
          <a:xfrm>
            <a:off x="10613136" y="6023704"/>
            <a:ext cx="1408176" cy="7062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743202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14000">
              <a:srgbClr val="FFC000"/>
            </a:gs>
            <a:gs pos="29000">
              <a:schemeClr val="accent4">
                <a:lumMod val="40000"/>
                <a:lumOff val="60000"/>
              </a:schemeClr>
            </a:gs>
            <a:gs pos="42000">
              <a:srgbClr val="00B0F0">
                <a:alpha val="31000"/>
              </a:srgb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6ECE543-F5A0-624B-9EEA-D73565220B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B025EC-2461-9346-B279-657E7AF954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A1204-2CBD-2C4E-BA8F-779181C748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E7071D-8FD9-F54B-8463-CD9FDCBD2A54}" type="datetimeFigureOut">
              <a:rPr lang="en-US" smtClean="0"/>
              <a:t>2/18/21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8FB2B8-868E-0646-A37C-F23A9C05CD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5F6740-1276-204D-8F96-BA0D577D0A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1B363F-2D99-5149-BAB5-7BE1A3A1EA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3340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3.png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hyperlink" Target="http://upload.wikimedia.org/wikipedia/en/a/ad/Vassily-kandinsky.jpeg" TargetMode="External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3.png"/><Relationship Id="rId5" Type="http://schemas.openxmlformats.org/officeDocument/2006/relationships/image" Target="../media/image5.jp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3.png"/><Relationship Id="rId2" Type="http://schemas.microsoft.com/office/2007/relationships/media" Target="../media/media5.m4a"/><Relationship Id="rId1" Type="http://schemas.openxmlformats.org/officeDocument/2006/relationships/tags" Target="../tags/tag3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audio" Target="../media/media6.m4a"/><Relationship Id="rId7" Type="http://schemas.openxmlformats.org/officeDocument/2006/relationships/image" Target="../media/image9.jpeg"/><Relationship Id="rId2" Type="http://schemas.microsoft.com/office/2007/relationships/media" Target="../media/media6.m4a"/><Relationship Id="rId1" Type="http://schemas.openxmlformats.org/officeDocument/2006/relationships/tags" Target="../tags/tag4.xml"/><Relationship Id="rId6" Type="http://schemas.openxmlformats.org/officeDocument/2006/relationships/image" Target="../media/image7.jpeg"/><Relationship Id="rId5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audio" Target="../media/media7.m4a"/><Relationship Id="rId7" Type="http://schemas.openxmlformats.org/officeDocument/2006/relationships/hyperlink" Target="http://anotherespressoplease.net/2008/07" TargetMode="External"/><Relationship Id="rId2" Type="http://schemas.microsoft.com/office/2007/relationships/media" Target="../media/media7.m4a"/><Relationship Id="rId1" Type="http://schemas.openxmlformats.org/officeDocument/2006/relationships/tags" Target="../tags/tag5.xml"/><Relationship Id="rId6" Type="http://schemas.openxmlformats.org/officeDocument/2006/relationships/image" Target="../media/image12.gif"/><Relationship Id="rId5" Type="http://schemas.openxmlformats.org/officeDocument/2006/relationships/image" Target="../media/image11.jpeg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3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3.pn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3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3.png"/><Relationship Id="rId5" Type="http://schemas.openxmlformats.org/officeDocument/2006/relationships/image" Target="../media/image18.png"/><Relationship Id="rId4" Type="http://schemas.openxmlformats.org/officeDocument/2006/relationships/notesSlide" Target="../notesSlides/notesSlide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RYB_color_model" TargetMode="External"/><Relationship Id="rId3" Type="http://schemas.openxmlformats.org/officeDocument/2006/relationships/audio" Target="../media/media13.m4a"/><Relationship Id="rId7" Type="http://schemas.openxmlformats.org/officeDocument/2006/relationships/image" Target="../media/image20.png"/><Relationship Id="rId2" Type="http://schemas.microsoft.com/office/2007/relationships/media" Target="../media/media13.m4a"/><Relationship Id="rId1" Type="http://schemas.openxmlformats.org/officeDocument/2006/relationships/tags" Target="../tags/tag6.xml"/><Relationship Id="rId6" Type="http://schemas.openxmlformats.org/officeDocument/2006/relationships/image" Target="../media/image19.pn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23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notesSlide" Target="../notesSlides/notesSlide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image" Target="../media/image3.png"/><Relationship Id="rId5" Type="http://schemas.openxmlformats.org/officeDocument/2006/relationships/image" Target="../media/image24.png"/><Relationship Id="rId4" Type="http://schemas.openxmlformats.org/officeDocument/2006/relationships/notesSlide" Target="../notesSlides/notesSlide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audio" Target="../media/media18.m4a"/><Relationship Id="rId7" Type="http://schemas.openxmlformats.org/officeDocument/2006/relationships/image" Target="../media/image27.png"/><Relationship Id="rId2" Type="http://schemas.microsoft.com/office/2007/relationships/media" Target="../media/media18.m4a"/><Relationship Id="rId1" Type="http://schemas.openxmlformats.org/officeDocument/2006/relationships/tags" Target="../tags/tag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10" Type="http://schemas.openxmlformats.org/officeDocument/2006/relationships/image" Target="../media/image3.png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29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media19.m4a"/><Relationship Id="rId7" Type="http://schemas.openxmlformats.org/officeDocument/2006/relationships/image" Target="../media/image3.png"/><Relationship Id="rId2" Type="http://schemas.microsoft.com/office/2007/relationships/media" Target="../media/media19.m4a"/><Relationship Id="rId1" Type="http://schemas.openxmlformats.org/officeDocument/2006/relationships/tags" Target="../tags/tag8.xml"/><Relationship Id="rId6" Type="http://schemas.openxmlformats.org/officeDocument/2006/relationships/hyperlink" Target="https://ru.wikipedia.org/wiki/%D0%9F%D1%80%D0%B5%D0%B4%D0%B5%D0%BB_%D1%81%D0%BA%D0%BB%D0%B0%D0%B4%D1%8B%D0%B2%D0%B0%D0%BD%D0%B8%D1%8F_%D0%B1%D1%83%D0%BC%D0%B0%D0%B3%D0%B8" TargetMode="External"/><Relationship Id="rId5" Type="http://schemas.openxmlformats.org/officeDocument/2006/relationships/image" Target="../media/image30.png"/><Relationship Id="rId4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customXml" Target="../ink/ink3.xml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32.png"/><Relationship Id="rId12" Type="http://schemas.openxmlformats.org/officeDocument/2006/relationships/image" Target="../media/image3.png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6" Type="http://schemas.openxmlformats.org/officeDocument/2006/relationships/customXml" Target="../ink/ink2.xml"/><Relationship Id="rId11" Type="http://schemas.openxmlformats.org/officeDocument/2006/relationships/image" Target="../media/image34.png"/><Relationship Id="rId5" Type="http://schemas.openxmlformats.org/officeDocument/2006/relationships/image" Target="../media/image31.png"/><Relationship Id="rId10" Type="http://schemas.openxmlformats.org/officeDocument/2006/relationships/customXml" Target="../ink/ink4.xml"/><Relationship Id="rId4" Type="http://schemas.openxmlformats.org/officeDocument/2006/relationships/customXml" Target="../ink/ink1.xml"/><Relationship Id="rId9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customXml" Target="../ink/ink7.xml"/><Relationship Id="rId13" Type="http://schemas.openxmlformats.org/officeDocument/2006/relationships/image" Target="../media/image39.png"/><Relationship Id="rId18" Type="http://schemas.openxmlformats.org/officeDocument/2006/relationships/customXml" Target="../ink/ink12.xml"/><Relationship Id="rId3" Type="http://schemas.openxmlformats.org/officeDocument/2006/relationships/slideLayout" Target="../slideLayouts/slideLayout13.xml"/><Relationship Id="rId21" Type="http://schemas.openxmlformats.org/officeDocument/2006/relationships/image" Target="../media/image43.png"/><Relationship Id="rId7" Type="http://schemas.openxmlformats.org/officeDocument/2006/relationships/image" Target="../media/image36.png"/><Relationship Id="rId12" Type="http://schemas.openxmlformats.org/officeDocument/2006/relationships/customXml" Target="../ink/ink9.xml"/><Relationship Id="rId17" Type="http://schemas.openxmlformats.org/officeDocument/2006/relationships/image" Target="../media/image41.png"/><Relationship Id="rId2" Type="http://schemas.openxmlformats.org/officeDocument/2006/relationships/audio" Target="../media/media22.m4a"/><Relationship Id="rId16" Type="http://schemas.openxmlformats.org/officeDocument/2006/relationships/customXml" Target="../ink/ink11.xml"/><Relationship Id="rId20" Type="http://schemas.openxmlformats.org/officeDocument/2006/relationships/customXml" Target="../ink/ink13.xml"/><Relationship Id="rId1" Type="http://schemas.microsoft.com/office/2007/relationships/media" Target="../media/media22.m4a"/><Relationship Id="rId6" Type="http://schemas.openxmlformats.org/officeDocument/2006/relationships/customXml" Target="../ink/ink6.xml"/><Relationship Id="rId11" Type="http://schemas.openxmlformats.org/officeDocument/2006/relationships/image" Target="../media/image38.png"/><Relationship Id="rId24" Type="http://schemas.openxmlformats.org/officeDocument/2006/relationships/image" Target="../media/image3.png"/><Relationship Id="rId5" Type="http://schemas.openxmlformats.org/officeDocument/2006/relationships/image" Target="../media/image35.png"/><Relationship Id="rId15" Type="http://schemas.openxmlformats.org/officeDocument/2006/relationships/image" Target="../media/image40.png"/><Relationship Id="rId23" Type="http://schemas.openxmlformats.org/officeDocument/2006/relationships/image" Target="../media/image44.png"/><Relationship Id="rId10" Type="http://schemas.openxmlformats.org/officeDocument/2006/relationships/customXml" Target="../ink/ink8.xml"/><Relationship Id="rId19" Type="http://schemas.openxmlformats.org/officeDocument/2006/relationships/image" Target="../media/image42.png"/><Relationship Id="rId4" Type="http://schemas.openxmlformats.org/officeDocument/2006/relationships/customXml" Target="../ink/ink5.xml"/><Relationship Id="rId9" Type="http://schemas.openxmlformats.org/officeDocument/2006/relationships/image" Target="../media/image37.png"/><Relationship Id="rId14" Type="http://schemas.openxmlformats.org/officeDocument/2006/relationships/customXml" Target="../ink/ink10.xml"/><Relationship Id="rId22" Type="http://schemas.openxmlformats.org/officeDocument/2006/relationships/customXml" Target="../ink/ink14.xml"/></Relationships>
</file>

<file path=ppt/slides/_rels/slide23.xml.rels><?xml version="1.0" encoding="UTF-8" standalone="yes"?>
<Relationships xmlns="http://schemas.openxmlformats.org/package/2006/relationships"><Relationship Id="rId26" Type="http://schemas.openxmlformats.org/officeDocument/2006/relationships/customXml" Target="../ink/ink26.xml"/><Relationship Id="rId21" Type="http://schemas.openxmlformats.org/officeDocument/2006/relationships/image" Target="../media/image49.png"/><Relationship Id="rId42" Type="http://schemas.openxmlformats.org/officeDocument/2006/relationships/customXml" Target="../ink/ink34.xml"/><Relationship Id="rId47" Type="http://schemas.openxmlformats.org/officeDocument/2006/relationships/image" Target="../media/image62.png"/><Relationship Id="rId63" Type="http://schemas.openxmlformats.org/officeDocument/2006/relationships/image" Target="../media/image70.png"/><Relationship Id="rId68" Type="http://schemas.openxmlformats.org/officeDocument/2006/relationships/customXml" Target="../ink/ink47.xml"/><Relationship Id="rId84" Type="http://schemas.openxmlformats.org/officeDocument/2006/relationships/customXml" Target="../ink/ink55.xml"/><Relationship Id="rId89" Type="http://schemas.openxmlformats.org/officeDocument/2006/relationships/image" Target="../media/image83.png"/><Relationship Id="rId16" Type="http://schemas.openxmlformats.org/officeDocument/2006/relationships/customXml" Target="../ink/ink21.xml"/><Relationship Id="rId11" Type="http://schemas.openxmlformats.org/officeDocument/2006/relationships/image" Target="../media/image38.png"/><Relationship Id="rId32" Type="http://schemas.openxmlformats.org/officeDocument/2006/relationships/customXml" Target="../ink/ink29.xml"/><Relationship Id="rId37" Type="http://schemas.openxmlformats.org/officeDocument/2006/relationships/image" Target="../media/image57.png"/><Relationship Id="rId53" Type="http://schemas.openxmlformats.org/officeDocument/2006/relationships/image" Target="../media/image65.png"/><Relationship Id="rId58" Type="http://schemas.openxmlformats.org/officeDocument/2006/relationships/customXml" Target="../ink/ink42.xml"/><Relationship Id="rId74" Type="http://schemas.openxmlformats.org/officeDocument/2006/relationships/customXml" Target="../ink/ink50.xml"/><Relationship Id="rId79" Type="http://schemas.openxmlformats.org/officeDocument/2006/relationships/image" Target="../media/image78.png"/><Relationship Id="rId5" Type="http://schemas.openxmlformats.org/officeDocument/2006/relationships/image" Target="../media/image35.png"/><Relationship Id="rId90" Type="http://schemas.openxmlformats.org/officeDocument/2006/relationships/customXml" Target="../ink/ink58.xml"/><Relationship Id="rId14" Type="http://schemas.openxmlformats.org/officeDocument/2006/relationships/customXml" Target="../ink/ink20.xml"/><Relationship Id="rId22" Type="http://schemas.openxmlformats.org/officeDocument/2006/relationships/customXml" Target="../ink/ink24.xml"/><Relationship Id="rId27" Type="http://schemas.openxmlformats.org/officeDocument/2006/relationships/image" Target="../media/image52.png"/><Relationship Id="rId30" Type="http://schemas.openxmlformats.org/officeDocument/2006/relationships/customXml" Target="../ink/ink28.xml"/><Relationship Id="rId35" Type="http://schemas.openxmlformats.org/officeDocument/2006/relationships/image" Target="../media/image56.png"/><Relationship Id="rId43" Type="http://schemas.openxmlformats.org/officeDocument/2006/relationships/image" Target="../media/image60.png"/><Relationship Id="rId48" Type="http://schemas.openxmlformats.org/officeDocument/2006/relationships/customXml" Target="../ink/ink37.xml"/><Relationship Id="rId56" Type="http://schemas.openxmlformats.org/officeDocument/2006/relationships/customXml" Target="../ink/ink41.xml"/><Relationship Id="rId64" Type="http://schemas.openxmlformats.org/officeDocument/2006/relationships/customXml" Target="../ink/ink45.xml"/><Relationship Id="rId69" Type="http://schemas.openxmlformats.org/officeDocument/2006/relationships/image" Target="../media/image73.png"/><Relationship Id="rId77" Type="http://schemas.openxmlformats.org/officeDocument/2006/relationships/image" Target="../media/image77.png"/><Relationship Id="rId8" Type="http://schemas.openxmlformats.org/officeDocument/2006/relationships/customXml" Target="../ink/ink17.xml"/><Relationship Id="rId51" Type="http://schemas.openxmlformats.org/officeDocument/2006/relationships/image" Target="../media/image64.png"/><Relationship Id="rId72" Type="http://schemas.openxmlformats.org/officeDocument/2006/relationships/customXml" Target="../ink/ink49.xml"/><Relationship Id="rId80" Type="http://schemas.openxmlformats.org/officeDocument/2006/relationships/customXml" Target="../ink/ink53.xml"/><Relationship Id="rId85" Type="http://schemas.openxmlformats.org/officeDocument/2006/relationships/image" Target="../media/image81.png"/><Relationship Id="rId3" Type="http://schemas.openxmlformats.org/officeDocument/2006/relationships/slideLayout" Target="../slideLayouts/slideLayout13.xml"/><Relationship Id="rId12" Type="http://schemas.openxmlformats.org/officeDocument/2006/relationships/customXml" Target="../ink/ink19.xml"/><Relationship Id="rId17" Type="http://schemas.openxmlformats.org/officeDocument/2006/relationships/image" Target="../media/image47.png"/><Relationship Id="rId25" Type="http://schemas.openxmlformats.org/officeDocument/2006/relationships/image" Target="../media/image51.png"/><Relationship Id="rId33" Type="http://schemas.openxmlformats.org/officeDocument/2006/relationships/image" Target="../media/image55.png"/><Relationship Id="rId38" Type="http://schemas.openxmlformats.org/officeDocument/2006/relationships/customXml" Target="../ink/ink32.xml"/><Relationship Id="rId46" Type="http://schemas.openxmlformats.org/officeDocument/2006/relationships/customXml" Target="../ink/ink36.xml"/><Relationship Id="rId59" Type="http://schemas.openxmlformats.org/officeDocument/2006/relationships/image" Target="../media/image68.png"/><Relationship Id="rId67" Type="http://schemas.openxmlformats.org/officeDocument/2006/relationships/image" Target="../media/image72.png"/><Relationship Id="rId20" Type="http://schemas.openxmlformats.org/officeDocument/2006/relationships/customXml" Target="../ink/ink23.xml"/><Relationship Id="rId41" Type="http://schemas.openxmlformats.org/officeDocument/2006/relationships/image" Target="../media/image59.png"/><Relationship Id="rId54" Type="http://schemas.openxmlformats.org/officeDocument/2006/relationships/customXml" Target="../ink/ink40.xml"/><Relationship Id="rId62" Type="http://schemas.openxmlformats.org/officeDocument/2006/relationships/customXml" Target="../ink/ink44.xml"/><Relationship Id="rId70" Type="http://schemas.openxmlformats.org/officeDocument/2006/relationships/customXml" Target="../ink/ink48.xml"/><Relationship Id="rId75" Type="http://schemas.openxmlformats.org/officeDocument/2006/relationships/image" Target="../media/image76.png"/><Relationship Id="rId83" Type="http://schemas.openxmlformats.org/officeDocument/2006/relationships/image" Target="../media/image80.png"/><Relationship Id="rId88" Type="http://schemas.openxmlformats.org/officeDocument/2006/relationships/customXml" Target="../ink/ink57.xml"/><Relationship Id="rId91" Type="http://schemas.openxmlformats.org/officeDocument/2006/relationships/image" Target="../media/image84.png"/><Relationship Id="rId1" Type="http://schemas.microsoft.com/office/2007/relationships/media" Target="../media/media23.m4a"/><Relationship Id="rId6" Type="http://schemas.openxmlformats.org/officeDocument/2006/relationships/customXml" Target="../ink/ink16.xml"/><Relationship Id="rId15" Type="http://schemas.openxmlformats.org/officeDocument/2006/relationships/image" Target="../media/image46.png"/><Relationship Id="rId23" Type="http://schemas.openxmlformats.org/officeDocument/2006/relationships/image" Target="../media/image50.png"/><Relationship Id="rId28" Type="http://schemas.openxmlformats.org/officeDocument/2006/relationships/customXml" Target="../ink/ink27.xml"/><Relationship Id="rId36" Type="http://schemas.openxmlformats.org/officeDocument/2006/relationships/customXml" Target="../ink/ink31.xml"/><Relationship Id="rId49" Type="http://schemas.openxmlformats.org/officeDocument/2006/relationships/image" Target="../media/image63.png"/><Relationship Id="rId57" Type="http://schemas.openxmlformats.org/officeDocument/2006/relationships/image" Target="../media/image67.png"/><Relationship Id="rId10" Type="http://schemas.openxmlformats.org/officeDocument/2006/relationships/customXml" Target="../ink/ink18.xml"/><Relationship Id="rId31" Type="http://schemas.openxmlformats.org/officeDocument/2006/relationships/image" Target="../media/image54.png"/><Relationship Id="rId44" Type="http://schemas.openxmlformats.org/officeDocument/2006/relationships/customXml" Target="../ink/ink35.xml"/><Relationship Id="rId52" Type="http://schemas.openxmlformats.org/officeDocument/2006/relationships/customXml" Target="../ink/ink39.xml"/><Relationship Id="rId60" Type="http://schemas.openxmlformats.org/officeDocument/2006/relationships/customXml" Target="../ink/ink43.xml"/><Relationship Id="rId65" Type="http://schemas.openxmlformats.org/officeDocument/2006/relationships/image" Target="../media/image71.png"/><Relationship Id="rId73" Type="http://schemas.openxmlformats.org/officeDocument/2006/relationships/image" Target="../media/image75.png"/><Relationship Id="rId78" Type="http://schemas.openxmlformats.org/officeDocument/2006/relationships/customXml" Target="../ink/ink52.xml"/><Relationship Id="rId81" Type="http://schemas.openxmlformats.org/officeDocument/2006/relationships/image" Target="../media/image79.png"/><Relationship Id="rId86" Type="http://schemas.openxmlformats.org/officeDocument/2006/relationships/customXml" Target="../ink/ink56.xml"/><Relationship Id="rId4" Type="http://schemas.openxmlformats.org/officeDocument/2006/relationships/customXml" Target="../ink/ink15.xml"/><Relationship Id="rId9" Type="http://schemas.openxmlformats.org/officeDocument/2006/relationships/image" Target="../media/image37.png"/><Relationship Id="rId13" Type="http://schemas.openxmlformats.org/officeDocument/2006/relationships/image" Target="../media/image45.png"/><Relationship Id="rId18" Type="http://schemas.openxmlformats.org/officeDocument/2006/relationships/customXml" Target="../ink/ink22.xml"/><Relationship Id="rId39" Type="http://schemas.openxmlformats.org/officeDocument/2006/relationships/image" Target="../media/image58.png"/><Relationship Id="rId34" Type="http://schemas.openxmlformats.org/officeDocument/2006/relationships/customXml" Target="../ink/ink30.xml"/><Relationship Id="rId50" Type="http://schemas.openxmlformats.org/officeDocument/2006/relationships/customXml" Target="../ink/ink38.xml"/><Relationship Id="rId55" Type="http://schemas.openxmlformats.org/officeDocument/2006/relationships/image" Target="../media/image66.png"/><Relationship Id="rId76" Type="http://schemas.openxmlformats.org/officeDocument/2006/relationships/customXml" Target="../ink/ink51.xml"/><Relationship Id="rId7" Type="http://schemas.openxmlformats.org/officeDocument/2006/relationships/image" Target="../media/image36.png"/><Relationship Id="rId71" Type="http://schemas.openxmlformats.org/officeDocument/2006/relationships/image" Target="../media/image74.png"/><Relationship Id="rId92" Type="http://schemas.openxmlformats.org/officeDocument/2006/relationships/image" Target="../media/image3.png"/><Relationship Id="rId2" Type="http://schemas.openxmlformats.org/officeDocument/2006/relationships/audio" Target="../media/media23.m4a"/><Relationship Id="rId29" Type="http://schemas.openxmlformats.org/officeDocument/2006/relationships/image" Target="../media/image53.png"/><Relationship Id="rId24" Type="http://schemas.openxmlformats.org/officeDocument/2006/relationships/customXml" Target="../ink/ink25.xml"/><Relationship Id="rId40" Type="http://schemas.openxmlformats.org/officeDocument/2006/relationships/customXml" Target="../ink/ink33.xml"/><Relationship Id="rId45" Type="http://schemas.openxmlformats.org/officeDocument/2006/relationships/image" Target="../media/image61.png"/><Relationship Id="rId66" Type="http://schemas.openxmlformats.org/officeDocument/2006/relationships/customXml" Target="../ink/ink46.xml"/><Relationship Id="rId87" Type="http://schemas.openxmlformats.org/officeDocument/2006/relationships/image" Target="../media/image82.png"/><Relationship Id="rId61" Type="http://schemas.openxmlformats.org/officeDocument/2006/relationships/image" Target="../media/image69.png"/><Relationship Id="rId82" Type="http://schemas.openxmlformats.org/officeDocument/2006/relationships/customXml" Target="../ink/ink54.xml"/><Relationship Id="rId19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90E06F44-5441-BD4D-BB0B-0D964B627D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alphaModFix amt="86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774"/>
                    </a14:imgEffect>
                    <a14:imgEffect>
                      <a14:saturation sat="24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80878"/>
            <a:ext cx="11887200" cy="649624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0239E16-D36C-C44B-B6AE-FF15C71ADD71}"/>
              </a:ext>
            </a:extLst>
          </p:cNvPr>
          <p:cNvSpPr/>
          <p:nvPr/>
        </p:nvSpPr>
        <p:spPr>
          <a:xfrm>
            <a:off x="1814513" y="814388"/>
            <a:ext cx="8915400" cy="2886075"/>
          </a:xfrm>
          <a:prstGeom prst="rect">
            <a:avLst/>
          </a:prstGeom>
          <a:solidFill>
            <a:schemeClr val="accent1">
              <a:alpha val="9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0" name="Title 1">
            <a:extLst>
              <a:ext uri="{FF2B5EF4-FFF2-40B4-BE49-F238E27FC236}">
                <a16:creationId xmlns:a16="http://schemas.microsoft.com/office/drawing/2014/main" id="{7F153EB1-01D3-2949-AAC8-D5367BE7E3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95500" y="1000126"/>
            <a:ext cx="7772400" cy="1470025"/>
          </a:xfrm>
        </p:spPr>
        <p:txBody>
          <a:bodyPr/>
          <a:lstStyle/>
          <a:p>
            <a:r>
              <a:rPr lang="en-GB" altLang="en-US" sz="9600" b="1" dirty="0">
                <a:latin typeface="Comic Sans MS" panose="030F0902030302020204" pitchFamily="66" charset="0"/>
              </a:rPr>
              <a:t>ARTS WEEK</a:t>
            </a:r>
          </a:p>
        </p:txBody>
      </p:sp>
      <p:sp>
        <p:nvSpPr>
          <p:cNvPr id="2051" name="Subtitle 2">
            <a:extLst>
              <a:ext uri="{FF2B5EF4-FFF2-40B4-BE49-F238E27FC236}">
                <a16:creationId xmlns:a16="http://schemas.microsoft.com/office/drawing/2014/main" id="{BB174622-C569-464C-8DA7-CDC93FA197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00213" y="2601117"/>
            <a:ext cx="9144000" cy="1655762"/>
          </a:xfrm>
        </p:spPr>
        <p:txBody>
          <a:bodyPr/>
          <a:lstStyle/>
          <a:p>
            <a:r>
              <a:rPr lang="en-GB" altLang="en-US" sz="4800" b="1" dirty="0">
                <a:latin typeface="Comic Sans MS" panose="030F0902030302020204" pitchFamily="66" charset="0"/>
              </a:rPr>
              <a:t>Wassily Kandinsky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E704B091-8AEC-5F4A-BA85-A76FECACD9B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841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28"/>
    </mc:Choice>
    <mc:Fallback xmlns="">
      <p:transition spd="slow" advTm="147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3E45EF82-E67E-514A-862E-93B441B09982}"/>
              </a:ext>
            </a:extLst>
          </p:cNvPr>
          <p:cNvSpPr/>
          <p:nvPr/>
        </p:nvSpPr>
        <p:spPr>
          <a:xfrm>
            <a:off x="273269" y="215900"/>
            <a:ext cx="11582400" cy="6299830"/>
          </a:xfrm>
          <a:prstGeom prst="roundRect">
            <a:avLst/>
          </a:prstGeom>
          <a:solidFill>
            <a:schemeClr val="bg1">
              <a:alpha val="92000"/>
            </a:schemeClr>
          </a:solidFill>
          <a:ln cmpd="thickThin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Image:Vassily-kandinsky.jpeg">
            <a:hlinkClick r:id="rId5"/>
            <a:extLst>
              <a:ext uri="{FF2B5EF4-FFF2-40B4-BE49-F238E27FC236}">
                <a16:creationId xmlns:a16="http://schemas.microsoft.com/office/drawing/2014/main" id="{EC693D87-913E-5141-87D2-D9B90A9634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0" y="342271"/>
            <a:ext cx="3676650" cy="5878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extBox 4">
            <a:extLst>
              <a:ext uri="{FF2B5EF4-FFF2-40B4-BE49-F238E27FC236}">
                <a16:creationId xmlns:a16="http://schemas.microsoft.com/office/drawing/2014/main" id="{4AF6C48B-A1A4-4543-A2A6-DF2EC3743A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889" y="1062039"/>
            <a:ext cx="4714875" cy="3077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GB" altLang="en-US" sz="2800" dirty="0">
                <a:latin typeface="Comic Sans MS" panose="030F0902030302020204" pitchFamily="66" charset="0"/>
              </a:rPr>
              <a:t>Kandinsky was born on December 16</a:t>
            </a:r>
            <a:r>
              <a:rPr lang="en-GB" altLang="en-US" sz="2800" baseline="30000" dirty="0">
                <a:latin typeface="Comic Sans MS" panose="030F0902030302020204" pitchFamily="66" charset="0"/>
              </a:rPr>
              <a:t>th</a:t>
            </a:r>
            <a:r>
              <a:rPr lang="en-GB" altLang="en-US" sz="2800" dirty="0">
                <a:latin typeface="Comic Sans MS" panose="030F0902030302020204" pitchFamily="66" charset="0"/>
              </a:rPr>
              <a:t> 1866 in Russia.</a:t>
            </a:r>
          </a:p>
          <a:p>
            <a:endParaRPr lang="en-GB" altLang="en-US" sz="2800" dirty="0">
              <a:latin typeface="Comic Sans MS" panose="030F0902030302020204" pitchFamily="66" charset="0"/>
            </a:endParaRPr>
          </a:p>
          <a:p>
            <a:endParaRPr lang="en-GB" altLang="en-US" sz="2800" dirty="0">
              <a:latin typeface="Comic Sans MS" panose="030F0902030302020204" pitchFamily="66" charset="0"/>
            </a:endParaRPr>
          </a:p>
          <a:p>
            <a:endParaRPr lang="en-GB" altLang="en-US" dirty="0"/>
          </a:p>
          <a:p>
            <a:endParaRPr lang="en-GB" altLang="en-US" dirty="0"/>
          </a:p>
          <a:p>
            <a:endParaRPr lang="en-GB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ED7A01-3687-3A42-BE98-E2761BCC6843}"/>
              </a:ext>
            </a:extLst>
          </p:cNvPr>
          <p:cNvSpPr txBox="1"/>
          <p:nvPr/>
        </p:nvSpPr>
        <p:spPr>
          <a:xfrm>
            <a:off x="623889" y="2765650"/>
            <a:ext cx="396059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When he was 30, he left his job as a university teacher and went to art school. He found art school easy and excelled at his studies. 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425F210D-F655-3F48-807E-3974EFAB4DD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24654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355"/>
    </mc:Choice>
    <mc:Fallback xmlns="">
      <p:transition spd="slow" advTm="273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07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3E45EF82-E67E-514A-862E-93B441B09982}"/>
              </a:ext>
            </a:extLst>
          </p:cNvPr>
          <p:cNvSpPr/>
          <p:nvPr/>
        </p:nvSpPr>
        <p:spPr>
          <a:xfrm>
            <a:off x="273269" y="215900"/>
            <a:ext cx="11582400" cy="6299830"/>
          </a:xfrm>
          <a:prstGeom prst="roundRect">
            <a:avLst/>
          </a:prstGeom>
          <a:solidFill>
            <a:schemeClr val="bg1">
              <a:alpha val="92000"/>
            </a:schemeClr>
          </a:solidFill>
          <a:ln cmpd="thickThin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latin typeface="Comic Sans MS" panose="030F0902030302020204" pitchFamily="66" charset="0"/>
              </a:rPr>
              <a:t>Music helped him create his paintings. He especially loved opera.   </a:t>
            </a:r>
          </a:p>
        </p:txBody>
      </p:sp>
      <p:sp>
        <p:nvSpPr>
          <p:cNvPr id="3075" name="TextBox 4">
            <a:extLst>
              <a:ext uri="{FF2B5EF4-FFF2-40B4-BE49-F238E27FC236}">
                <a16:creationId xmlns:a16="http://schemas.microsoft.com/office/drawing/2014/main" id="{4AF6C48B-A1A4-4543-A2A6-DF2EC3743A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887" y="747714"/>
            <a:ext cx="5834061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GB" altLang="en-US" sz="2800" dirty="0">
                <a:latin typeface="Comic Sans MS" panose="030F0902030302020204" pitchFamily="66" charset="0"/>
              </a:rPr>
              <a:t>As a child he loved music and learned to play the piano and the cello</a:t>
            </a:r>
            <a:r>
              <a:rPr lang="en-GB" altLang="en-US" sz="2800" dirty="0">
                <a:latin typeface="SassoonPrimaryInfant" pitchFamily="2" charset="0"/>
              </a:rPr>
              <a:t>.</a:t>
            </a:r>
            <a:endParaRPr lang="en-GB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ED7A01-3687-3A42-BE98-E2761BCC6843}"/>
              </a:ext>
            </a:extLst>
          </p:cNvPr>
          <p:cNvSpPr txBox="1"/>
          <p:nvPr/>
        </p:nvSpPr>
        <p:spPr>
          <a:xfrm>
            <a:off x="623887" y="2379243"/>
            <a:ext cx="567689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2800" dirty="0">
                <a:latin typeface="Comic Sans MS" panose="030F0902030302020204" pitchFamily="66" charset="0"/>
              </a:rPr>
              <a:t>Music helped him create his paintings. He especially loved opera.   </a:t>
            </a:r>
          </a:p>
        </p:txBody>
      </p:sp>
      <p:pic>
        <p:nvPicPr>
          <p:cNvPr id="7" name="Google Shape;45;p16">
            <a:extLst>
              <a:ext uri="{FF2B5EF4-FFF2-40B4-BE49-F238E27FC236}">
                <a16:creationId xmlns:a16="http://schemas.microsoft.com/office/drawing/2014/main" id="{3AEFF58C-E8A9-9547-B8FF-41E02545D49C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2471" t="6540" r="435" b="15539"/>
          <a:stretch/>
        </p:blipFill>
        <p:spPr>
          <a:xfrm>
            <a:off x="6723254" y="747714"/>
            <a:ext cx="4192395" cy="4910136"/>
          </a:xfrm>
          <a:prstGeom prst="roundRect">
            <a:avLst>
              <a:gd name="adj" fmla="val 0"/>
            </a:avLst>
          </a:prstGeom>
          <a:noFill/>
          <a:ln w="28575" cap="flat" cmpd="sng">
            <a:solidFill>
              <a:srgbClr val="FFC000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4D1EC35-DB5A-674E-A757-A8466EDB85BB}"/>
              </a:ext>
            </a:extLst>
          </p:cNvPr>
          <p:cNvSpPr txBox="1"/>
          <p:nvPr/>
        </p:nvSpPr>
        <p:spPr>
          <a:xfrm>
            <a:off x="623887" y="4013418"/>
            <a:ext cx="567689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Kandinsky thought a lot about colours and how they make people feel. He believed that colours had a soul.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0875186-E3D1-BC4A-8F33-50762B0DE3B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82255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568"/>
    </mc:Choice>
    <mc:Fallback xmlns="">
      <p:transition spd="slow" advTm="195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075" grpId="0"/>
      <p:bldP spid="6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3CB445C7-AA53-9842-9C7F-16C7AD5E0DA8}"/>
              </a:ext>
            </a:extLst>
          </p:cNvPr>
          <p:cNvSpPr/>
          <p:nvPr/>
        </p:nvSpPr>
        <p:spPr>
          <a:xfrm>
            <a:off x="273269" y="215900"/>
            <a:ext cx="11582400" cy="6299830"/>
          </a:xfrm>
          <a:prstGeom prst="roundRect">
            <a:avLst/>
          </a:prstGeom>
          <a:solidFill>
            <a:schemeClr val="bg1">
              <a:alpha val="92000"/>
            </a:schemeClr>
          </a:solidFill>
          <a:ln cmpd="thickThin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BF9C4DF4-4EF2-E74B-919D-B31DF9A4230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5737061"/>
            <a:ext cx="8229600" cy="1557337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en-GB" altLang="en-US" dirty="0">
                <a:latin typeface="Comic Sans MS" panose="030F0902030302020204" pitchFamily="66" charset="0"/>
              </a:rPr>
              <a:t>Kandinsky said “I see colour when I hear music.”</a:t>
            </a:r>
            <a:endParaRPr lang="en-US" altLang="en-US" dirty="0">
              <a:latin typeface="Comic Sans MS" panose="030F0902030302020204" pitchFamily="66" charset="0"/>
            </a:endParaRPr>
          </a:p>
        </p:txBody>
      </p:sp>
      <p:pic>
        <p:nvPicPr>
          <p:cNvPr id="10247" name="Picture 7">
            <a:extLst>
              <a:ext uri="{FF2B5EF4-FFF2-40B4-BE49-F238E27FC236}">
                <a16:creationId xmlns:a16="http://schemas.microsoft.com/office/drawing/2014/main" id="{2FE2B2F4-782A-0D4A-B484-C28C607402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2150" y="684924"/>
            <a:ext cx="6624637" cy="458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CF90956-5CBB-BE4F-841C-78CB731945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134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41"/>
    </mc:Choice>
    <mc:Fallback xmlns="">
      <p:transition spd="slow" advTm="62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0ACFE95C-310C-1343-9C19-1EE416F37E6E}"/>
              </a:ext>
            </a:extLst>
          </p:cNvPr>
          <p:cNvSpPr/>
          <p:nvPr/>
        </p:nvSpPr>
        <p:spPr>
          <a:xfrm>
            <a:off x="273269" y="215900"/>
            <a:ext cx="11582400" cy="6299830"/>
          </a:xfrm>
          <a:prstGeom prst="roundRect">
            <a:avLst/>
          </a:prstGeom>
          <a:solidFill>
            <a:schemeClr val="bg1">
              <a:alpha val="92000"/>
            </a:schemeClr>
          </a:solidFill>
          <a:ln cmpd="thickThin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122" name="TextBox 1">
            <a:extLst>
              <a:ext uri="{FF2B5EF4-FFF2-40B4-BE49-F238E27FC236}">
                <a16:creationId xmlns:a16="http://schemas.microsoft.com/office/drawing/2014/main" id="{988885E1-E9B1-9144-97F2-737DBDCF54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5906" y="813260"/>
            <a:ext cx="5884209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GB" altLang="en-US" sz="2800" dirty="0">
                <a:latin typeface="Comic Sans MS" panose="030F0902030302020204" pitchFamily="66" charset="0"/>
              </a:rPr>
              <a:t>Some of Kandinsky’s paintings were inspired by the music composed by a man called</a:t>
            </a:r>
          </a:p>
          <a:p>
            <a:r>
              <a:rPr lang="en-GB" altLang="en-US" sz="2800" i="1" dirty="0">
                <a:latin typeface="Comic Sans MS" panose="030F0902030302020204" pitchFamily="66" charset="0"/>
              </a:rPr>
              <a:t>Richard Wagner</a:t>
            </a:r>
            <a:r>
              <a:rPr lang="en-GB" altLang="en-US" sz="2800" dirty="0">
                <a:latin typeface="Comic Sans MS" panose="030F0902030302020204" pitchFamily="66" charset="0"/>
              </a:rPr>
              <a:t>.</a:t>
            </a:r>
          </a:p>
          <a:p>
            <a:endParaRPr lang="en-GB" altLang="en-US" sz="2800" dirty="0">
              <a:latin typeface="Comic Sans MS" panose="030F0902030302020204" pitchFamily="66" charset="0"/>
            </a:endParaRPr>
          </a:p>
        </p:txBody>
      </p:sp>
      <p:pic>
        <p:nvPicPr>
          <p:cNvPr id="5124" name="Picture 2" descr="http://artchive.com/glyphs/kandinsky/comp7640.jpg">
            <a:extLst>
              <a:ext uri="{FF2B5EF4-FFF2-40B4-BE49-F238E27FC236}">
                <a16:creationId xmlns:a16="http://schemas.microsoft.com/office/drawing/2014/main" id="{42A82D03-450B-0F41-8262-B7AD4726E6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9355" y="3080134"/>
            <a:ext cx="3407028" cy="317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4" descr="http://www.aworldtowin.net/images/images380/KandinskyCompositionVI.jpg">
            <a:extLst>
              <a:ext uri="{FF2B5EF4-FFF2-40B4-BE49-F238E27FC236}">
                <a16:creationId xmlns:a16="http://schemas.microsoft.com/office/drawing/2014/main" id="{1C2C17E8-8F7F-724A-A82E-46AE429FB0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0546" y="674174"/>
            <a:ext cx="3093384" cy="1947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AB2C372-14F0-EB48-B863-647708569CD6}"/>
              </a:ext>
            </a:extLst>
          </p:cNvPr>
          <p:cNvSpPr txBox="1"/>
          <p:nvPr/>
        </p:nvSpPr>
        <p:spPr>
          <a:xfrm>
            <a:off x="5685491" y="4081935"/>
            <a:ext cx="588420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2800" dirty="0">
                <a:latin typeface="Comic Sans MS" panose="030F0902030302020204" pitchFamily="66" charset="0"/>
              </a:rPr>
              <a:t>He used to listen to his music while he painted and try to paint what he heard.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F8C19B2-D89E-5245-8F54-E836F72945A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19583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52"/>
    </mc:Choice>
    <mc:Fallback xmlns="">
      <p:transition spd="slow" advTm="180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0ACFE95C-310C-1343-9C19-1EE416F37E6E}"/>
              </a:ext>
            </a:extLst>
          </p:cNvPr>
          <p:cNvSpPr/>
          <p:nvPr/>
        </p:nvSpPr>
        <p:spPr>
          <a:xfrm>
            <a:off x="273269" y="215900"/>
            <a:ext cx="11582400" cy="6299830"/>
          </a:xfrm>
          <a:prstGeom prst="roundRect">
            <a:avLst/>
          </a:prstGeom>
          <a:solidFill>
            <a:schemeClr val="bg1">
              <a:alpha val="92000"/>
            </a:schemeClr>
          </a:solidFill>
          <a:ln cmpd="thickThin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125" name="Picture 4" descr="http://www.aworldtowin.net/images/images380/KandinskyCompositionVI.jpg">
            <a:extLst>
              <a:ext uri="{FF2B5EF4-FFF2-40B4-BE49-F238E27FC236}">
                <a16:creationId xmlns:a16="http://schemas.microsoft.com/office/drawing/2014/main" id="{1C2C17E8-8F7F-724A-A82E-46AE429FB0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2403" y="674173"/>
            <a:ext cx="8485655" cy="5342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http://artchive.com/glyphs/kandinsky/comp7640.jpg">
            <a:extLst>
              <a:ext uri="{FF2B5EF4-FFF2-40B4-BE49-F238E27FC236}">
                <a16:creationId xmlns:a16="http://schemas.microsoft.com/office/drawing/2014/main" id="{32A89BF3-A4ED-B545-9188-B5D1FE5B39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784" y="395256"/>
            <a:ext cx="6266891" cy="5840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http://privatewww.essex.ac.uk/~dfnehr/kandinsky%20Composicion%20VII.jpg">
            <a:extLst>
              <a:ext uri="{FF2B5EF4-FFF2-40B4-BE49-F238E27FC236}">
                <a16:creationId xmlns:a16="http://schemas.microsoft.com/office/drawing/2014/main" id="{E336D58F-22CE-DD4B-83B6-60955CF15B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4322" y="622300"/>
            <a:ext cx="8283952" cy="565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 descr="http://privatewww.essex.ac.uk/~dfnehr/130228Fondo%20kandinsky.jpg">
            <a:extLst>
              <a:ext uri="{FF2B5EF4-FFF2-40B4-BE49-F238E27FC236}">
                <a16:creationId xmlns:a16="http://schemas.microsoft.com/office/drawing/2014/main" id="{586B4F3A-6743-F84C-BEF3-B19F78106C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3890" y="403433"/>
            <a:ext cx="8485654" cy="5876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720C50B1-8692-8948-B4DD-FC3CD057F16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61793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975"/>
    </mc:Choice>
    <mc:Fallback xmlns="">
      <p:transition spd="slow" advTm="479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76D120A3-07F8-7C40-A860-FA50AC32BFA5}"/>
              </a:ext>
            </a:extLst>
          </p:cNvPr>
          <p:cNvSpPr/>
          <p:nvPr/>
        </p:nvSpPr>
        <p:spPr>
          <a:xfrm>
            <a:off x="273269" y="215900"/>
            <a:ext cx="11582400" cy="6299830"/>
          </a:xfrm>
          <a:prstGeom prst="roundRect">
            <a:avLst/>
          </a:prstGeom>
          <a:solidFill>
            <a:schemeClr val="bg1">
              <a:alpha val="92000"/>
            </a:schemeClr>
          </a:solidFill>
          <a:ln cmpd="thickThin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292" name="Picture 4">
            <a:extLst>
              <a:ext uri="{FF2B5EF4-FFF2-40B4-BE49-F238E27FC236}">
                <a16:creationId xmlns:a16="http://schemas.microsoft.com/office/drawing/2014/main" id="{AEA5B7A9-E6C8-C943-8566-A7E4CC8789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7700" y="506992"/>
            <a:ext cx="8643243" cy="541321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1" name="Rectangle 3">
            <a:extLst>
              <a:ext uri="{FF2B5EF4-FFF2-40B4-BE49-F238E27FC236}">
                <a16:creationId xmlns:a16="http://schemas.microsoft.com/office/drawing/2014/main" id="{DD2D16FD-751F-2647-AE72-2666F977B3D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524723" y="6026134"/>
            <a:ext cx="9771529" cy="552542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en-US" altLang="en-US" dirty="0">
                <a:latin typeface="Comic Sans MS" panose="030F0902030302020204" pitchFamily="66" charset="0"/>
              </a:rPr>
              <a:t>Kandinsky’s artwork is called </a:t>
            </a:r>
            <a:r>
              <a:rPr lang="en-US" altLang="en-US" b="1" dirty="0">
                <a:latin typeface="Comic Sans MS" panose="030F0902030302020204" pitchFamily="66" charset="0"/>
              </a:rPr>
              <a:t>abstract</a:t>
            </a:r>
            <a:r>
              <a:rPr lang="en-US" altLang="en-US" dirty="0">
                <a:latin typeface="Comic Sans MS" panose="030F0902030302020204" pitchFamily="66" charset="0"/>
              </a:rPr>
              <a:t>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69A036F-BA56-B845-A429-5DBF3F0A6ED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1887699" y="722392"/>
            <a:ext cx="8643243" cy="4686778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3544E76-500B-A44B-AAB7-65DAC00648BA}"/>
              </a:ext>
            </a:extLst>
          </p:cNvPr>
          <p:cNvSpPr txBox="1"/>
          <p:nvPr/>
        </p:nvSpPr>
        <p:spPr>
          <a:xfrm rot="10800000" flipV="1">
            <a:off x="528099" y="5967082"/>
            <a:ext cx="11072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Tx/>
              <a:buNone/>
            </a:pPr>
            <a:r>
              <a:rPr lang="en-US" altLang="en-US" sz="2800" dirty="0">
                <a:latin typeface="Comic Sans MS" panose="030F0902030302020204" pitchFamily="66" charset="0"/>
              </a:rPr>
              <a:t>His paintings are made up of lots of shapes.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91142F8-3EAA-1945-82D3-5077D4E728A4}"/>
              </a:ext>
            </a:extLst>
          </p:cNvPr>
          <p:cNvSpPr txBox="1"/>
          <p:nvPr/>
        </p:nvSpPr>
        <p:spPr>
          <a:xfrm>
            <a:off x="1085037" y="5934144"/>
            <a:ext cx="10833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>
                <a:latin typeface="Comic Sans MS" panose="030F0902030302020204" pitchFamily="66" charset="0"/>
              </a:rPr>
              <a:t>We will all see something different when we look at his work.</a:t>
            </a:r>
            <a:endParaRPr lang="en-US" sz="2800" dirty="0"/>
          </a:p>
        </p:txBody>
      </p:sp>
      <p:pic>
        <p:nvPicPr>
          <p:cNvPr id="21" name="Audio 20">
            <a:hlinkClick r:id="" action="ppaction://media"/>
            <a:extLst>
              <a:ext uri="{FF2B5EF4-FFF2-40B4-BE49-F238E27FC236}">
                <a16:creationId xmlns:a16="http://schemas.microsoft.com/office/drawing/2014/main" id="{4FA4C3F1-9167-A74C-82A3-50C6274AA49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84216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665"/>
    </mc:Choice>
    <mc:Fallback xmlns="">
      <p:transition spd="slow" advTm="366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12291" grpId="0" build="p"/>
      <p:bldP spid="16" grpId="0"/>
      <p:bldP spid="16" grpId="1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5086753E-5021-F94E-BF7D-A7805326BACF}"/>
              </a:ext>
            </a:extLst>
          </p:cNvPr>
          <p:cNvSpPr/>
          <p:nvPr/>
        </p:nvSpPr>
        <p:spPr>
          <a:xfrm>
            <a:off x="273269" y="215900"/>
            <a:ext cx="11582400" cy="6299830"/>
          </a:xfrm>
          <a:prstGeom prst="roundRect">
            <a:avLst/>
          </a:prstGeom>
          <a:solidFill>
            <a:schemeClr val="bg1">
              <a:alpha val="92000"/>
            </a:schemeClr>
          </a:solidFill>
          <a:ln cmpd="thickThin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1508" name="Picture 4">
            <a:extLst>
              <a:ext uri="{FF2B5EF4-FFF2-40B4-BE49-F238E27FC236}">
                <a16:creationId xmlns:a16="http://schemas.microsoft.com/office/drawing/2014/main" id="{AA873CBC-F3B2-A849-844D-126AFA86B4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624" y="536786"/>
            <a:ext cx="5419172" cy="5406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1AE15B0-82CD-6942-A05F-D1E6C9B4A38D}"/>
              </a:ext>
            </a:extLst>
          </p:cNvPr>
          <p:cNvSpPr txBox="1"/>
          <p:nvPr/>
        </p:nvSpPr>
        <p:spPr>
          <a:xfrm>
            <a:off x="914400" y="2151529"/>
            <a:ext cx="375172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Other painters that came after him learned a lot from Kandinsky’s ideas.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A73D084-09BB-F448-81C9-3BB6BEA7188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115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77"/>
    </mc:Choice>
    <mc:Fallback xmlns="">
      <p:transition spd="slow" advTm="49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20E82FA-4E20-8142-AF73-9F56E1EA393A}"/>
              </a:ext>
            </a:extLst>
          </p:cNvPr>
          <p:cNvSpPr/>
          <p:nvPr/>
        </p:nvSpPr>
        <p:spPr>
          <a:xfrm>
            <a:off x="273269" y="215900"/>
            <a:ext cx="11582400" cy="6299830"/>
          </a:xfrm>
          <a:prstGeom prst="roundRect">
            <a:avLst/>
          </a:prstGeom>
          <a:solidFill>
            <a:schemeClr val="bg1">
              <a:alpha val="92000"/>
            </a:schemeClr>
          </a:solidFill>
          <a:ln cmpd="thickThin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9350B442-9967-4E4F-A132-F8C72F17B74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346854" y="5456238"/>
            <a:ext cx="9926418" cy="1401762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en-US" altLang="en-US" dirty="0">
                <a:latin typeface="Comic Sans MS" panose="030F0902030302020204" pitchFamily="66" charset="0"/>
              </a:rPr>
              <a:t>Kandinsky died in December 1944. He was 78 years old</a:t>
            </a:r>
            <a:r>
              <a:rPr lang="en-US" altLang="en-US" sz="4800" dirty="0">
                <a:latin typeface="SassoonPrimaryInfant" pitchFamily="2" charset="0"/>
              </a:rPr>
              <a:t>. </a:t>
            </a:r>
          </a:p>
        </p:txBody>
      </p:sp>
      <p:pic>
        <p:nvPicPr>
          <p:cNvPr id="11268" name="Picture 4">
            <a:extLst>
              <a:ext uri="{FF2B5EF4-FFF2-40B4-BE49-F238E27FC236}">
                <a16:creationId xmlns:a16="http://schemas.microsoft.com/office/drawing/2014/main" id="{D9D592A4-50EF-8B45-96FB-38A1AFB2DF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087" y="897568"/>
            <a:ext cx="7489825" cy="4216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1A64FB1-AFCC-164E-8E12-9808F1B247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0664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94"/>
    </mc:Choice>
    <mc:Fallback xmlns="">
      <p:transition spd="slow" advTm="77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8CEC83B3-367E-6348-AA38-7DB88AADC312}"/>
              </a:ext>
            </a:extLst>
          </p:cNvPr>
          <p:cNvSpPr/>
          <p:nvPr/>
        </p:nvSpPr>
        <p:spPr>
          <a:xfrm>
            <a:off x="273269" y="215900"/>
            <a:ext cx="11582400" cy="6299830"/>
          </a:xfrm>
          <a:prstGeom prst="roundRect">
            <a:avLst/>
          </a:prstGeom>
          <a:solidFill>
            <a:schemeClr val="bg1">
              <a:alpha val="92000"/>
            </a:schemeClr>
          </a:solidFill>
          <a:ln cmpd="thickThin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0485" name="Picture 5">
            <a:extLst>
              <a:ext uri="{FF2B5EF4-FFF2-40B4-BE49-F238E27FC236}">
                <a16:creationId xmlns:a16="http://schemas.microsoft.com/office/drawing/2014/main" id="{DE2E4577-CDFC-E340-BA35-01D234482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078" y="342270"/>
            <a:ext cx="7627844" cy="61199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28E002E-EFED-A34E-A054-BCFB642B6A0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545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52"/>
    </mc:Choice>
    <mc:Fallback xmlns="">
      <p:transition spd="slow" advTm="150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C6CB6F54-7B51-D046-99B6-9DB36D7BF8A9}"/>
              </a:ext>
            </a:extLst>
          </p:cNvPr>
          <p:cNvSpPr/>
          <p:nvPr/>
        </p:nvSpPr>
        <p:spPr>
          <a:xfrm>
            <a:off x="273269" y="215900"/>
            <a:ext cx="11582400" cy="6299830"/>
          </a:xfrm>
          <a:prstGeom prst="roundRect">
            <a:avLst/>
          </a:prstGeom>
          <a:solidFill>
            <a:schemeClr val="bg1">
              <a:alpha val="92000"/>
            </a:schemeClr>
          </a:solidFill>
          <a:ln cmpd="thickThin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5" name="Google Shape;85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243455" y="1923185"/>
            <a:ext cx="4616450" cy="3063875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3"/>
          <p:cNvSpPr/>
          <p:nvPr/>
        </p:nvSpPr>
        <p:spPr>
          <a:xfrm>
            <a:off x="1981201" y="428625"/>
            <a:ext cx="8220075" cy="1414462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>
              <a:lnSpc>
                <a:spcPct val="90000"/>
              </a:lnSpc>
              <a:buClr>
                <a:srgbClr val="1C1C1C"/>
              </a:buClr>
              <a:buSzPts val="4000"/>
            </a:pPr>
            <a:r>
              <a:rPr lang="en-US" sz="2000" b="1" dirty="0">
                <a:solidFill>
                  <a:srgbClr val="1C1C1C"/>
                </a:solidFill>
                <a:latin typeface="Comic Sans MS" panose="030F0902030302020204" pitchFamily="66" charset="0"/>
              </a:rPr>
              <a:t>Before we paint, let’s learn about…</a:t>
            </a:r>
          </a:p>
          <a:p>
            <a:pPr>
              <a:lnSpc>
                <a:spcPct val="90000"/>
              </a:lnSpc>
              <a:buClr>
                <a:srgbClr val="1C1C1C"/>
              </a:buClr>
              <a:buSzPts val="4000"/>
            </a:pPr>
            <a:br>
              <a:rPr lang="en-US" sz="2000" b="1" dirty="0">
                <a:solidFill>
                  <a:srgbClr val="1C1C1C"/>
                </a:solidFill>
                <a:latin typeface="Comic Sans MS" panose="030F0902030302020204" pitchFamily="66" charset="0"/>
              </a:rPr>
            </a:br>
            <a:r>
              <a:rPr lang="en-US" sz="2000" b="1" dirty="0">
                <a:solidFill>
                  <a:srgbClr val="1C1C1C"/>
                </a:solidFill>
                <a:latin typeface="Comic Sans MS" panose="030F0902030302020204" pitchFamily="66" charset="0"/>
              </a:rPr>
              <a:t>      </a:t>
            </a:r>
            <a:r>
              <a:rPr lang="en-US" sz="4000" b="1" dirty="0" err="1">
                <a:solidFill>
                  <a:srgbClr val="1C1C1C"/>
                </a:solidFill>
                <a:latin typeface="Comic Sans MS" panose="030F0902030302020204" pitchFamily="66" charset="0"/>
                <a:ea typeface="Arial"/>
                <a:cs typeface="Arial"/>
                <a:sym typeface="Arial"/>
              </a:rPr>
              <a:t>Colour</a:t>
            </a:r>
            <a:r>
              <a:rPr lang="en-US" sz="4000" b="1" dirty="0">
                <a:solidFill>
                  <a:srgbClr val="1C1C1C"/>
                </a:solidFill>
                <a:latin typeface="Comic Sans MS" panose="030F0902030302020204" pitchFamily="66" charset="0"/>
                <a:ea typeface="Arial"/>
                <a:cs typeface="Arial"/>
                <a:sym typeface="Arial"/>
              </a:rPr>
              <a:t> Mixing</a:t>
            </a:r>
            <a:endParaRPr dirty="0">
              <a:latin typeface="Comic Sans MS" panose="030F09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7218" y="2825189"/>
            <a:ext cx="3021918" cy="306387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EE016FD-C708-E447-9D9D-F0FE469CC6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012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75"/>
    </mc:Choice>
    <mc:Fallback xmlns="">
      <p:transition spd="slow" advTm="48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B19DE2C-E965-B142-8DA2-32959BE2F7F0}"/>
              </a:ext>
            </a:extLst>
          </p:cNvPr>
          <p:cNvSpPr/>
          <p:nvPr/>
        </p:nvSpPr>
        <p:spPr>
          <a:xfrm>
            <a:off x="180721" y="279085"/>
            <a:ext cx="11582400" cy="6299830"/>
          </a:xfrm>
          <a:prstGeom prst="roundRect">
            <a:avLst/>
          </a:prstGeom>
          <a:solidFill>
            <a:schemeClr val="bg1">
              <a:alpha val="92000"/>
            </a:schemeClr>
          </a:solidFill>
          <a:ln cmpd="thickThin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2" name="Google Shape;92;p5"/>
          <p:cNvSpPr>
            <a:spLocks noGrp="1"/>
          </p:cNvSpPr>
          <p:nvPr>
            <p:ph type="title"/>
          </p:nvPr>
        </p:nvSpPr>
        <p:spPr>
          <a:xfrm>
            <a:off x="1981201" y="485775"/>
            <a:ext cx="8220075" cy="1357312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vert="horz" wrap="square" lIns="252000" tIns="252000" rIns="252000" bIns="252000" rtlCol="0" anchor="ctr" anchorCtr="1">
            <a:noAutofit/>
          </a:bodyPr>
          <a:lstStyle/>
          <a:p>
            <a:pPr>
              <a:spcBef>
                <a:spcPts val="0"/>
              </a:spcBef>
              <a:buClr>
                <a:srgbClr val="1C1C1C"/>
              </a:buClr>
              <a:buSzPts val="4000"/>
            </a:pPr>
            <a:r>
              <a:rPr lang="en-US" dirty="0">
                <a:solidFill>
                  <a:srgbClr val="1C1C1C"/>
                </a:solidFill>
                <a:latin typeface="Comic Sans MS" panose="030F0902030302020204" pitchFamily="66" charset="0"/>
                <a:ea typeface="Arial"/>
                <a:cs typeface="Arial"/>
                <a:sym typeface="Arial"/>
              </a:rPr>
              <a:t>Primary Colours</a:t>
            </a:r>
            <a:endParaRPr dirty="0">
              <a:latin typeface="Comic Sans MS" panose="030F0902030302020204" pitchFamily="66" charset="0"/>
            </a:endParaRPr>
          </a:p>
        </p:txBody>
      </p:sp>
      <p:sp>
        <p:nvSpPr>
          <p:cNvPr id="95" name="Google Shape;95;p5"/>
          <p:cNvSpPr/>
          <p:nvPr/>
        </p:nvSpPr>
        <p:spPr>
          <a:xfrm>
            <a:off x="-39622" y="1843087"/>
            <a:ext cx="7183120" cy="3572700"/>
          </a:xfrm>
          <a:prstGeom prst="ellipse">
            <a:avLst/>
          </a:prstGeom>
          <a:noFill/>
          <a:ln w="28575" cap="flat" cmpd="sng">
            <a:noFill/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288000" rIns="108000" bIns="396000" anchor="ctr" anchorCtr="0">
            <a:noAutofit/>
          </a:bodyPr>
          <a:lstStyle/>
          <a:p>
            <a:r>
              <a:rPr lang="en-US" sz="2200" dirty="0">
                <a:solidFill>
                  <a:schemeClr val="dk1"/>
                </a:solidFill>
                <a:latin typeface="Comic Sans MS" panose="030F0902030302020204" pitchFamily="66" charset="0"/>
              </a:rPr>
              <a:t>Primary colors cannot be made by mixing other colours.</a:t>
            </a:r>
            <a:endParaRPr sz="2200" dirty="0">
              <a:solidFill>
                <a:schemeClr val="dk1"/>
              </a:solidFill>
              <a:latin typeface="Comic Sans MS" panose="030F0902030302020204" pitchFamily="66" charset="0"/>
            </a:endParaRPr>
          </a:p>
          <a:p>
            <a:endParaRPr sz="2200" dirty="0">
              <a:solidFill>
                <a:schemeClr val="dk1"/>
              </a:solidFill>
              <a:latin typeface="Comic Sans MS" panose="030F0902030302020204" pitchFamily="66" charset="0"/>
            </a:endParaRPr>
          </a:p>
          <a:p>
            <a:r>
              <a:rPr lang="en-US" sz="2200" dirty="0">
                <a:solidFill>
                  <a:schemeClr val="dk1"/>
                </a:solidFill>
                <a:latin typeface="Comic Sans MS" panose="030F0902030302020204" pitchFamily="66" charset="0"/>
              </a:rPr>
              <a:t>The primary colours are red, yellow, and blue.</a:t>
            </a:r>
            <a:endParaRPr sz="2200" dirty="0">
              <a:solidFill>
                <a:schemeClr val="dk1"/>
              </a:solidFill>
              <a:latin typeface="Comic Sans MS" panose="030F0902030302020204" pitchFamily="66" charset="0"/>
            </a:endParaRPr>
          </a:p>
          <a:p>
            <a:endParaRPr sz="2200" dirty="0">
              <a:solidFill>
                <a:schemeClr val="dk1"/>
              </a:solidFill>
              <a:latin typeface="Comic Sans MS" panose="030F0902030302020204" pitchFamily="66" charset="0"/>
            </a:endParaRPr>
          </a:p>
          <a:p>
            <a:r>
              <a:rPr lang="en-US" sz="2200" dirty="0">
                <a:solidFill>
                  <a:schemeClr val="dk1"/>
                </a:solidFill>
                <a:latin typeface="Comic Sans MS" panose="030F0902030302020204" pitchFamily="66" charset="0"/>
              </a:rPr>
              <a:t>Primary colours can be mixed together to make other colors.</a:t>
            </a:r>
            <a:endParaRPr sz="2200" dirty="0">
              <a:solidFill>
                <a:schemeClr val="dk1"/>
              </a:solidFill>
              <a:latin typeface="Comic Sans MS" panose="030F0902030302020204" pitchFamily="66" charset="0"/>
            </a:endParaRPr>
          </a:p>
        </p:txBody>
      </p:sp>
      <p:pic>
        <p:nvPicPr>
          <p:cNvPr id="9" name="Google Shape;93;p5">
            <a:extLst>
              <a:ext uri="{FF2B5EF4-FFF2-40B4-BE49-F238E27FC236}">
                <a16:creationId xmlns:a16="http://schemas.microsoft.com/office/drawing/2014/main" id="{40DB7596-50D0-D74C-92C8-237F26B7062E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203730" y="1709716"/>
            <a:ext cx="3839441" cy="3839441"/>
          </a:xfrm>
          <a:prstGeom prst="roundRect">
            <a:avLst>
              <a:gd name="adj" fmla="val 558"/>
            </a:avLst>
          </a:prstGeom>
          <a:noFill/>
          <a:ln>
            <a:noFill/>
          </a:ln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CA5D9551-7391-A44F-88BA-8464FED736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43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48"/>
    </mc:Choice>
    <mc:Fallback xmlns="">
      <p:transition spd="slow" advTm="135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EBE39D45-E225-7743-B18C-F8DF26C5AD0C}"/>
              </a:ext>
            </a:extLst>
          </p:cNvPr>
          <p:cNvSpPr/>
          <p:nvPr/>
        </p:nvSpPr>
        <p:spPr>
          <a:xfrm>
            <a:off x="273269" y="215900"/>
            <a:ext cx="11582400" cy="6299830"/>
          </a:xfrm>
          <a:prstGeom prst="roundRect">
            <a:avLst/>
          </a:prstGeom>
          <a:solidFill>
            <a:schemeClr val="bg1">
              <a:alpha val="92000"/>
            </a:schemeClr>
          </a:solidFill>
          <a:ln cmpd="thickThin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0" name="Google Shape;100;p6"/>
          <p:cNvSpPr>
            <a:spLocks noGrp="1"/>
          </p:cNvSpPr>
          <p:nvPr>
            <p:ph type="title"/>
          </p:nvPr>
        </p:nvSpPr>
        <p:spPr>
          <a:xfrm>
            <a:off x="1981201" y="485775"/>
            <a:ext cx="8220075" cy="1357312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vert="horz" wrap="square" lIns="252000" tIns="252000" rIns="252000" bIns="252000" rtlCol="0" anchor="ctr" anchorCtr="1">
            <a:noAutofit/>
          </a:bodyPr>
          <a:lstStyle/>
          <a:p>
            <a:pPr>
              <a:spcBef>
                <a:spcPts val="0"/>
              </a:spcBef>
              <a:buClr>
                <a:srgbClr val="1C1C1C"/>
              </a:buClr>
              <a:buSzPts val="4000"/>
            </a:pPr>
            <a:r>
              <a:rPr lang="en-US" dirty="0">
                <a:solidFill>
                  <a:srgbClr val="1C1C1C"/>
                </a:solidFill>
                <a:latin typeface="Comic Sans MS" panose="030F0902030302020204" pitchFamily="66" charset="0"/>
                <a:ea typeface="Arial"/>
                <a:cs typeface="Arial"/>
                <a:sym typeface="Arial"/>
              </a:rPr>
              <a:t>Secondary Colours</a:t>
            </a:r>
            <a:endParaRPr dirty="0">
              <a:latin typeface="Comic Sans MS" panose="030F0902030302020204" pitchFamily="66" charset="0"/>
            </a:endParaRPr>
          </a:p>
        </p:txBody>
      </p:sp>
      <p:sp>
        <p:nvSpPr>
          <p:cNvPr id="102" name="Google Shape;102;p6"/>
          <p:cNvSpPr/>
          <p:nvPr/>
        </p:nvSpPr>
        <p:spPr>
          <a:xfrm>
            <a:off x="2347913" y="2166938"/>
            <a:ext cx="2725737" cy="2725737"/>
          </a:xfrm>
          <a:prstGeom prst="ellipse">
            <a:avLst/>
          </a:prstGeom>
          <a:noFill/>
          <a:ln w="28575" cap="flat" cmpd="sng">
            <a:noFill/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endParaRPr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103" name="Google Shape;103;p6"/>
          <p:cNvSpPr txBox="1"/>
          <p:nvPr/>
        </p:nvSpPr>
        <p:spPr>
          <a:xfrm>
            <a:off x="621823" y="2166938"/>
            <a:ext cx="4824235" cy="1384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>
                <a:schemeClr val="dk1"/>
              </a:buClr>
              <a:buSzPts val="1800"/>
            </a:pPr>
            <a:r>
              <a:rPr lang="en-US" sz="2800" dirty="0">
                <a:solidFill>
                  <a:schemeClr val="dk1"/>
                </a:solidFill>
                <a:latin typeface="Comic Sans MS" panose="030F0902030302020204" pitchFamily="66" charset="0"/>
                <a:ea typeface="Arial"/>
                <a:cs typeface="Arial"/>
                <a:sym typeface="Arial"/>
              </a:rPr>
              <a:t>You use </a:t>
            </a:r>
            <a:endParaRPr sz="2800" dirty="0">
              <a:latin typeface="Comic Sans MS" panose="030F0902030302020204" pitchFamily="66" charset="0"/>
            </a:endParaRPr>
          </a:p>
          <a:p>
            <a:pPr>
              <a:buClr>
                <a:schemeClr val="dk1"/>
              </a:buClr>
              <a:buSzPts val="1800"/>
            </a:pPr>
            <a:r>
              <a:rPr lang="en-US" sz="2800" b="1" dirty="0">
                <a:solidFill>
                  <a:schemeClr val="dk1"/>
                </a:solidFill>
                <a:latin typeface="Comic Sans MS" panose="030F0902030302020204" pitchFamily="66" charset="0"/>
                <a:ea typeface="Arial"/>
                <a:cs typeface="Arial"/>
                <a:sym typeface="Arial"/>
              </a:rPr>
              <a:t>primary</a:t>
            </a:r>
            <a:r>
              <a:rPr lang="en-US" sz="2800" dirty="0">
                <a:solidFill>
                  <a:schemeClr val="dk1"/>
                </a:solidFill>
                <a:latin typeface="Comic Sans MS" panose="030F0902030302020204" pitchFamily="66" charset="0"/>
                <a:ea typeface="Arial"/>
                <a:cs typeface="Arial"/>
                <a:sym typeface="Arial"/>
              </a:rPr>
              <a:t> colours to m</a:t>
            </a:r>
            <a:r>
              <a:rPr lang="en-US" sz="2800" dirty="0">
                <a:solidFill>
                  <a:schemeClr val="dk1"/>
                </a:solidFill>
                <a:latin typeface="Comic Sans MS" panose="030F0902030302020204" pitchFamily="66" charset="0"/>
              </a:rPr>
              <a:t>ake </a:t>
            </a:r>
            <a:r>
              <a:rPr lang="en-US" sz="2800" b="1" dirty="0">
                <a:solidFill>
                  <a:schemeClr val="dk1"/>
                </a:solidFill>
                <a:latin typeface="Comic Sans MS" panose="030F0902030302020204" pitchFamily="66" charset="0"/>
              </a:rPr>
              <a:t>secondary</a:t>
            </a:r>
            <a:r>
              <a:rPr lang="en-US" sz="2800" dirty="0">
                <a:solidFill>
                  <a:schemeClr val="dk1"/>
                </a:solidFill>
                <a:latin typeface="Comic Sans MS" panose="030F0902030302020204" pitchFamily="66" charset="0"/>
              </a:rPr>
              <a:t> colours.</a:t>
            </a:r>
            <a:endParaRPr sz="2800" dirty="0">
              <a:latin typeface="Comic Sans MS" panose="030F0902030302020204" pitchFamily="66" charset="0"/>
            </a:endParaRPr>
          </a:p>
        </p:txBody>
      </p:sp>
      <p:pic>
        <p:nvPicPr>
          <p:cNvPr id="8" name="Google Shape;101;p6"/>
          <p:cNvPicPr preferRelativeResize="0">
            <a:picLocks/>
          </p:cNvPicPr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844398" y="1880892"/>
            <a:ext cx="3801637" cy="3801637"/>
          </a:xfrm>
          <a:prstGeom prst="roundRect">
            <a:avLst>
              <a:gd name="adj" fmla="val 558"/>
            </a:avLst>
          </a:prstGeom>
          <a:noFill/>
          <a:ln w="25400">
            <a:noFill/>
          </a:ln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065A48D-79B9-D643-8C66-C3E7A600C9B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5588934" y="1439680"/>
            <a:ext cx="4684059" cy="4684059"/>
          </a:xfrm>
          <a:prstGeom prst="rect">
            <a:avLst/>
          </a:prstGeom>
        </p:spPr>
      </p:pic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0FBEB3CD-740A-B546-82BE-7EC15D4BD28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2259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23"/>
    </mc:Choice>
    <mc:Fallback xmlns="">
      <p:transition spd="slow" advTm="156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10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100" grpId="0"/>
      <p:bldP spid="10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4A5413E8-1E32-9347-88A8-6ECC4B292113}"/>
              </a:ext>
            </a:extLst>
          </p:cNvPr>
          <p:cNvSpPr/>
          <p:nvPr/>
        </p:nvSpPr>
        <p:spPr>
          <a:xfrm>
            <a:off x="273269" y="215900"/>
            <a:ext cx="11582400" cy="6299830"/>
          </a:xfrm>
          <a:prstGeom prst="roundRect">
            <a:avLst/>
          </a:prstGeom>
          <a:solidFill>
            <a:schemeClr val="bg1">
              <a:alpha val="92000"/>
            </a:schemeClr>
          </a:solidFill>
          <a:ln cmpd="thickThin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0" name="Google Shape;110;p7"/>
          <p:cNvGrpSpPr/>
          <p:nvPr/>
        </p:nvGrpSpPr>
        <p:grpSpPr>
          <a:xfrm>
            <a:off x="3863975" y="1990725"/>
            <a:ext cx="4464050" cy="3663950"/>
            <a:chOff x="2033953" y="1842924"/>
            <a:chExt cx="5063236" cy="4156856"/>
          </a:xfrm>
        </p:grpSpPr>
        <p:pic>
          <p:nvPicPr>
            <p:cNvPr id="111" name="Google Shape;111;p7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2033953" y="3253634"/>
              <a:ext cx="5063236" cy="133781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2" name="Google Shape;112;p7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2038458" y="4664343"/>
              <a:ext cx="5054225" cy="133543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3" name="Google Shape;113;p7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2033953" y="1842924"/>
              <a:ext cx="5063236" cy="133781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14" name="Google Shape;114;p7"/>
          <p:cNvSpPr>
            <a:spLocks noGrp="1"/>
          </p:cNvSpPr>
          <p:nvPr>
            <p:ph type="title"/>
          </p:nvPr>
        </p:nvSpPr>
        <p:spPr>
          <a:xfrm>
            <a:off x="1981201" y="485775"/>
            <a:ext cx="8220075" cy="1357312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vert="horz" wrap="square" lIns="252000" tIns="252000" rIns="252000" bIns="252000" rtlCol="0" anchor="ctr" anchorCtr="1">
            <a:noAutofit/>
          </a:bodyPr>
          <a:lstStyle/>
          <a:p>
            <a:pPr>
              <a:spcBef>
                <a:spcPts val="0"/>
              </a:spcBef>
              <a:buClr>
                <a:srgbClr val="1C1C1C"/>
              </a:buClr>
              <a:buSzPts val="4000"/>
            </a:pPr>
            <a:r>
              <a:rPr lang="en-US" dirty="0">
                <a:solidFill>
                  <a:srgbClr val="1C1C1C"/>
                </a:solidFill>
                <a:latin typeface="Comic Sans MS" panose="030F0902030302020204" pitchFamily="66" charset="0"/>
                <a:ea typeface="Arial"/>
                <a:cs typeface="Arial"/>
                <a:sym typeface="Arial"/>
              </a:rPr>
              <a:t>Mixing Secondary Colours</a:t>
            </a:r>
            <a:endParaRPr dirty="0">
              <a:latin typeface="Comic Sans MS" panose="030F09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0952EDB-7215-E642-8D1E-350A1C5075C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970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201"/>
    </mc:Choice>
    <mc:Fallback xmlns="">
      <p:transition spd="slow" advTm="192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1987D19D-EC61-F04C-8858-90982202B106}"/>
              </a:ext>
            </a:extLst>
          </p:cNvPr>
          <p:cNvSpPr/>
          <p:nvPr/>
        </p:nvSpPr>
        <p:spPr>
          <a:xfrm>
            <a:off x="273269" y="215900"/>
            <a:ext cx="11582400" cy="6299830"/>
          </a:xfrm>
          <a:prstGeom prst="roundRect">
            <a:avLst/>
          </a:prstGeom>
          <a:solidFill>
            <a:schemeClr val="bg1">
              <a:alpha val="92000"/>
            </a:schemeClr>
          </a:solidFill>
          <a:ln cmpd="thickThin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2" name="Google Shape;122;p10"/>
          <p:cNvSpPr>
            <a:spLocks noGrp="1"/>
          </p:cNvSpPr>
          <p:nvPr>
            <p:ph type="body" idx="4294967295"/>
          </p:nvPr>
        </p:nvSpPr>
        <p:spPr>
          <a:xfrm>
            <a:off x="1985963" y="1585913"/>
            <a:ext cx="8220075" cy="4719637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vert="horz" wrap="square" lIns="252000" tIns="252000" rIns="252000" bIns="252000" rtlCol="0" anchor="t" anchorCtr="0">
            <a:noAutofit/>
          </a:bodyPr>
          <a:lstStyle/>
          <a:p>
            <a:pPr marL="0" indent="0" algn="ctr">
              <a:spcBef>
                <a:spcPts val="0"/>
              </a:spcBef>
              <a:buClr>
                <a:srgbClr val="1C1C1C"/>
              </a:buClr>
              <a:buSzPts val="1800"/>
              <a:buNone/>
            </a:pPr>
            <a:r>
              <a:rPr lang="en-US" sz="1800" dirty="0">
                <a:solidFill>
                  <a:srgbClr val="1C1C1C"/>
                </a:solidFill>
                <a:latin typeface="Comic Sans MS" panose="030F0902030302020204" pitchFamily="66" charset="0"/>
                <a:ea typeface="Arial"/>
                <a:cs typeface="Arial"/>
                <a:sym typeface="Arial"/>
              </a:rPr>
              <a:t>If</a:t>
            </a:r>
            <a:r>
              <a:rPr lang="en-US" dirty="0">
                <a:latin typeface="Comic Sans MS" panose="030F0902030302020204" pitchFamily="66" charset="0"/>
                <a:ea typeface="Arial"/>
                <a:cs typeface="Arial"/>
                <a:sym typeface="Arial"/>
              </a:rPr>
              <a:t> you</a:t>
            </a:r>
            <a:r>
              <a:rPr lang="en-US" sz="1800" dirty="0">
                <a:solidFill>
                  <a:srgbClr val="1C1C1C"/>
                </a:solidFill>
                <a:latin typeface="Comic Sans MS" panose="030F0902030302020204" pitchFamily="66" charset="0"/>
                <a:ea typeface="Arial"/>
                <a:cs typeface="Arial"/>
                <a:sym typeface="Arial"/>
              </a:rPr>
              <a:t> add white to a </a:t>
            </a:r>
            <a:r>
              <a:rPr lang="en-US" sz="1800" dirty="0" err="1">
                <a:solidFill>
                  <a:srgbClr val="1C1C1C"/>
                </a:solidFill>
                <a:latin typeface="Comic Sans MS" panose="030F0902030302020204" pitchFamily="66" charset="0"/>
                <a:ea typeface="Arial"/>
                <a:cs typeface="Arial"/>
                <a:sym typeface="Arial"/>
              </a:rPr>
              <a:t>colour</a:t>
            </a:r>
            <a:r>
              <a:rPr lang="en-US" sz="1800" dirty="0">
                <a:solidFill>
                  <a:srgbClr val="1C1C1C"/>
                </a:solidFill>
                <a:latin typeface="Comic Sans MS" panose="030F0902030302020204" pitchFamily="66" charset="0"/>
                <a:ea typeface="Arial"/>
                <a:cs typeface="Arial"/>
                <a:sym typeface="Arial"/>
              </a:rPr>
              <a:t>, </a:t>
            </a:r>
            <a:r>
              <a:rPr lang="en-US" dirty="0">
                <a:latin typeface="Comic Sans MS" panose="030F0902030302020204" pitchFamily="66" charset="0"/>
                <a:ea typeface="Arial"/>
                <a:cs typeface="Arial"/>
                <a:sym typeface="Arial"/>
              </a:rPr>
              <a:t>you can</a:t>
            </a:r>
            <a:r>
              <a:rPr lang="en-US" sz="1800" dirty="0">
                <a:solidFill>
                  <a:srgbClr val="1C1C1C"/>
                </a:solidFill>
                <a:latin typeface="Comic Sans MS" panose="030F0902030302020204" pitchFamily="66" charset="0"/>
                <a:ea typeface="Arial"/>
                <a:cs typeface="Arial"/>
                <a:sym typeface="Arial"/>
              </a:rPr>
              <a:t> make tints of the original </a:t>
            </a:r>
            <a:r>
              <a:rPr lang="en-US" sz="1800" dirty="0" err="1">
                <a:solidFill>
                  <a:srgbClr val="1C1C1C"/>
                </a:solidFill>
                <a:latin typeface="Comic Sans MS" panose="030F0902030302020204" pitchFamily="66" charset="0"/>
                <a:ea typeface="Arial"/>
                <a:cs typeface="Arial"/>
                <a:sym typeface="Arial"/>
              </a:rPr>
              <a:t>colour</a:t>
            </a:r>
            <a:r>
              <a:rPr lang="en-US" sz="1800" dirty="0">
                <a:solidFill>
                  <a:srgbClr val="1C1C1C"/>
                </a:solidFill>
                <a:latin typeface="Comic Sans MS" panose="030F0902030302020204" pitchFamily="66" charset="0"/>
                <a:ea typeface="Arial"/>
                <a:cs typeface="Arial"/>
                <a:sym typeface="Arial"/>
              </a:rPr>
              <a:t>.</a:t>
            </a:r>
            <a:endParaRPr dirty="0">
              <a:latin typeface="Comic Sans MS" panose="030F0902030302020204" pitchFamily="66" charset="0"/>
            </a:endParaRPr>
          </a:p>
          <a:p>
            <a:pPr marL="0" indent="0" algn="ctr">
              <a:buClr>
                <a:srgbClr val="1C1C1C"/>
              </a:buClr>
              <a:buSzPts val="1800"/>
              <a:buNone/>
            </a:pPr>
            <a:r>
              <a:rPr lang="en-US" dirty="0">
                <a:latin typeface="Comic Sans MS" panose="030F0902030302020204" pitchFamily="66" charset="0"/>
                <a:ea typeface="Arial"/>
                <a:cs typeface="Arial"/>
                <a:sym typeface="Arial"/>
              </a:rPr>
              <a:t>White makes</a:t>
            </a:r>
            <a:r>
              <a:rPr lang="en-US" sz="1800" dirty="0">
                <a:solidFill>
                  <a:srgbClr val="1C1C1C"/>
                </a:solidFill>
                <a:latin typeface="Comic Sans MS" panose="030F0902030302020204" pitchFamily="66" charset="0"/>
                <a:ea typeface="Arial"/>
                <a:cs typeface="Arial"/>
                <a:sym typeface="Arial"/>
              </a:rPr>
              <a:t> </a:t>
            </a:r>
            <a:r>
              <a:rPr lang="en-US" dirty="0">
                <a:latin typeface="Comic Sans MS" panose="030F0902030302020204" pitchFamily="66" charset="0"/>
                <a:ea typeface="Arial"/>
                <a:cs typeface="Arial"/>
                <a:sym typeface="Arial"/>
              </a:rPr>
              <a:t>the</a:t>
            </a:r>
            <a:r>
              <a:rPr lang="en-US" sz="1800" dirty="0">
                <a:solidFill>
                  <a:srgbClr val="1C1C1C"/>
                </a:solidFill>
                <a:latin typeface="Comic Sans MS" panose="030F0902030302020204" pitchFamily="66" charset="0"/>
                <a:ea typeface="Arial"/>
                <a:cs typeface="Arial"/>
                <a:sym typeface="Arial"/>
              </a:rPr>
              <a:t> </a:t>
            </a:r>
            <a:r>
              <a:rPr lang="en-US" sz="1800" dirty="0" err="1">
                <a:solidFill>
                  <a:srgbClr val="1C1C1C"/>
                </a:solidFill>
                <a:latin typeface="Comic Sans MS" panose="030F0902030302020204" pitchFamily="66" charset="0"/>
                <a:ea typeface="Arial"/>
                <a:cs typeface="Arial"/>
                <a:sym typeface="Arial"/>
              </a:rPr>
              <a:t>colour</a:t>
            </a:r>
            <a:r>
              <a:rPr lang="en-US" sz="1800" dirty="0">
                <a:solidFill>
                  <a:srgbClr val="1C1C1C"/>
                </a:solidFill>
                <a:latin typeface="Comic Sans MS" panose="030F0902030302020204" pitchFamily="66" charset="0"/>
                <a:ea typeface="Arial"/>
                <a:cs typeface="Arial"/>
                <a:sym typeface="Arial"/>
              </a:rPr>
              <a:t> lighter. </a:t>
            </a:r>
            <a:endParaRPr dirty="0">
              <a:latin typeface="Comic Sans MS" panose="030F0902030302020204" pitchFamily="66" charset="0"/>
            </a:endParaRPr>
          </a:p>
        </p:txBody>
      </p:sp>
      <p:sp>
        <p:nvSpPr>
          <p:cNvPr id="123" name="Google Shape;123;p10"/>
          <p:cNvSpPr/>
          <p:nvPr/>
        </p:nvSpPr>
        <p:spPr>
          <a:xfrm>
            <a:off x="1981201" y="485775"/>
            <a:ext cx="8220075" cy="1357312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>
              <a:lnSpc>
                <a:spcPct val="90000"/>
              </a:lnSpc>
              <a:buClr>
                <a:srgbClr val="1C1C1C"/>
              </a:buClr>
              <a:buSzPts val="4000"/>
            </a:pPr>
            <a:r>
              <a:rPr lang="en-US" sz="4000" b="1" dirty="0">
                <a:solidFill>
                  <a:srgbClr val="1C1C1C"/>
                </a:solidFill>
                <a:latin typeface="Comic Sans MS" panose="030F0902030302020204" pitchFamily="66" charset="0"/>
                <a:ea typeface="Arial"/>
                <a:cs typeface="Arial"/>
                <a:sym typeface="Arial"/>
              </a:rPr>
              <a:t>Mixing Tints</a:t>
            </a:r>
            <a:endParaRPr dirty="0">
              <a:latin typeface="Comic Sans MS" panose="030F0902030302020204" pitchFamily="66" charset="0"/>
            </a:endParaRPr>
          </a:p>
        </p:txBody>
      </p:sp>
      <p:grpSp>
        <p:nvGrpSpPr>
          <p:cNvPr id="124" name="Google Shape;124;p10"/>
          <p:cNvGrpSpPr/>
          <p:nvPr/>
        </p:nvGrpSpPr>
        <p:grpSpPr>
          <a:xfrm>
            <a:off x="2511508" y="3457477"/>
            <a:ext cx="7159459" cy="1131974"/>
            <a:chOff x="1014764" y="3554707"/>
            <a:chExt cx="7160175" cy="1132200"/>
          </a:xfrm>
        </p:grpSpPr>
        <p:sp>
          <p:nvSpPr>
            <p:cNvPr id="125" name="Google Shape;125;p10"/>
            <p:cNvSpPr/>
            <p:nvPr/>
          </p:nvSpPr>
          <p:spPr>
            <a:xfrm>
              <a:off x="1014764" y="3554707"/>
              <a:ext cx="1131900" cy="1132200"/>
            </a:xfrm>
            <a:prstGeom prst="ellipse">
              <a:avLst/>
            </a:prstGeom>
            <a:solidFill>
              <a:srgbClr val="77BAB6"/>
            </a:solidFill>
            <a:ln w="12700" cap="flat" cmpd="sng">
              <a:solidFill>
                <a:srgbClr val="77BAB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endParaRPr>
            </a:p>
          </p:txBody>
        </p:sp>
        <p:sp>
          <p:nvSpPr>
            <p:cNvPr id="126" name="Google Shape;126;p10"/>
            <p:cNvSpPr/>
            <p:nvPr/>
          </p:nvSpPr>
          <p:spPr>
            <a:xfrm>
              <a:off x="2219783" y="3554707"/>
              <a:ext cx="1131900" cy="1132200"/>
            </a:xfrm>
            <a:prstGeom prst="ellipse">
              <a:avLst/>
            </a:prstGeom>
            <a:solidFill>
              <a:srgbClr val="9BCECB"/>
            </a:solidFill>
            <a:ln w="12700" cap="flat" cmpd="sng">
              <a:solidFill>
                <a:srgbClr val="9BCEC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endParaRPr>
            </a:p>
          </p:txBody>
        </p:sp>
        <p:sp>
          <p:nvSpPr>
            <p:cNvPr id="127" name="Google Shape;127;p10"/>
            <p:cNvSpPr/>
            <p:nvPr/>
          </p:nvSpPr>
          <p:spPr>
            <a:xfrm>
              <a:off x="3426391" y="3554707"/>
              <a:ext cx="1131900" cy="1132200"/>
            </a:xfrm>
            <a:prstGeom prst="ellipse">
              <a:avLst/>
            </a:prstGeom>
            <a:solidFill>
              <a:srgbClr val="B7DCD9"/>
            </a:solidFill>
            <a:ln w="12700" cap="flat" cmpd="sng">
              <a:solidFill>
                <a:srgbClr val="B7DCD9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dirty="0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endParaRPr>
            </a:p>
          </p:txBody>
        </p:sp>
        <p:sp>
          <p:nvSpPr>
            <p:cNvPr id="128" name="Google Shape;128;p10"/>
            <p:cNvSpPr/>
            <p:nvPr/>
          </p:nvSpPr>
          <p:spPr>
            <a:xfrm>
              <a:off x="4631412" y="3554707"/>
              <a:ext cx="1131900" cy="1132200"/>
            </a:xfrm>
            <a:prstGeom prst="ellipse">
              <a:avLst/>
            </a:prstGeom>
            <a:solidFill>
              <a:srgbClr val="CBE5E3"/>
            </a:solidFill>
            <a:ln w="12700" cap="flat" cmpd="sng">
              <a:solidFill>
                <a:srgbClr val="CBE5E3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dirty="0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endParaRPr>
            </a:p>
          </p:txBody>
        </p:sp>
        <p:sp>
          <p:nvSpPr>
            <p:cNvPr id="129" name="Google Shape;129;p10"/>
            <p:cNvSpPr/>
            <p:nvPr/>
          </p:nvSpPr>
          <p:spPr>
            <a:xfrm>
              <a:off x="5836431" y="3554707"/>
              <a:ext cx="1131900" cy="1132200"/>
            </a:xfrm>
            <a:prstGeom prst="ellipse">
              <a:avLst/>
            </a:prstGeom>
            <a:solidFill>
              <a:srgbClr val="D9E9E8"/>
            </a:solidFill>
            <a:ln w="12700" cap="flat" cmpd="sng">
              <a:solidFill>
                <a:srgbClr val="D9E9E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dirty="0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endParaRPr>
            </a:p>
          </p:txBody>
        </p:sp>
        <p:sp>
          <p:nvSpPr>
            <p:cNvPr id="130" name="Google Shape;130;p10"/>
            <p:cNvSpPr/>
            <p:nvPr/>
          </p:nvSpPr>
          <p:spPr>
            <a:xfrm>
              <a:off x="7043039" y="3554707"/>
              <a:ext cx="1131900" cy="1132200"/>
            </a:xfrm>
            <a:prstGeom prst="ellipse">
              <a:avLst/>
            </a:prstGeom>
            <a:solidFill>
              <a:schemeClr val="lt1"/>
            </a:solidFill>
            <a:ln w="12700" cap="flat" cmpd="sng">
              <a:solidFill>
                <a:srgbClr val="CECECE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dirty="0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endParaRPr>
            </a:p>
          </p:txBody>
        </p: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87B0130-CEF1-314A-B6C2-1F3EBAE15A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903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673"/>
    </mc:Choice>
    <mc:Fallback xmlns="">
      <p:transition spd="slow" advTm="186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10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D8817B24-AAFD-9F4A-8A5D-9BEFCFB4647B}"/>
              </a:ext>
            </a:extLst>
          </p:cNvPr>
          <p:cNvSpPr/>
          <p:nvPr/>
        </p:nvSpPr>
        <p:spPr>
          <a:xfrm>
            <a:off x="273269" y="215900"/>
            <a:ext cx="11582400" cy="6299830"/>
          </a:xfrm>
          <a:prstGeom prst="roundRect">
            <a:avLst/>
          </a:prstGeom>
          <a:solidFill>
            <a:schemeClr val="bg1">
              <a:alpha val="92000"/>
            </a:schemeClr>
          </a:solidFill>
          <a:ln cmpd="thickThin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6" name="Google Shape;136;p11"/>
          <p:cNvSpPr>
            <a:spLocks noGrp="1"/>
          </p:cNvSpPr>
          <p:nvPr>
            <p:ph type="body" idx="4294967295"/>
          </p:nvPr>
        </p:nvSpPr>
        <p:spPr>
          <a:xfrm>
            <a:off x="1985963" y="1585913"/>
            <a:ext cx="8220075" cy="4719637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vert="horz" wrap="square" lIns="252000" tIns="252000" rIns="252000" bIns="252000" rtlCol="0" anchor="t" anchorCtr="0">
            <a:noAutofit/>
          </a:bodyPr>
          <a:lstStyle/>
          <a:p>
            <a:pPr marL="0" indent="0" algn="ctr">
              <a:spcBef>
                <a:spcPts val="0"/>
              </a:spcBef>
              <a:buClr>
                <a:srgbClr val="1C1C1C"/>
              </a:buClr>
              <a:buSzPts val="1800"/>
              <a:buNone/>
            </a:pPr>
            <a:r>
              <a:rPr lang="en-US" sz="1800" dirty="0">
                <a:solidFill>
                  <a:srgbClr val="1C1C1C"/>
                </a:solidFill>
                <a:latin typeface="Comic Sans MS" panose="030F0902030302020204" pitchFamily="66" charset="0"/>
                <a:ea typeface="Arial"/>
                <a:cs typeface="Arial"/>
                <a:sym typeface="Arial"/>
              </a:rPr>
              <a:t>If </a:t>
            </a:r>
            <a:r>
              <a:rPr lang="en-US" dirty="0">
                <a:latin typeface="Comic Sans MS" panose="030F0902030302020204" pitchFamily="66" charset="0"/>
                <a:ea typeface="Arial"/>
                <a:cs typeface="Arial"/>
                <a:sym typeface="Arial"/>
              </a:rPr>
              <a:t>you</a:t>
            </a:r>
            <a:r>
              <a:rPr lang="en-US" sz="1800" dirty="0">
                <a:solidFill>
                  <a:srgbClr val="1C1C1C"/>
                </a:solidFill>
                <a:latin typeface="Comic Sans MS" panose="030F0902030302020204" pitchFamily="66" charset="0"/>
                <a:ea typeface="Arial"/>
                <a:cs typeface="Arial"/>
                <a:sym typeface="Arial"/>
              </a:rPr>
              <a:t> add black to a </a:t>
            </a:r>
            <a:r>
              <a:rPr lang="en-US" sz="1800" dirty="0" err="1">
                <a:solidFill>
                  <a:srgbClr val="1C1C1C"/>
                </a:solidFill>
                <a:latin typeface="Comic Sans MS" panose="030F0902030302020204" pitchFamily="66" charset="0"/>
                <a:ea typeface="Arial"/>
                <a:cs typeface="Arial"/>
                <a:sym typeface="Arial"/>
              </a:rPr>
              <a:t>colour</a:t>
            </a:r>
            <a:r>
              <a:rPr lang="en-US" sz="1800" dirty="0">
                <a:solidFill>
                  <a:srgbClr val="1C1C1C"/>
                </a:solidFill>
                <a:latin typeface="Comic Sans MS" panose="030F0902030302020204" pitchFamily="66" charset="0"/>
                <a:ea typeface="Arial"/>
                <a:cs typeface="Arial"/>
                <a:sym typeface="Arial"/>
              </a:rPr>
              <a:t>, </a:t>
            </a:r>
            <a:r>
              <a:rPr lang="en-US" dirty="0">
                <a:latin typeface="Comic Sans MS" panose="030F0902030302020204" pitchFamily="66" charset="0"/>
                <a:ea typeface="Arial"/>
                <a:cs typeface="Arial"/>
                <a:sym typeface="Arial"/>
              </a:rPr>
              <a:t>you can</a:t>
            </a:r>
            <a:r>
              <a:rPr lang="en-US" sz="1800" dirty="0">
                <a:solidFill>
                  <a:srgbClr val="1C1C1C"/>
                </a:solidFill>
                <a:latin typeface="Comic Sans MS" panose="030F0902030302020204" pitchFamily="66" charset="0"/>
                <a:ea typeface="Arial"/>
                <a:cs typeface="Arial"/>
                <a:sym typeface="Arial"/>
              </a:rPr>
              <a:t> make shades of the original </a:t>
            </a:r>
            <a:r>
              <a:rPr lang="en-US" sz="1800" dirty="0" err="1">
                <a:solidFill>
                  <a:srgbClr val="1C1C1C"/>
                </a:solidFill>
                <a:latin typeface="Comic Sans MS" panose="030F0902030302020204" pitchFamily="66" charset="0"/>
                <a:ea typeface="Arial"/>
                <a:cs typeface="Arial"/>
                <a:sym typeface="Arial"/>
              </a:rPr>
              <a:t>colour</a:t>
            </a:r>
            <a:r>
              <a:rPr lang="en-US" sz="1800" dirty="0">
                <a:solidFill>
                  <a:srgbClr val="1C1C1C"/>
                </a:solidFill>
                <a:latin typeface="Comic Sans MS" panose="030F0902030302020204" pitchFamily="66" charset="0"/>
                <a:ea typeface="Arial"/>
                <a:cs typeface="Arial"/>
                <a:sym typeface="Arial"/>
              </a:rPr>
              <a:t>.</a:t>
            </a:r>
            <a:endParaRPr dirty="0">
              <a:latin typeface="Comic Sans MS" panose="030F0902030302020204" pitchFamily="66" charset="0"/>
            </a:endParaRPr>
          </a:p>
          <a:p>
            <a:pPr marL="0" indent="0" algn="ctr">
              <a:buClr>
                <a:srgbClr val="1C1C1C"/>
              </a:buClr>
              <a:buSzPts val="1800"/>
              <a:buNone/>
            </a:pPr>
            <a:r>
              <a:rPr lang="en-US" dirty="0">
                <a:latin typeface="Comic Sans MS" panose="030F0902030302020204" pitchFamily="66" charset="0"/>
                <a:ea typeface="Arial"/>
                <a:cs typeface="Arial"/>
                <a:sym typeface="Arial"/>
              </a:rPr>
              <a:t>Black</a:t>
            </a:r>
            <a:r>
              <a:rPr lang="en-US" sz="1800" dirty="0">
                <a:solidFill>
                  <a:srgbClr val="1C1C1C"/>
                </a:solidFill>
                <a:latin typeface="Comic Sans MS" panose="030F0902030302020204" pitchFamily="66" charset="0"/>
                <a:ea typeface="Arial"/>
                <a:cs typeface="Arial"/>
                <a:sym typeface="Arial"/>
              </a:rPr>
              <a:t> makes the </a:t>
            </a:r>
            <a:r>
              <a:rPr lang="en-US" sz="1800" dirty="0" err="1">
                <a:solidFill>
                  <a:srgbClr val="1C1C1C"/>
                </a:solidFill>
                <a:latin typeface="Comic Sans MS" panose="030F0902030302020204" pitchFamily="66" charset="0"/>
                <a:ea typeface="Arial"/>
                <a:cs typeface="Arial"/>
                <a:sym typeface="Arial"/>
              </a:rPr>
              <a:t>colour</a:t>
            </a:r>
            <a:r>
              <a:rPr lang="en-US" sz="1800" dirty="0">
                <a:solidFill>
                  <a:srgbClr val="1C1C1C"/>
                </a:solidFill>
                <a:latin typeface="Comic Sans MS" panose="030F0902030302020204" pitchFamily="66" charset="0"/>
                <a:ea typeface="Arial"/>
                <a:cs typeface="Arial"/>
                <a:sym typeface="Arial"/>
              </a:rPr>
              <a:t> darker. </a:t>
            </a:r>
            <a:endParaRPr dirty="0">
              <a:latin typeface="Comic Sans MS" panose="030F0902030302020204" pitchFamily="66" charset="0"/>
            </a:endParaRPr>
          </a:p>
        </p:txBody>
      </p:sp>
      <p:sp>
        <p:nvSpPr>
          <p:cNvPr id="137" name="Google Shape;137;p11"/>
          <p:cNvSpPr/>
          <p:nvPr/>
        </p:nvSpPr>
        <p:spPr>
          <a:xfrm>
            <a:off x="1981201" y="485775"/>
            <a:ext cx="8220075" cy="1357312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>
              <a:lnSpc>
                <a:spcPct val="90000"/>
              </a:lnSpc>
              <a:buClr>
                <a:srgbClr val="1C1C1C"/>
              </a:buClr>
              <a:buSzPts val="4000"/>
            </a:pPr>
            <a:r>
              <a:rPr lang="en-US" sz="4000" b="1" dirty="0">
                <a:solidFill>
                  <a:srgbClr val="1C1C1C"/>
                </a:solidFill>
                <a:latin typeface="Comic Sans MS" panose="030F0902030302020204" pitchFamily="66" charset="0"/>
                <a:ea typeface="Arial"/>
                <a:cs typeface="Arial"/>
                <a:sym typeface="Arial"/>
              </a:rPr>
              <a:t>Mixing Shades</a:t>
            </a:r>
            <a:endParaRPr dirty="0">
              <a:latin typeface="Comic Sans MS" panose="030F0902030302020204" pitchFamily="66" charset="0"/>
            </a:endParaRPr>
          </a:p>
        </p:txBody>
      </p:sp>
      <p:grpSp>
        <p:nvGrpSpPr>
          <p:cNvPr id="138" name="Google Shape;138;p11"/>
          <p:cNvGrpSpPr/>
          <p:nvPr/>
        </p:nvGrpSpPr>
        <p:grpSpPr>
          <a:xfrm>
            <a:off x="2511425" y="3440113"/>
            <a:ext cx="7159625" cy="1131887"/>
            <a:chOff x="1014764" y="3554758"/>
            <a:chExt cx="7160006" cy="1131834"/>
          </a:xfrm>
        </p:grpSpPr>
        <p:sp>
          <p:nvSpPr>
            <p:cNvPr id="139" name="Google Shape;139;p11"/>
            <p:cNvSpPr/>
            <p:nvPr/>
          </p:nvSpPr>
          <p:spPr>
            <a:xfrm>
              <a:off x="1014764" y="3554758"/>
              <a:ext cx="1131947" cy="1131834"/>
            </a:xfrm>
            <a:prstGeom prst="ellipse">
              <a:avLst/>
            </a:prstGeom>
            <a:solidFill>
              <a:srgbClr val="2B0097"/>
            </a:solidFill>
            <a:ln w="12700" cap="flat" cmpd="sng">
              <a:solidFill>
                <a:srgbClr val="2B0097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endParaRPr>
            </a:p>
          </p:txBody>
        </p:sp>
        <p:sp>
          <p:nvSpPr>
            <p:cNvPr id="140" name="Google Shape;140;p11"/>
            <p:cNvSpPr/>
            <p:nvPr/>
          </p:nvSpPr>
          <p:spPr>
            <a:xfrm>
              <a:off x="2219740" y="3554758"/>
              <a:ext cx="1131948" cy="1131834"/>
            </a:xfrm>
            <a:prstGeom prst="ellipse">
              <a:avLst/>
            </a:prstGeom>
            <a:solidFill>
              <a:srgbClr val="250480"/>
            </a:solidFill>
            <a:ln w="12700" cap="flat" cmpd="sng">
              <a:solidFill>
                <a:srgbClr val="25048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endParaRPr>
            </a:p>
          </p:txBody>
        </p:sp>
        <p:sp>
          <p:nvSpPr>
            <p:cNvPr id="141" name="Google Shape;141;p11"/>
            <p:cNvSpPr/>
            <p:nvPr/>
          </p:nvSpPr>
          <p:spPr>
            <a:xfrm>
              <a:off x="3426304" y="3554758"/>
              <a:ext cx="1131948" cy="1131834"/>
            </a:xfrm>
            <a:prstGeom prst="ellipse">
              <a:avLst/>
            </a:prstGeom>
            <a:solidFill>
              <a:srgbClr val="210D6F"/>
            </a:solidFill>
            <a:ln w="12700" cap="flat" cmpd="sng">
              <a:solidFill>
                <a:srgbClr val="25048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endParaRPr>
            </a:p>
          </p:txBody>
        </p:sp>
        <p:sp>
          <p:nvSpPr>
            <p:cNvPr id="142" name="Google Shape;142;p11"/>
            <p:cNvSpPr/>
            <p:nvPr/>
          </p:nvSpPr>
          <p:spPr>
            <a:xfrm>
              <a:off x="4631282" y="3554758"/>
              <a:ext cx="1131947" cy="1131834"/>
            </a:xfrm>
            <a:prstGeom prst="ellipse">
              <a:avLst/>
            </a:prstGeom>
            <a:solidFill>
              <a:srgbClr val="22165A"/>
            </a:solidFill>
            <a:ln w="12700" cap="flat" cmpd="sng">
              <a:solidFill>
                <a:srgbClr val="22165A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endParaRPr>
            </a:p>
          </p:txBody>
        </p:sp>
        <p:sp>
          <p:nvSpPr>
            <p:cNvPr id="143" name="Google Shape;143;p11"/>
            <p:cNvSpPr/>
            <p:nvPr/>
          </p:nvSpPr>
          <p:spPr>
            <a:xfrm>
              <a:off x="5836258" y="3554758"/>
              <a:ext cx="1133535" cy="1131834"/>
            </a:xfrm>
            <a:prstGeom prst="ellipse">
              <a:avLst/>
            </a:prstGeom>
            <a:solidFill>
              <a:srgbClr val="221659"/>
            </a:solidFill>
            <a:ln w="12700" cap="flat" cmpd="sng">
              <a:solidFill>
                <a:srgbClr val="221659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dirty="0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endParaRPr>
            </a:p>
          </p:txBody>
        </p:sp>
        <p:sp>
          <p:nvSpPr>
            <p:cNvPr id="144" name="Google Shape;144;p11"/>
            <p:cNvSpPr/>
            <p:nvPr/>
          </p:nvSpPr>
          <p:spPr>
            <a:xfrm>
              <a:off x="7042822" y="3554758"/>
              <a:ext cx="1131948" cy="1131834"/>
            </a:xfrm>
            <a:prstGeom prst="ellipse">
              <a:avLst/>
            </a:prstGeom>
            <a:solidFill>
              <a:srgbClr val="0B0045"/>
            </a:solidFill>
            <a:ln w="12700" cap="flat" cmpd="sng">
              <a:solidFill>
                <a:srgbClr val="0B004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endParaRPr>
            </a:p>
          </p:txBody>
        </p: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8CE9653-E81F-064E-9EB9-507DC0AE42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948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40"/>
    </mc:Choice>
    <mc:Fallback xmlns="">
      <p:transition spd="slow" advTm="99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8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E127BE74-067D-4148-9FA0-629103190FB8}"/>
              </a:ext>
            </a:extLst>
          </p:cNvPr>
          <p:cNvSpPr/>
          <p:nvPr/>
        </p:nvSpPr>
        <p:spPr>
          <a:xfrm>
            <a:off x="273269" y="215900"/>
            <a:ext cx="11582400" cy="6299830"/>
          </a:xfrm>
          <a:prstGeom prst="roundRect">
            <a:avLst/>
          </a:prstGeom>
          <a:solidFill>
            <a:schemeClr val="bg1">
              <a:alpha val="92000"/>
            </a:schemeClr>
          </a:solidFill>
          <a:ln cmpd="thickThin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0" name="Google Shape;150;p12"/>
          <p:cNvSpPr>
            <a:spLocks noGrp="1"/>
          </p:cNvSpPr>
          <p:nvPr>
            <p:ph type="title"/>
          </p:nvPr>
        </p:nvSpPr>
        <p:spPr>
          <a:xfrm>
            <a:off x="1981201" y="485775"/>
            <a:ext cx="8220075" cy="1357312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vert="horz" wrap="square" lIns="252000" tIns="252000" rIns="252000" bIns="252000" rtlCol="0" anchor="ctr" anchorCtr="1">
            <a:noAutofit/>
          </a:bodyPr>
          <a:lstStyle/>
          <a:p>
            <a:pPr>
              <a:spcBef>
                <a:spcPts val="0"/>
              </a:spcBef>
              <a:buClr>
                <a:srgbClr val="1C1C1C"/>
              </a:buClr>
              <a:buSzPts val="4000"/>
            </a:pPr>
            <a:r>
              <a:rPr lang="en-US" dirty="0">
                <a:solidFill>
                  <a:srgbClr val="1C1C1C"/>
                </a:solidFill>
                <a:latin typeface="Comic Sans MS" panose="030F0902030302020204" pitchFamily="66" charset="0"/>
                <a:ea typeface="Arial"/>
                <a:cs typeface="Arial"/>
                <a:sym typeface="Arial"/>
              </a:rPr>
              <a:t>Warm and Cool Colours</a:t>
            </a:r>
            <a:endParaRPr dirty="0">
              <a:latin typeface="Comic Sans MS" panose="030F0902030302020204" pitchFamily="66" charset="0"/>
            </a:endParaRPr>
          </a:p>
        </p:txBody>
      </p:sp>
      <p:pic>
        <p:nvPicPr>
          <p:cNvPr id="151" name="Google Shape;151;p1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-3600001">
            <a:off x="4423569" y="2285339"/>
            <a:ext cx="3335338" cy="3333750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12"/>
          <p:cNvSpPr txBox="1"/>
          <p:nvPr/>
        </p:nvSpPr>
        <p:spPr>
          <a:xfrm rot="5400000">
            <a:off x="3838576" y="3886201"/>
            <a:ext cx="4548187" cy="369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Clr>
                <a:schemeClr val="dk1"/>
              </a:buClr>
              <a:buSzPts val="1800"/>
            </a:pPr>
            <a:r>
              <a:rPr lang="en-US" dirty="0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-----------------------------</a:t>
            </a:r>
            <a:endParaRPr dirty="0"/>
          </a:p>
        </p:txBody>
      </p:sp>
      <p:sp>
        <p:nvSpPr>
          <p:cNvPr id="153" name="Google Shape;153;p12"/>
          <p:cNvSpPr>
            <a:spLocks noGrp="1"/>
          </p:cNvSpPr>
          <p:nvPr>
            <p:ph type="body" idx="4294967295"/>
          </p:nvPr>
        </p:nvSpPr>
        <p:spPr>
          <a:xfrm>
            <a:off x="933394" y="1797051"/>
            <a:ext cx="3170879" cy="1217612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vert="horz" wrap="square" lIns="252000" tIns="252000" rIns="252000" bIns="252000" rtlCol="0" anchor="t" anchorCtr="0">
            <a:noAutofit/>
          </a:bodyPr>
          <a:lstStyle/>
          <a:p>
            <a:pPr marL="0" indent="0" algn="ctr">
              <a:spcBef>
                <a:spcPts val="0"/>
              </a:spcBef>
              <a:buClr>
                <a:srgbClr val="1C1C1C"/>
              </a:buClr>
              <a:buSzPts val="1800"/>
              <a:buNone/>
            </a:pPr>
            <a:r>
              <a:rPr lang="en-US" dirty="0">
                <a:latin typeface="Comic Sans MS" panose="030F0902030302020204" pitchFamily="66" charset="0"/>
                <a:ea typeface="Arial"/>
                <a:cs typeface="Arial"/>
                <a:sym typeface="Arial"/>
              </a:rPr>
              <a:t>W</a:t>
            </a:r>
            <a:r>
              <a:rPr lang="en-US" dirty="0">
                <a:solidFill>
                  <a:srgbClr val="1C1C1C"/>
                </a:solidFill>
                <a:latin typeface="Comic Sans MS" panose="030F0902030302020204" pitchFamily="66" charset="0"/>
                <a:ea typeface="Arial"/>
                <a:cs typeface="Arial"/>
                <a:sym typeface="Arial"/>
              </a:rPr>
              <a:t>arm </a:t>
            </a:r>
            <a:r>
              <a:rPr lang="en-US" dirty="0">
                <a:latin typeface="Comic Sans MS" panose="030F0902030302020204" pitchFamily="66" charset="0"/>
                <a:ea typeface="Arial"/>
                <a:cs typeface="Arial"/>
                <a:sym typeface="Arial"/>
              </a:rPr>
              <a:t>c</a:t>
            </a:r>
            <a:r>
              <a:rPr lang="en-US" dirty="0">
                <a:solidFill>
                  <a:srgbClr val="1C1C1C"/>
                </a:solidFill>
                <a:latin typeface="Comic Sans MS" panose="030F0902030302020204" pitchFamily="66" charset="0"/>
                <a:ea typeface="Arial"/>
                <a:cs typeface="Arial"/>
                <a:sym typeface="Arial"/>
              </a:rPr>
              <a:t>olours</a:t>
            </a:r>
            <a:endParaRPr dirty="0">
              <a:latin typeface="Comic Sans MS" panose="030F0902030302020204" pitchFamily="66" charset="0"/>
            </a:endParaRPr>
          </a:p>
        </p:txBody>
      </p:sp>
      <p:sp>
        <p:nvSpPr>
          <p:cNvPr id="154" name="Google Shape;154;p12"/>
          <p:cNvSpPr/>
          <p:nvPr/>
        </p:nvSpPr>
        <p:spPr>
          <a:xfrm>
            <a:off x="8436808" y="1843087"/>
            <a:ext cx="2916277" cy="1217612"/>
          </a:xfrm>
          <a:prstGeom prst="roundRect">
            <a:avLst>
              <a:gd name="adj" fmla="val 558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/>
          <a:p>
            <a:pPr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US" sz="2800" dirty="0">
                <a:solidFill>
                  <a:srgbClr val="1C1C1C"/>
                </a:solidFill>
                <a:latin typeface="Comic Sans MS" panose="030F0902030302020204" pitchFamily="66" charset="0"/>
                <a:ea typeface="Arial"/>
                <a:cs typeface="Arial"/>
                <a:sym typeface="Arial"/>
              </a:rPr>
              <a:t>Cool </a:t>
            </a:r>
            <a:r>
              <a:rPr lang="en-US" sz="2800" dirty="0">
                <a:solidFill>
                  <a:srgbClr val="1C1C1C"/>
                </a:solidFill>
                <a:latin typeface="Comic Sans MS" panose="030F0902030302020204" pitchFamily="66" charset="0"/>
              </a:rPr>
              <a:t>c</a:t>
            </a:r>
            <a:r>
              <a:rPr lang="en-US" sz="2800" dirty="0">
                <a:solidFill>
                  <a:srgbClr val="1C1C1C"/>
                </a:solidFill>
                <a:latin typeface="Comic Sans MS" panose="030F0902030302020204" pitchFamily="66" charset="0"/>
                <a:ea typeface="Arial"/>
                <a:cs typeface="Arial"/>
                <a:sym typeface="Arial"/>
              </a:rPr>
              <a:t>olours</a:t>
            </a:r>
            <a:endParaRPr sz="2800" dirty="0">
              <a:latin typeface="Comic Sans MS" panose="030F0902030302020204" pitchFamily="66" charset="0"/>
            </a:endParaRPr>
          </a:p>
        </p:txBody>
      </p:sp>
      <p:sp>
        <p:nvSpPr>
          <p:cNvPr id="9" name="Google Shape;161;p13">
            <a:extLst>
              <a:ext uri="{FF2B5EF4-FFF2-40B4-BE49-F238E27FC236}">
                <a16:creationId xmlns:a16="http://schemas.microsoft.com/office/drawing/2014/main" id="{14C90A56-16B5-1D44-853A-3DD3EBC2B86C}"/>
              </a:ext>
            </a:extLst>
          </p:cNvPr>
          <p:cNvSpPr txBox="1"/>
          <p:nvPr/>
        </p:nvSpPr>
        <p:spPr>
          <a:xfrm>
            <a:off x="580930" y="2756319"/>
            <a:ext cx="3719512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Clr>
                <a:schemeClr val="dk1"/>
              </a:buClr>
              <a:buSzPts val="1800"/>
            </a:pPr>
            <a:r>
              <a:rPr lang="en-US" sz="2400" dirty="0">
                <a:solidFill>
                  <a:schemeClr val="dk1"/>
                </a:solidFill>
                <a:latin typeface="Comic Sans MS" panose="030F0902030302020204" pitchFamily="66" charset="0"/>
                <a:ea typeface="Arial"/>
                <a:cs typeface="Arial"/>
                <a:sym typeface="Arial"/>
              </a:rPr>
              <a:t>Red, orange, and yellow are warm colours. They make us think of sun, warmth, and co</a:t>
            </a:r>
            <a:r>
              <a:rPr lang="en-US" sz="2400" dirty="0">
                <a:solidFill>
                  <a:schemeClr val="dk1"/>
                </a:solidFill>
                <a:latin typeface="Comic Sans MS" panose="030F0902030302020204" pitchFamily="66" charset="0"/>
              </a:rPr>
              <a:t>z</a:t>
            </a:r>
            <a:r>
              <a:rPr lang="en-US" sz="2400" dirty="0">
                <a:solidFill>
                  <a:schemeClr val="dk1"/>
                </a:solidFill>
                <a:latin typeface="Comic Sans MS" panose="030F0902030302020204" pitchFamily="66" charset="0"/>
                <a:ea typeface="Arial"/>
                <a:cs typeface="Arial"/>
                <a:sym typeface="Arial"/>
              </a:rPr>
              <a:t>y things.</a:t>
            </a:r>
            <a:endParaRPr sz="2400" dirty="0">
              <a:latin typeface="Comic Sans MS" panose="030F0902030302020204" pitchFamily="66" charset="0"/>
            </a:endParaRPr>
          </a:p>
        </p:txBody>
      </p:sp>
      <p:sp>
        <p:nvSpPr>
          <p:cNvPr id="10" name="Google Shape;166;p13">
            <a:extLst>
              <a:ext uri="{FF2B5EF4-FFF2-40B4-BE49-F238E27FC236}">
                <a16:creationId xmlns:a16="http://schemas.microsoft.com/office/drawing/2014/main" id="{2CB8206A-160F-BF4F-9721-595F895FB94A}"/>
              </a:ext>
            </a:extLst>
          </p:cNvPr>
          <p:cNvSpPr txBox="1"/>
          <p:nvPr/>
        </p:nvSpPr>
        <p:spPr>
          <a:xfrm>
            <a:off x="8085618" y="2756319"/>
            <a:ext cx="3738562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Clr>
                <a:schemeClr val="dk1"/>
              </a:buClr>
              <a:buSzPts val="1800"/>
            </a:pPr>
            <a:r>
              <a:rPr lang="en-US" sz="2400" dirty="0">
                <a:solidFill>
                  <a:schemeClr val="dk1"/>
                </a:solidFill>
                <a:latin typeface="Comic Sans MS" panose="030F0902030302020204" pitchFamily="66" charset="0"/>
                <a:ea typeface="Arial"/>
                <a:cs typeface="Arial"/>
                <a:sym typeface="Arial"/>
              </a:rPr>
              <a:t>Green, blue, and purple are cool colours. They make us think of  fresh, calm, and chilly things. </a:t>
            </a:r>
            <a:endParaRPr sz="2400" dirty="0">
              <a:latin typeface="Comic Sans MS" panose="030F09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7DA30DF-D755-3B4C-82A6-FF9D0F6B92B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30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158"/>
    </mc:Choice>
    <mc:Fallback xmlns="">
      <p:transition spd="slow" advTm="181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DC38D1E0-F742-3B4B-A98B-74381A2DD495}"/>
              </a:ext>
            </a:extLst>
          </p:cNvPr>
          <p:cNvSpPr/>
          <p:nvPr/>
        </p:nvSpPr>
        <p:spPr>
          <a:xfrm>
            <a:off x="385404" y="267267"/>
            <a:ext cx="11582400" cy="6299830"/>
          </a:xfrm>
          <a:prstGeom prst="roundRect">
            <a:avLst/>
          </a:prstGeom>
          <a:solidFill>
            <a:schemeClr val="bg1">
              <a:alpha val="92000"/>
            </a:schemeClr>
          </a:solidFill>
          <a:ln cmpd="thickThin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651" name="Content Placeholder 6"/>
          <p:cNvSpPr>
            <a:spLocks/>
          </p:cNvSpPr>
          <p:nvPr/>
        </p:nvSpPr>
        <p:spPr bwMode="auto">
          <a:xfrm>
            <a:off x="3871914" y="1465264"/>
            <a:ext cx="4448175" cy="212883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endParaRPr lang="en-GB" altLang="en-US" dirty="0">
              <a:latin typeface="Twinkl" pitchFamily="2" charset="0"/>
            </a:endParaRPr>
          </a:p>
        </p:txBody>
      </p:sp>
      <p:sp>
        <p:nvSpPr>
          <p:cNvPr id="27652" name="Title 5"/>
          <p:cNvSpPr>
            <a:spLocks noGrp="1"/>
          </p:cNvSpPr>
          <p:nvPr>
            <p:ph type="title"/>
          </p:nvPr>
        </p:nvSpPr>
        <p:spPr>
          <a:xfrm>
            <a:off x="2066567" y="215742"/>
            <a:ext cx="8220075" cy="1357313"/>
          </a:xfrm>
        </p:spPr>
        <p:txBody>
          <a:bodyPr/>
          <a:lstStyle/>
          <a:p>
            <a:pPr algn="ctr" eaLnBrk="1" hangingPunct="1"/>
            <a:r>
              <a:rPr lang="en-GB" altLang="en-US" dirty="0">
                <a:latin typeface="Comic Sans MS" panose="030F0902030302020204" pitchFamily="66" charset="0"/>
              </a:rPr>
              <a:t>Kandinsky Circle Painting </a:t>
            </a:r>
          </a:p>
        </p:txBody>
      </p:sp>
      <p:sp>
        <p:nvSpPr>
          <p:cNvPr id="35" name="Oval 34"/>
          <p:cNvSpPr/>
          <p:nvPr/>
        </p:nvSpPr>
        <p:spPr>
          <a:xfrm>
            <a:off x="1028907" y="5085352"/>
            <a:ext cx="1079500" cy="1077912"/>
          </a:xfrm>
          <a:prstGeom prst="ellipse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1021161" y="2653094"/>
            <a:ext cx="1079500" cy="1077912"/>
          </a:xfrm>
          <a:prstGeom prst="ellipse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988655" y="3918331"/>
            <a:ext cx="1077912" cy="1077912"/>
          </a:xfrm>
          <a:prstGeom prst="ellipse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7670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7782" y="3001148"/>
            <a:ext cx="604838" cy="75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72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299" y="2723444"/>
            <a:ext cx="557212" cy="693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788" y="5225897"/>
            <a:ext cx="612149" cy="74348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609"/>
          <a:stretch/>
        </p:blipFill>
        <p:spPr>
          <a:xfrm rot="12433797">
            <a:off x="1399777" y="3990393"/>
            <a:ext cx="146420" cy="1003940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284C83ED-2B21-344E-BC63-12F49A0446F9}"/>
              </a:ext>
            </a:extLst>
          </p:cNvPr>
          <p:cNvGrpSpPr/>
          <p:nvPr/>
        </p:nvGrpSpPr>
        <p:grpSpPr>
          <a:xfrm>
            <a:off x="1028907" y="1324545"/>
            <a:ext cx="8237158" cy="1077912"/>
            <a:chOff x="1028907" y="1382921"/>
            <a:chExt cx="8237158" cy="1077912"/>
          </a:xfrm>
        </p:grpSpPr>
        <p:sp>
          <p:nvSpPr>
            <p:cNvPr id="34" name="Oval 33"/>
            <p:cNvSpPr/>
            <p:nvPr/>
          </p:nvSpPr>
          <p:spPr>
            <a:xfrm>
              <a:off x="1028907" y="1382921"/>
              <a:ext cx="1077913" cy="107791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0E88971-5A62-4D4B-9A50-B47833F47398}"/>
                </a:ext>
              </a:extLst>
            </p:cNvPr>
            <p:cNvSpPr txBox="1"/>
            <p:nvPr/>
          </p:nvSpPr>
          <p:spPr>
            <a:xfrm>
              <a:off x="2246700" y="1655700"/>
              <a:ext cx="7019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latin typeface="Comic Sans MS" panose="030F0902030302020204" pitchFamily="66" charset="0"/>
                </a:rPr>
                <a:t>Paper</a:t>
              </a:r>
            </a:p>
          </p:txBody>
        </p:sp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2C36FB38-940C-4543-A56F-C3D807F116AC}"/>
              </a:ext>
            </a:extLst>
          </p:cNvPr>
          <p:cNvSpPr txBox="1"/>
          <p:nvPr/>
        </p:nvSpPr>
        <p:spPr>
          <a:xfrm>
            <a:off x="2444909" y="2916514"/>
            <a:ext cx="70193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Paints – Primary Colours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6872506-5868-474C-A238-5FCBB03390E9}"/>
              </a:ext>
            </a:extLst>
          </p:cNvPr>
          <p:cNvSpPr txBox="1"/>
          <p:nvPr/>
        </p:nvSpPr>
        <p:spPr>
          <a:xfrm>
            <a:off x="2474258" y="4204364"/>
            <a:ext cx="70193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Paint Brush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C9FB851-7F68-F445-9076-D385EAE53ADF}"/>
              </a:ext>
            </a:extLst>
          </p:cNvPr>
          <p:cNvSpPr txBox="1"/>
          <p:nvPr/>
        </p:nvSpPr>
        <p:spPr>
          <a:xfrm>
            <a:off x="2474258" y="5366805"/>
            <a:ext cx="70193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Water</a:t>
            </a:r>
          </a:p>
        </p:txBody>
      </p:sp>
      <p:pic>
        <p:nvPicPr>
          <p:cNvPr id="40" name="Google Shape;78;p21">
            <a:extLst>
              <a:ext uri="{FF2B5EF4-FFF2-40B4-BE49-F238E27FC236}">
                <a16:creationId xmlns:a16="http://schemas.microsoft.com/office/drawing/2014/main" id="{1E0B11B5-A2D5-F947-BECE-4DB3349DCB1A}"/>
              </a:ext>
            </a:extLst>
          </p:cNvPr>
          <p:cNvPicPr preferRelativeResize="0"/>
          <p:nvPr/>
        </p:nvPicPr>
        <p:blipFill rotWithShape="1">
          <a:blip r:embed="rId9">
            <a:alphaModFix/>
          </a:blip>
          <a:srcRect l="7083" t="7060" r="7522" b="6961"/>
          <a:stretch/>
        </p:blipFill>
        <p:spPr>
          <a:xfrm>
            <a:off x="3639031" y="1540843"/>
            <a:ext cx="4234705" cy="3752678"/>
          </a:xfrm>
          <a:prstGeom prst="rect">
            <a:avLst/>
          </a:prstGeom>
          <a:noFill/>
          <a:ln>
            <a:noFill/>
          </a:ln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53F1BFC3-F8C1-CB4E-8E25-2E77BC87233B}"/>
              </a:ext>
            </a:extLst>
          </p:cNvPr>
          <p:cNvSpPr/>
          <p:nvPr/>
        </p:nvSpPr>
        <p:spPr>
          <a:xfrm>
            <a:off x="1125084" y="1659749"/>
            <a:ext cx="805054" cy="483791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Audio 17">
            <a:hlinkClick r:id="" action="ppaction://media"/>
            <a:extLst>
              <a:ext uri="{FF2B5EF4-FFF2-40B4-BE49-F238E27FC236}">
                <a16:creationId xmlns:a16="http://schemas.microsoft.com/office/drawing/2014/main" id="{D657355A-2778-6948-8740-BDA1B4E1053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35592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104"/>
    </mc:Choice>
    <mc:Fallback xmlns="">
      <p:transition spd="slow" advTm="221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718 -0.00509 L 0.2802 -0.0115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51" y="-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35" grpId="0" animBg="1"/>
      <p:bldP spid="25" grpId="0" animBg="1"/>
      <p:bldP spid="26" grpId="0" animBg="1"/>
      <p:bldP spid="37" grpId="0"/>
      <p:bldP spid="39" grpId="0"/>
      <p:bldP spid="4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4E4D22B-576E-5B47-B318-E8B6BBCCADC7}"/>
              </a:ext>
            </a:extLst>
          </p:cNvPr>
          <p:cNvSpPr/>
          <p:nvPr/>
        </p:nvSpPr>
        <p:spPr>
          <a:xfrm>
            <a:off x="304800" y="279085"/>
            <a:ext cx="11582400" cy="6299830"/>
          </a:xfrm>
          <a:prstGeom prst="roundRect">
            <a:avLst/>
          </a:prstGeom>
          <a:solidFill>
            <a:schemeClr val="bg1">
              <a:alpha val="92000"/>
            </a:schemeClr>
          </a:solidFill>
          <a:ln cmpd="thickThin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F38EA62-B106-F34D-A1B7-DB862CFB97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5287454" y="1300075"/>
            <a:ext cx="6339867" cy="413148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8E9791F-9BB0-CC49-BE4F-7F7AEE900FAD}"/>
              </a:ext>
            </a:extLst>
          </p:cNvPr>
          <p:cNvSpPr txBox="1"/>
          <p:nvPr/>
        </p:nvSpPr>
        <p:spPr>
          <a:xfrm>
            <a:off x="900953" y="1768043"/>
            <a:ext cx="44913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Step 1. </a:t>
            </a:r>
          </a:p>
          <a:p>
            <a:endParaRPr lang="en-US" sz="2400" dirty="0">
              <a:latin typeface="Comic Sans MS" panose="030F0902030302020204" pitchFamily="66" charset="0"/>
            </a:endParaRPr>
          </a:p>
          <a:p>
            <a:r>
              <a:rPr lang="en-US" sz="2400" dirty="0">
                <a:latin typeface="Comic Sans MS" panose="030F0902030302020204" pitchFamily="66" charset="0"/>
              </a:rPr>
              <a:t>Fold you paper or card in half.  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4936AB8-B038-C640-AE52-941B0C6A0376}"/>
              </a:ext>
            </a:extLst>
          </p:cNvPr>
          <p:cNvGrpSpPr/>
          <p:nvPr/>
        </p:nvGrpSpPr>
        <p:grpSpPr>
          <a:xfrm>
            <a:off x="5644606" y="1200462"/>
            <a:ext cx="5646441" cy="4357463"/>
            <a:chOff x="1226820" y="1955800"/>
            <a:chExt cx="668020" cy="493713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5B5009A-10D5-D64A-9404-796DFCD7267C}"/>
                </a:ext>
              </a:extLst>
            </p:cNvPr>
            <p:cNvSpPr/>
            <p:nvPr/>
          </p:nvSpPr>
          <p:spPr>
            <a:xfrm>
              <a:off x="1226820" y="1960880"/>
              <a:ext cx="668020" cy="488633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3505F74E-E61B-5A48-A95B-4286D8282382}"/>
                </a:ext>
              </a:extLst>
            </p:cNvPr>
            <p:cNvCxnSpPr>
              <a:endCxn id="14" idx="2"/>
            </p:cNvCxnSpPr>
            <p:nvPr/>
          </p:nvCxnSpPr>
          <p:spPr>
            <a:xfrm>
              <a:off x="1559560" y="1955800"/>
              <a:ext cx="1270" cy="49371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759003B4-B7D0-9A4A-AE06-EB17E46224D9}"/>
                </a:ext>
              </a:extLst>
            </p:cNvPr>
            <p:cNvCxnSpPr/>
            <p:nvPr/>
          </p:nvCxnSpPr>
          <p:spPr>
            <a:xfrm flipH="1">
              <a:off x="1226820" y="2202656"/>
              <a:ext cx="66802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1E695A8A-4701-D246-94A8-C2B6B53A3BF2}"/>
              </a:ext>
            </a:extLst>
          </p:cNvPr>
          <p:cNvSpPr txBox="1"/>
          <p:nvPr/>
        </p:nvSpPr>
        <p:spPr>
          <a:xfrm>
            <a:off x="942675" y="3254188"/>
            <a:ext cx="43030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Then in half again to create a template for your circles.</a:t>
            </a:r>
          </a:p>
        </p:txBody>
      </p:sp>
      <p:pic>
        <p:nvPicPr>
          <p:cNvPr id="18" name="Audio 17">
            <a:hlinkClick r:id="" action="ppaction://media"/>
            <a:extLst>
              <a:ext uri="{FF2B5EF4-FFF2-40B4-BE49-F238E27FC236}">
                <a16:creationId xmlns:a16="http://schemas.microsoft.com/office/drawing/2014/main" id="{3AE76AF0-FCBF-734F-B567-0462A2B1128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6772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2"/>
    </mc:Choice>
    <mc:Fallback xmlns="">
      <p:transition spd="slow" advTm="110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1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4E4D22B-576E-5B47-B318-E8B6BBCCADC7}"/>
              </a:ext>
            </a:extLst>
          </p:cNvPr>
          <p:cNvSpPr/>
          <p:nvPr/>
        </p:nvSpPr>
        <p:spPr>
          <a:xfrm>
            <a:off x="304800" y="279085"/>
            <a:ext cx="11582400" cy="6299830"/>
          </a:xfrm>
          <a:prstGeom prst="roundRect">
            <a:avLst/>
          </a:prstGeom>
          <a:solidFill>
            <a:schemeClr val="bg1">
              <a:alpha val="92000"/>
            </a:schemeClr>
          </a:solidFill>
          <a:ln cmpd="thickThin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8E9791F-9BB0-CC49-BE4F-7F7AEE900FAD}"/>
              </a:ext>
            </a:extLst>
          </p:cNvPr>
          <p:cNvSpPr txBox="1"/>
          <p:nvPr/>
        </p:nvSpPr>
        <p:spPr>
          <a:xfrm>
            <a:off x="617560" y="1921062"/>
            <a:ext cx="4491318" cy="212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Step 2. </a:t>
            </a:r>
          </a:p>
          <a:p>
            <a:endParaRPr lang="en-US" sz="2400" dirty="0">
              <a:latin typeface="Comic Sans MS" panose="030F0902030302020204" pitchFamily="66" charset="0"/>
            </a:endParaRPr>
          </a:p>
          <a:p>
            <a:pPr>
              <a:lnSpc>
                <a:spcPct val="120000"/>
              </a:lnSpc>
              <a:defRPr/>
            </a:pPr>
            <a:r>
              <a:rPr lang="en-GB" altLang="en-US" sz="2400" dirty="0">
                <a:latin typeface="Comic Sans MS" panose="030F0902030302020204" pitchFamily="66" charset="0"/>
              </a:rPr>
              <a:t>In each square of your template, paint a dot. Use a different colour for each one.  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4936AB8-B038-C640-AE52-941B0C6A0376}"/>
              </a:ext>
            </a:extLst>
          </p:cNvPr>
          <p:cNvGrpSpPr/>
          <p:nvPr/>
        </p:nvGrpSpPr>
        <p:grpSpPr>
          <a:xfrm>
            <a:off x="5308430" y="1250268"/>
            <a:ext cx="5646441" cy="4357463"/>
            <a:chOff x="1226820" y="1955800"/>
            <a:chExt cx="668020" cy="493713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5B5009A-10D5-D64A-9404-796DFCD7267C}"/>
                </a:ext>
              </a:extLst>
            </p:cNvPr>
            <p:cNvSpPr/>
            <p:nvPr/>
          </p:nvSpPr>
          <p:spPr>
            <a:xfrm>
              <a:off x="1226820" y="1960880"/>
              <a:ext cx="668020" cy="488633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3505F74E-E61B-5A48-A95B-4286D8282382}"/>
                </a:ext>
              </a:extLst>
            </p:cNvPr>
            <p:cNvCxnSpPr>
              <a:endCxn id="14" idx="2"/>
            </p:cNvCxnSpPr>
            <p:nvPr/>
          </p:nvCxnSpPr>
          <p:spPr>
            <a:xfrm>
              <a:off x="1559560" y="1955800"/>
              <a:ext cx="1270" cy="49371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759003B4-B7D0-9A4A-AE06-EB17E46224D9}"/>
                </a:ext>
              </a:extLst>
            </p:cNvPr>
            <p:cNvCxnSpPr/>
            <p:nvPr/>
          </p:nvCxnSpPr>
          <p:spPr>
            <a:xfrm flipH="1">
              <a:off x="1226820" y="2202656"/>
              <a:ext cx="66802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" name="Oval 2">
            <a:extLst>
              <a:ext uri="{FF2B5EF4-FFF2-40B4-BE49-F238E27FC236}">
                <a16:creationId xmlns:a16="http://schemas.microsoft.com/office/drawing/2014/main" id="{D2625F83-62C0-164F-947C-30107903D932}"/>
              </a:ext>
            </a:extLst>
          </p:cNvPr>
          <p:cNvSpPr/>
          <p:nvPr/>
        </p:nvSpPr>
        <p:spPr>
          <a:xfrm>
            <a:off x="6418838" y="2175601"/>
            <a:ext cx="323319" cy="36679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D2750AE-998F-F64A-B872-5C17A79B09EA}"/>
              </a:ext>
            </a:extLst>
          </p:cNvPr>
          <p:cNvSpPr/>
          <p:nvPr/>
        </p:nvSpPr>
        <p:spPr>
          <a:xfrm>
            <a:off x="9121920" y="2144794"/>
            <a:ext cx="591670" cy="524436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9BDCF404-F08F-F64F-AD99-0B444F74E2FB}"/>
              </a:ext>
            </a:extLst>
          </p:cNvPr>
          <p:cNvSpPr/>
          <p:nvPr/>
        </p:nvSpPr>
        <p:spPr>
          <a:xfrm>
            <a:off x="9099839" y="3976138"/>
            <a:ext cx="909586" cy="826983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103B94EC-85E6-1845-90A7-E3E5CC01E818}"/>
              </a:ext>
            </a:extLst>
          </p:cNvPr>
          <p:cNvSpPr/>
          <p:nvPr/>
        </p:nvSpPr>
        <p:spPr>
          <a:xfrm>
            <a:off x="6418838" y="4182797"/>
            <a:ext cx="591670" cy="524436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3E012A5E-D30C-C34F-AD64-0CDAC11013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032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2"/>
    </mc:Choice>
    <mc:Fallback xmlns="">
      <p:transition spd="slow" advTm="100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4E4D22B-576E-5B47-B318-E8B6BBCCADC7}"/>
              </a:ext>
            </a:extLst>
          </p:cNvPr>
          <p:cNvSpPr/>
          <p:nvPr/>
        </p:nvSpPr>
        <p:spPr>
          <a:xfrm>
            <a:off x="304800" y="279085"/>
            <a:ext cx="11582400" cy="6299830"/>
          </a:xfrm>
          <a:prstGeom prst="roundRect">
            <a:avLst/>
          </a:prstGeom>
          <a:solidFill>
            <a:schemeClr val="bg1">
              <a:alpha val="92000"/>
            </a:schemeClr>
          </a:solidFill>
          <a:ln cmpd="thickThin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8E9791F-9BB0-CC49-BE4F-7F7AEE900FAD}"/>
              </a:ext>
            </a:extLst>
          </p:cNvPr>
          <p:cNvSpPr txBox="1"/>
          <p:nvPr/>
        </p:nvSpPr>
        <p:spPr>
          <a:xfrm>
            <a:off x="617560" y="1921062"/>
            <a:ext cx="4491318" cy="3456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Step 3. </a:t>
            </a:r>
          </a:p>
          <a:p>
            <a:endParaRPr lang="en-US" sz="2400" dirty="0">
              <a:latin typeface="Comic Sans MS" panose="030F0902030302020204" pitchFamily="66" charset="0"/>
            </a:endParaRPr>
          </a:p>
          <a:p>
            <a:pPr>
              <a:lnSpc>
                <a:spcPct val="120000"/>
              </a:lnSpc>
              <a:defRPr/>
            </a:pPr>
            <a:r>
              <a:rPr lang="en-GB" altLang="en-US" sz="2400" dirty="0">
                <a:latin typeface="Comic Sans MS" panose="030F0902030302020204" pitchFamily="66" charset="0"/>
              </a:rPr>
              <a:t>Around each dot paint a circle of a different colour.  </a:t>
            </a:r>
          </a:p>
          <a:p>
            <a:pPr>
              <a:lnSpc>
                <a:spcPct val="120000"/>
              </a:lnSpc>
              <a:defRPr/>
            </a:pPr>
            <a:endParaRPr lang="en-GB" altLang="en-US" sz="2400" dirty="0">
              <a:latin typeface="Comic Sans MS" panose="030F0902030302020204" pitchFamily="66" charset="0"/>
            </a:endParaRPr>
          </a:p>
          <a:p>
            <a:pPr>
              <a:lnSpc>
                <a:spcPct val="120000"/>
              </a:lnSpc>
              <a:defRPr/>
            </a:pPr>
            <a:r>
              <a:rPr lang="en-GB" altLang="en-US" sz="2400" dirty="0">
                <a:latin typeface="Comic Sans MS" panose="030F0902030302020204" pitchFamily="66" charset="0"/>
              </a:rPr>
              <a:t>Experiment mixing  your primary colours to create different colours.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4936AB8-B038-C640-AE52-941B0C6A0376}"/>
              </a:ext>
            </a:extLst>
          </p:cNvPr>
          <p:cNvGrpSpPr/>
          <p:nvPr/>
        </p:nvGrpSpPr>
        <p:grpSpPr>
          <a:xfrm>
            <a:off x="5308430" y="1250268"/>
            <a:ext cx="5646441" cy="4357463"/>
            <a:chOff x="1226820" y="1955800"/>
            <a:chExt cx="668020" cy="493713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5B5009A-10D5-D64A-9404-796DFCD7267C}"/>
                </a:ext>
              </a:extLst>
            </p:cNvPr>
            <p:cNvSpPr/>
            <p:nvPr/>
          </p:nvSpPr>
          <p:spPr>
            <a:xfrm>
              <a:off x="1226820" y="1960880"/>
              <a:ext cx="668020" cy="488633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3505F74E-E61B-5A48-A95B-4286D8282382}"/>
                </a:ext>
              </a:extLst>
            </p:cNvPr>
            <p:cNvCxnSpPr>
              <a:endCxn id="14" idx="2"/>
            </p:cNvCxnSpPr>
            <p:nvPr/>
          </p:nvCxnSpPr>
          <p:spPr>
            <a:xfrm>
              <a:off x="1559560" y="1955800"/>
              <a:ext cx="1270" cy="49371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759003B4-B7D0-9A4A-AE06-EB17E46224D9}"/>
                </a:ext>
              </a:extLst>
            </p:cNvPr>
            <p:cNvCxnSpPr/>
            <p:nvPr/>
          </p:nvCxnSpPr>
          <p:spPr>
            <a:xfrm flipH="1">
              <a:off x="1226820" y="2202656"/>
              <a:ext cx="66802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" name="Oval 2">
            <a:extLst>
              <a:ext uri="{FF2B5EF4-FFF2-40B4-BE49-F238E27FC236}">
                <a16:creationId xmlns:a16="http://schemas.microsoft.com/office/drawing/2014/main" id="{D2625F83-62C0-164F-947C-30107903D932}"/>
              </a:ext>
            </a:extLst>
          </p:cNvPr>
          <p:cNvSpPr/>
          <p:nvPr/>
        </p:nvSpPr>
        <p:spPr>
          <a:xfrm>
            <a:off x="6418838" y="2175601"/>
            <a:ext cx="323319" cy="3667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D2750AE-998F-F64A-B872-5C17A79B09EA}"/>
              </a:ext>
            </a:extLst>
          </p:cNvPr>
          <p:cNvSpPr/>
          <p:nvPr/>
        </p:nvSpPr>
        <p:spPr>
          <a:xfrm>
            <a:off x="9121920" y="2144794"/>
            <a:ext cx="591670" cy="5244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9BDCF404-F08F-F64F-AD99-0B444F74E2FB}"/>
              </a:ext>
            </a:extLst>
          </p:cNvPr>
          <p:cNvSpPr/>
          <p:nvPr/>
        </p:nvSpPr>
        <p:spPr>
          <a:xfrm>
            <a:off x="9099839" y="3976138"/>
            <a:ext cx="909586" cy="826983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103B94EC-85E6-1845-90A7-E3E5CC01E818}"/>
              </a:ext>
            </a:extLst>
          </p:cNvPr>
          <p:cNvSpPr/>
          <p:nvPr/>
        </p:nvSpPr>
        <p:spPr>
          <a:xfrm>
            <a:off x="6418838" y="4182797"/>
            <a:ext cx="591670" cy="52443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0734ECCB-FEDD-E043-915E-C680630354F1}"/>
                  </a:ext>
                </a:extLst>
              </p14:cNvPr>
              <p14:cNvContentPartPr/>
              <p14:nvPr/>
            </p14:nvContentPartPr>
            <p14:xfrm>
              <a:off x="8947144" y="2016551"/>
              <a:ext cx="883800" cy="7545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0734ECCB-FEDD-E043-915E-C680630354F1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884504" y="1953911"/>
                <a:ext cx="1009440" cy="880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0B7A315D-9CE7-304B-97C9-CCE31D4BF05D}"/>
                  </a:ext>
                </a:extLst>
              </p14:cNvPr>
              <p14:cNvContentPartPr/>
              <p14:nvPr/>
            </p14:nvContentPartPr>
            <p14:xfrm>
              <a:off x="9013384" y="3766871"/>
              <a:ext cx="1166400" cy="11919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0B7A315D-9CE7-304B-97C9-CCE31D4BF05D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8950744" y="3704231"/>
                <a:ext cx="1292040" cy="1317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98776778-4EC3-6B4E-9AEF-A0F0575138C6}"/>
                  </a:ext>
                </a:extLst>
              </p14:cNvPr>
              <p14:cNvContentPartPr/>
              <p14:nvPr/>
            </p14:nvContentPartPr>
            <p14:xfrm>
              <a:off x="6348304" y="4105991"/>
              <a:ext cx="708840" cy="71712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98776778-4EC3-6B4E-9AEF-A0F0575138C6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6285664" y="4042991"/>
                <a:ext cx="834480" cy="842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1C6C3DB4-05EC-F142-8C2A-93B30C1D2A33}"/>
                  </a:ext>
                </a:extLst>
              </p14:cNvPr>
              <p14:cNvContentPartPr/>
              <p14:nvPr/>
            </p14:nvContentPartPr>
            <p14:xfrm>
              <a:off x="6341824" y="2104391"/>
              <a:ext cx="469440" cy="48384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1C6C3DB4-05EC-F142-8C2A-93B30C1D2A33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6278824" y="2041751"/>
                <a:ext cx="595080" cy="609480"/>
              </a:xfrm>
              <a:prstGeom prst="rect">
                <a:avLst/>
              </a:prstGeom>
            </p:spPr>
          </p:pic>
        </mc:Fallback>
      </mc:AlternateContent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01E6DE03-75BF-CF45-B9B9-3B6A7B52294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34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17"/>
    </mc:Choice>
    <mc:Fallback xmlns="">
      <p:transition spd="slow" advTm="99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4E4D22B-576E-5B47-B318-E8B6BBCCADC7}"/>
              </a:ext>
            </a:extLst>
          </p:cNvPr>
          <p:cNvSpPr/>
          <p:nvPr/>
        </p:nvSpPr>
        <p:spPr>
          <a:xfrm>
            <a:off x="304800" y="279085"/>
            <a:ext cx="11582400" cy="6299830"/>
          </a:xfrm>
          <a:prstGeom prst="roundRect">
            <a:avLst/>
          </a:prstGeom>
          <a:solidFill>
            <a:schemeClr val="bg1">
              <a:alpha val="92000"/>
            </a:schemeClr>
          </a:solidFill>
          <a:ln cmpd="thickThin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8E9791F-9BB0-CC49-BE4F-7F7AEE900FAD}"/>
              </a:ext>
            </a:extLst>
          </p:cNvPr>
          <p:cNvSpPr txBox="1"/>
          <p:nvPr/>
        </p:nvSpPr>
        <p:spPr>
          <a:xfrm>
            <a:off x="617560" y="1921062"/>
            <a:ext cx="4491318" cy="2570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Step 4. </a:t>
            </a:r>
          </a:p>
          <a:p>
            <a:endParaRPr lang="en-US" sz="2400" dirty="0">
              <a:latin typeface="Comic Sans MS" panose="030F0902030302020204" pitchFamily="66" charset="0"/>
            </a:endParaRPr>
          </a:p>
          <a:p>
            <a:pPr>
              <a:lnSpc>
                <a:spcPct val="120000"/>
              </a:lnSpc>
              <a:defRPr/>
            </a:pPr>
            <a:r>
              <a:rPr lang="en-GB" altLang="en-US" sz="2400" dirty="0">
                <a:latin typeface="Comic Sans MS" panose="030F0902030302020204" pitchFamily="66" charset="0"/>
              </a:rPr>
              <a:t>Paint another circle around the circle of a different colour.  </a:t>
            </a:r>
          </a:p>
          <a:p>
            <a:pPr>
              <a:lnSpc>
                <a:spcPct val="120000"/>
              </a:lnSpc>
              <a:defRPr/>
            </a:pPr>
            <a:endParaRPr lang="en-GB" altLang="en-US" sz="2400" dirty="0">
              <a:latin typeface="Comic Sans MS" panose="030F0902030302020204" pitchFamily="66" charset="0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4936AB8-B038-C640-AE52-941B0C6A0376}"/>
              </a:ext>
            </a:extLst>
          </p:cNvPr>
          <p:cNvGrpSpPr/>
          <p:nvPr/>
        </p:nvGrpSpPr>
        <p:grpSpPr>
          <a:xfrm>
            <a:off x="5308430" y="1250268"/>
            <a:ext cx="5646441" cy="4357463"/>
            <a:chOff x="1226820" y="1955800"/>
            <a:chExt cx="668020" cy="493713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5B5009A-10D5-D64A-9404-796DFCD7267C}"/>
                </a:ext>
              </a:extLst>
            </p:cNvPr>
            <p:cNvSpPr/>
            <p:nvPr/>
          </p:nvSpPr>
          <p:spPr>
            <a:xfrm>
              <a:off x="1226820" y="1960880"/>
              <a:ext cx="668020" cy="488633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3505F74E-E61B-5A48-A95B-4286D8282382}"/>
                </a:ext>
              </a:extLst>
            </p:cNvPr>
            <p:cNvCxnSpPr>
              <a:endCxn id="14" idx="2"/>
            </p:cNvCxnSpPr>
            <p:nvPr/>
          </p:nvCxnSpPr>
          <p:spPr>
            <a:xfrm>
              <a:off x="1559560" y="1955800"/>
              <a:ext cx="1270" cy="49371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759003B4-B7D0-9A4A-AE06-EB17E46224D9}"/>
                </a:ext>
              </a:extLst>
            </p:cNvPr>
            <p:cNvCxnSpPr/>
            <p:nvPr/>
          </p:nvCxnSpPr>
          <p:spPr>
            <a:xfrm flipH="1">
              <a:off x="1226820" y="2202656"/>
              <a:ext cx="66802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" name="Oval 2">
            <a:extLst>
              <a:ext uri="{FF2B5EF4-FFF2-40B4-BE49-F238E27FC236}">
                <a16:creationId xmlns:a16="http://schemas.microsoft.com/office/drawing/2014/main" id="{D2625F83-62C0-164F-947C-30107903D932}"/>
              </a:ext>
            </a:extLst>
          </p:cNvPr>
          <p:cNvSpPr/>
          <p:nvPr/>
        </p:nvSpPr>
        <p:spPr>
          <a:xfrm>
            <a:off x="6418838" y="2175601"/>
            <a:ext cx="323319" cy="3667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D2750AE-998F-F64A-B872-5C17A79B09EA}"/>
              </a:ext>
            </a:extLst>
          </p:cNvPr>
          <p:cNvSpPr/>
          <p:nvPr/>
        </p:nvSpPr>
        <p:spPr>
          <a:xfrm>
            <a:off x="9121920" y="2144794"/>
            <a:ext cx="591670" cy="5244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9BDCF404-F08F-F64F-AD99-0B444F74E2FB}"/>
              </a:ext>
            </a:extLst>
          </p:cNvPr>
          <p:cNvSpPr/>
          <p:nvPr/>
        </p:nvSpPr>
        <p:spPr>
          <a:xfrm>
            <a:off x="9099839" y="3976138"/>
            <a:ext cx="909586" cy="826983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103B94EC-85E6-1845-90A7-E3E5CC01E818}"/>
              </a:ext>
            </a:extLst>
          </p:cNvPr>
          <p:cNvSpPr/>
          <p:nvPr/>
        </p:nvSpPr>
        <p:spPr>
          <a:xfrm>
            <a:off x="6418838" y="4182797"/>
            <a:ext cx="591670" cy="52443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0734ECCB-FEDD-E043-915E-C680630354F1}"/>
                  </a:ext>
                </a:extLst>
              </p14:cNvPr>
              <p14:cNvContentPartPr/>
              <p14:nvPr/>
            </p14:nvContentPartPr>
            <p14:xfrm>
              <a:off x="8947144" y="2016551"/>
              <a:ext cx="883800" cy="7545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0734ECCB-FEDD-E043-915E-C680630354F1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884144" y="1953551"/>
                <a:ext cx="1009440" cy="880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0B7A315D-9CE7-304B-97C9-CCE31D4BF05D}"/>
                  </a:ext>
                </a:extLst>
              </p14:cNvPr>
              <p14:cNvContentPartPr/>
              <p14:nvPr/>
            </p14:nvContentPartPr>
            <p14:xfrm>
              <a:off x="9013384" y="3766871"/>
              <a:ext cx="1166400" cy="11919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0B7A315D-9CE7-304B-97C9-CCE31D4BF05D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8950384" y="3703871"/>
                <a:ext cx="1292040" cy="1317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98776778-4EC3-6B4E-9AEF-A0F0575138C6}"/>
                  </a:ext>
                </a:extLst>
              </p14:cNvPr>
              <p14:cNvContentPartPr/>
              <p14:nvPr/>
            </p14:nvContentPartPr>
            <p14:xfrm>
              <a:off x="6348304" y="4105991"/>
              <a:ext cx="708840" cy="71712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98776778-4EC3-6B4E-9AEF-A0F0575138C6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6285304" y="4043023"/>
                <a:ext cx="834480" cy="84269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1C6C3DB4-05EC-F142-8C2A-93B30C1D2A33}"/>
                  </a:ext>
                </a:extLst>
              </p14:cNvPr>
              <p14:cNvContentPartPr/>
              <p14:nvPr/>
            </p14:nvContentPartPr>
            <p14:xfrm>
              <a:off x="6341824" y="2104391"/>
              <a:ext cx="469440" cy="48384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1C6C3DB4-05EC-F142-8C2A-93B30C1D2A33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6278824" y="2041391"/>
                <a:ext cx="595080" cy="609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C5AF0833-AEA3-1E43-86DE-BC1F523896F7}"/>
                  </a:ext>
                </a:extLst>
              </p14:cNvPr>
              <p14:cNvContentPartPr/>
              <p14:nvPr/>
            </p14:nvContentPartPr>
            <p14:xfrm>
              <a:off x="5960944" y="1719191"/>
              <a:ext cx="1213560" cy="11214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C5AF0833-AEA3-1E43-86DE-BC1F523896F7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5897944" y="1656191"/>
                <a:ext cx="1339200" cy="1247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86BBC996-5CD8-D34A-86C2-88DD329D6A5A}"/>
                  </a:ext>
                </a:extLst>
              </p14:cNvPr>
              <p14:cNvContentPartPr/>
              <p14:nvPr/>
            </p14:nvContentPartPr>
            <p14:xfrm>
              <a:off x="8764984" y="3566711"/>
              <a:ext cx="1734480" cy="160128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86BBC996-5CD8-D34A-86C2-88DD329D6A5A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8701984" y="3503711"/>
                <a:ext cx="1860120" cy="1726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C22D3A25-3422-8C45-B0DF-6BA9107DCC8F}"/>
                  </a:ext>
                </a:extLst>
              </p14:cNvPr>
              <p14:cNvContentPartPr/>
              <p14:nvPr/>
            </p14:nvContentPartPr>
            <p14:xfrm>
              <a:off x="6068584" y="3720431"/>
              <a:ext cx="1337040" cy="141516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C22D3A25-3422-8C45-B0DF-6BA9107DCC8F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6005584" y="3657791"/>
                <a:ext cx="1462680" cy="1540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8F25AFEF-27BA-0246-BABE-DE2D9AE567D2}"/>
                  </a:ext>
                </a:extLst>
              </p14:cNvPr>
              <p14:cNvContentPartPr/>
              <p14:nvPr/>
            </p14:nvContentPartPr>
            <p14:xfrm>
              <a:off x="6114304" y="3882791"/>
              <a:ext cx="841680" cy="64728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8F25AFEF-27BA-0246-BABE-DE2D9AE567D2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6051664" y="3820151"/>
                <a:ext cx="967320" cy="772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CB55A2C8-9D98-0C4E-9CF1-D5C0083A4C11}"/>
                  </a:ext>
                </a:extLst>
              </p14:cNvPr>
              <p14:cNvContentPartPr/>
              <p14:nvPr/>
            </p14:nvContentPartPr>
            <p14:xfrm>
              <a:off x="6011704" y="3901871"/>
              <a:ext cx="1054800" cy="60228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CB55A2C8-9D98-0C4E-9CF1-D5C0083A4C11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5948704" y="3838871"/>
                <a:ext cx="1180440" cy="727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38CBD78D-2255-E649-BABB-B46206D12339}"/>
                  </a:ext>
                </a:extLst>
              </p14:cNvPr>
              <p14:cNvContentPartPr/>
              <p14:nvPr/>
            </p14:nvContentPartPr>
            <p14:xfrm>
              <a:off x="8729344" y="1653671"/>
              <a:ext cx="1511640" cy="136728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38CBD78D-2255-E649-BABB-B46206D12339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8666344" y="1590671"/>
                <a:ext cx="1637280" cy="1492920"/>
              </a:xfrm>
              <a:prstGeom prst="rect">
                <a:avLst/>
              </a:prstGeom>
            </p:spPr>
          </p:pic>
        </mc:Fallback>
      </mc:AlternateContent>
      <p:pic>
        <p:nvPicPr>
          <p:cNvPr id="22" name="Audio 21">
            <a:hlinkClick r:id="" action="ppaction://media"/>
            <a:extLst>
              <a:ext uri="{FF2B5EF4-FFF2-40B4-BE49-F238E27FC236}">
                <a16:creationId xmlns:a16="http://schemas.microsoft.com/office/drawing/2014/main" id="{10D94C7C-CB3A-2848-8FAD-A5EAE70228D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112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61"/>
    </mc:Choice>
    <mc:Fallback xmlns="">
      <p:transition spd="slow" advTm="83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4E4D22B-576E-5B47-B318-E8B6BBCCADC7}"/>
              </a:ext>
            </a:extLst>
          </p:cNvPr>
          <p:cNvSpPr/>
          <p:nvPr/>
        </p:nvSpPr>
        <p:spPr>
          <a:xfrm>
            <a:off x="304800" y="279085"/>
            <a:ext cx="11582400" cy="6299830"/>
          </a:xfrm>
          <a:prstGeom prst="roundRect">
            <a:avLst/>
          </a:prstGeom>
          <a:solidFill>
            <a:schemeClr val="bg1">
              <a:alpha val="92000"/>
            </a:schemeClr>
          </a:solidFill>
          <a:ln cmpd="thickThin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8E9791F-9BB0-CC49-BE4F-7F7AEE900FAD}"/>
              </a:ext>
            </a:extLst>
          </p:cNvPr>
          <p:cNvSpPr txBox="1"/>
          <p:nvPr/>
        </p:nvSpPr>
        <p:spPr>
          <a:xfrm>
            <a:off x="617560" y="1921062"/>
            <a:ext cx="4491318" cy="3013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Step 5. </a:t>
            </a:r>
          </a:p>
          <a:p>
            <a:endParaRPr lang="en-US" sz="2400" dirty="0">
              <a:latin typeface="Comic Sans MS" panose="030F0902030302020204" pitchFamily="66" charset="0"/>
            </a:endParaRPr>
          </a:p>
          <a:p>
            <a:pPr>
              <a:lnSpc>
                <a:spcPct val="120000"/>
              </a:lnSpc>
              <a:defRPr/>
            </a:pPr>
            <a:r>
              <a:rPr lang="en-GB" altLang="en-US" sz="2400" dirty="0">
                <a:latin typeface="Comic Sans MS" panose="030F0902030302020204" pitchFamily="66" charset="0"/>
              </a:rPr>
              <a:t>Keep painting circles until you can’t fit any more in. </a:t>
            </a:r>
          </a:p>
          <a:p>
            <a:pPr>
              <a:lnSpc>
                <a:spcPct val="120000"/>
              </a:lnSpc>
              <a:defRPr/>
            </a:pPr>
            <a:r>
              <a:rPr lang="en-GB" altLang="en-US" sz="2400" dirty="0">
                <a:latin typeface="Comic Sans MS" panose="030F0902030302020204" pitchFamily="66" charset="0"/>
              </a:rPr>
              <a:t>Then fill in the gaps with another colour. </a:t>
            </a:r>
          </a:p>
          <a:p>
            <a:pPr>
              <a:lnSpc>
                <a:spcPct val="120000"/>
              </a:lnSpc>
              <a:defRPr/>
            </a:pPr>
            <a:endParaRPr lang="en-GB" altLang="en-US" sz="2400" dirty="0">
              <a:latin typeface="Comic Sans MS" panose="030F0902030302020204" pitchFamily="66" charset="0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4936AB8-B038-C640-AE52-941B0C6A0376}"/>
              </a:ext>
            </a:extLst>
          </p:cNvPr>
          <p:cNvGrpSpPr/>
          <p:nvPr/>
        </p:nvGrpSpPr>
        <p:grpSpPr>
          <a:xfrm>
            <a:off x="5308430" y="1250268"/>
            <a:ext cx="5646441" cy="4357463"/>
            <a:chOff x="1226820" y="1955800"/>
            <a:chExt cx="668020" cy="493713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5B5009A-10D5-D64A-9404-796DFCD7267C}"/>
                </a:ext>
              </a:extLst>
            </p:cNvPr>
            <p:cNvSpPr/>
            <p:nvPr/>
          </p:nvSpPr>
          <p:spPr>
            <a:xfrm>
              <a:off x="1226820" y="1960880"/>
              <a:ext cx="668020" cy="488633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3505F74E-E61B-5A48-A95B-4286D8282382}"/>
                </a:ext>
              </a:extLst>
            </p:cNvPr>
            <p:cNvCxnSpPr>
              <a:endCxn id="14" idx="2"/>
            </p:cNvCxnSpPr>
            <p:nvPr/>
          </p:nvCxnSpPr>
          <p:spPr>
            <a:xfrm>
              <a:off x="1559560" y="1955800"/>
              <a:ext cx="1270" cy="49371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759003B4-B7D0-9A4A-AE06-EB17E46224D9}"/>
                </a:ext>
              </a:extLst>
            </p:cNvPr>
            <p:cNvCxnSpPr/>
            <p:nvPr/>
          </p:nvCxnSpPr>
          <p:spPr>
            <a:xfrm flipH="1">
              <a:off x="1226820" y="2202656"/>
              <a:ext cx="66802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" name="Oval 2">
            <a:extLst>
              <a:ext uri="{FF2B5EF4-FFF2-40B4-BE49-F238E27FC236}">
                <a16:creationId xmlns:a16="http://schemas.microsoft.com/office/drawing/2014/main" id="{D2625F83-62C0-164F-947C-30107903D932}"/>
              </a:ext>
            </a:extLst>
          </p:cNvPr>
          <p:cNvSpPr/>
          <p:nvPr/>
        </p:nvSpPr>
        <p:spPr>
          <a:xfrm>
            <a:off x="6418838" y="2175601"/>
            <a:ext cx="323319" cy="3667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D2750AE-998F-F64A-B872-5C17A79B09EA}"/>
              </a:ext>
            </a:extLst>
          </p:cNvPr>
          <p:cNvSpPr/>
          <p:nvPr/>
        </p:nvSpPr>
        <p:spPr>
          <a:xfrm>
            <a:off x="9121920" y="2144794"/>
            <a:ext cx="591670" cy="5244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9BDCF404-F08F-F64F-AD99-0B444F74E2FB}"/>
              </a:ext>
            </a:extLst>
          </p:cNvPr>
          <p:cNvSpPr/>
          <p:nvPr/>
        </p:nvSpPr>
        <p:spPr>
          <a:xfrm>
            <a:off x="9099839" y="3976138"/>
            <a:ext cx="909586" cy="826983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103B94EC-85E6-1845-90A7-E3E5CC01E818}"/>
              </a:ext>
            </a:extLst>
          </p:cNvPr>
          <p:cNvSpPr/>
          <p:nvPr/>
        </p:nvSpPr>
        <p:spPr>
          <a:xfrm>
            <a:off x="6418838" y="4182797"/>
            <a:ext cx="591670" cy="52443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0734ECCB-FEDD-E043-915E-C680630354F1}"/>
                  </a:ext>
                </a:extLst>
              </p14:cNvPr>
              <p14:cNvContentPartPr/>
              <p14:nvPr/>
            </p14:nvContentPartPr>
            <p14:xfrm>
              <a:off x="8947144" y="2016551"/>
              <a:ext cx="883800" cy="7545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0734ECCB-FEDD-E043-915E-C680630354F1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884144" y="1953551"/>
                <a:ext cx="1009440" cy="880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0B7A315D-9CE7-304B-97C9-CCE31D4BF05D}"/>
                  </a:ext>
                </a:extLst>
              </p14:cNvPr>
              <p14:cNvContentPartPr/>
              <p14:nvPr/>
            </p14:nvContentPartPr>
            <p14:xfrm>
              <a:off x="9013384" y="3766871"/>
              <a:ext cx="1166400" cy="11919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0B7A315D-9CE7-304B-97C9-CCE31D4BF05D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8950384" y="3703871"/>
                <a:ext cx="1292040" cy="1317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98776778-4EC3-6B4E-9AEF-A0F0575138C6}"/>
                  </a:ext>
                </a:extLst>
              </p14:cNvPr>
              <p14:cNvContentPartPr/>
              <p14:nvPr/>
            </p14:nvContentPartPr>
            <p14:xfrm>
              <a:off x="6348304" y="4105991"/>
              <a:ext cx="708840" cy="71712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98776778-4EC3-6B4E-9AEF-A0F0575138C6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6285304" y="4043023"/>
                <a:ext cx="834480" cy="84269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1C6C3DB4-05EC-F142-8C2A-93B30C1D2A33}"/>
                  </a:ext>
                </a:extLst>
              </p14:cNvPr>
              <p14:cNvContentPartPr/>
              <p14:nvPr/>
            </p14:nvContentPartPr>
            <p14:xfrm>
              <a:off x="6341824" y="2104391"/>
              <a:ext cx="469440" cy="48384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1C6C3DB4-05EC-F142-8C2A-93B30C1D2A33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6278824" y="2041391"/>
                <a:ext cx="595080" cy="609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C5AF0833-AEA3-1E43-86DE-BC1F523896F7}"/>
                  </a:ext>
                </a:extLst>
              </p14:cNvPr>
              <p14:cNvContentPartPr/>
              <p14:nvPr/>
            </p14:nvContentPartPr>
            <p14:xfrm>
              <a:off x="5960944" y="1719191"/>
              <a:ext cx="1213560" cy="11214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C5AF0833-AEA3-1E43-86DE-BC1F523896F7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5897944" y="1656211"/>
                <a:ext cx="1339200" cy="1247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86BBC996-5CD8-D34A-86C2-88DD329D6A5A}"/>
                  </a:ext>
                </a:extLst>
              </p14:cNvPr>
              <p14:cNvContentPartPr/>
              <p14:nvPr/>
            </p14:nvContentPartPr>
            <p14:xfrm>
              <a:off x="8764984" y="3566711"/>
              <a:ext cx="1734480" cy="160128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86BBC996-5CD8-D34A-86C2-88DD329D6A5A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8701984" y="3503725"/>
                <a:ext cx="1860120" cy="172689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C22D3A25-3422-8C45-B0DF-6BA9107DCC8F}"/>
                  </a:ext>
                </a:extLst>
              </p14:cNvPr>
              <p14:cNvContentPartPr/>
              <p14:nvPr/>
            </p14:nvContentPartPr>
            <p14:xfrm>
              <a:off x="6068584" y="3720431"/>
              <a:ext cx="1337040" cy="141516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C22D3A25-3422-8C45-B0DF-6BA9107DCC8F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6005584" y="3657431"/>
                <a:ext cx="1462680" cy="1540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8F25AFEF-27BA-0246-BABE-DE2D9AE567D2}"/>
                  </a:ext>
                </a:extLst>
              </p14:cNvPr>
              <p14:cNvContentPartPr/>
              <p14:nvPr/>
            </p14:nvContentPartPr>
            <p14:xfrm>
              <a:off x="6114304" y="3882791"/>
              <a:ext cx="841680" cy="64728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8F25AFEF-27BA-0246-BABE-DE2D9AE567D2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6051304" y="3819756"/>
                <a:ext cx="967320" cy="77299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CB55A2C8-9D98-0C4E-9CF1-D5C0083A4C11}"/>
                  </a:ext>
                </a:extLst>
              </p14:cNvPr>
              <p14:cNvContentPartPr/>
              <p14:nvPr/>
            </p14:nvContentPartPr>
            <p14:xfrm>
              <a:off x="6011704" y="3901871"/>
              <a:ext cx="1054800" cy="60228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CB55A2C8-9D98-0C4E-9CF1-D5C0083A4C11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5948704" y="3838871"/>
                <a:ext cx="1180440" cy="727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38CBD78D-2255-E649-BABB-B46206D12339}"/>
                  </a:ext>
                </a:extLst>
              </p14:cNvPr>
              <p14:cNvContentPartPr/>
              <p14:nvPr/>
            </p14:nvContentPartPr>
            <p14:xfrm>
              <a:off x="8729344" y="1653671"/>
              <a:ext cx="1511640" cy="136728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38CBD78D-2255-E649-BABB-B46206D12339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8666344" y="1590671"/>
                <a:ext cx="1637280" cy="1492920"/>
              </a:xfrm>
              <a:prstGeom prst="rect">
                <a:avLst/>
              </a:prstGeom>
            </p:spPr>
          </p:pic>
        </mc:Fallback>
      </mc:AlternateContent>
      <p:grpSp>
        <p:nvGrpSpPr>
          <p:cNvPr id="26" name="Group 25">
            <a:extLst>
              <a:ext uri="{FF2B5EF4-FFF2-40B4-BE49-F238E27FC236}">
                <a16:creationId xmlns:a16="http://schemas.microsoft.com/office/drawing/2014/main" id="{DC8F1CC4-1D76-2D4C-AC6C-A83A116D4ED9}"/>
              </a:ext>
            </a:extLst>
          </p:cNvPr>
          <p:cNvGrpSpPr/>
          <p:nvPr/>
        </p:nvGrpSpPr>
        <p:grpSpPr>
          <a:xfrm>
            <a:off x="5798944" y="3493991"/>
            <a:ext cx="1974960" cy="1919160"/>
            <a:chOff x="5798944" y="3493991"/>
            <a:chExt cx="1974960" cy="19191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4">
              <p14:nvContentPartPr>
                <p14:cNvPr id="22" name="Ink 21">
                  <a:extLst>
                    <a:ext uri="{FF2B5EF4-FFF2-40B4-BE49-F238E27FC236}">
                      <a16:creationId xmlns:a16="http://schemas.microsoft.com/office/drawing/2014/main" id="{E3B3FD4B-371C-8C4C-923B-48FD3C5442FE}"/>
                    </a:ext>
                  </a:extLst>
                </p14:cNvPr>
                <p14:cNvContentPartPr/>
                <p14:nvPr/>
              </p14:nvContentPartPr>
              <p14:xfrm>
                <a:off x="7359904" y="3783431"/>
                <a:ext cx="235800" cy="451080"/>
              </p14:xfrm>
            </p:contentPart>
          </mc:Choice>
          <mc:Fallback xmlns="">
            <p:pic>
              <p:nvPicPr>
                <p:cNvPr id="22" name="Ink 21">
                  <a:extLst>
                    <a:ext uri="{FF2B5EF4-FFF2-40B4-BE49-F238E27FC236}">
                      <a16:creationId xmlns:a16="http://schemas.microsoft.com/office/drawing/2014/main" id="{E3B3FD4B-371C-8C4C-923B-48FD3C5442FE}"/>
                    </a:ext>
                  </a:extLst>
                </p:cNvPr>
                <p:cNvPicPr/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7297264" y="3720791"/>
                  <a:ext cx="361440" cy="576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6">
              <p14:nvContentPartPr>
                <p14:cNvPr id="23" name="Ink 22">
                  <a:extLst>
                    <a:ext uri="{FF2B5EF4-FFF2-40B4-BE49-F238E27FC236}">
                      <a16:creationId xmlns:a16="http://schemas.microsoft.com/office/drawing/2014/main" id="{F128F926-5DB7-9847-9627-15328E25CC6E}"/>
                    </a:ext>
                  </a:extLst>
                </p14:cNvPr>
                <p14:cNvContentPartPr/>
                <p14:nvPr/>
              </p14:nvContentPartPr>
              <p14:xfrm>
                <a:off x="7595344" y="4212191"/>
                <a:ext cx="360" cy="360"/>
              </p14:xfrm>
            </p:contentPart>
          </mc:Choice>
          <mc:Fallback xmlns="">
            <p:pic>
              <p:nvPicPr>
                <p:cNvPr id="23" name="Ink 22">
                  <a:extLst>
                    <a:ext uri="{FF2B5EF4-FFF2-40B4-BE49-F238E27FC236}">
                      <a16:creationId xmlns:a16="http://schemas.microsoft.com/office/drawing/2014/main" id="{F128F926-5DB7-9847-9627-15328E25CC6E}"/>
                    </a:ext>
                  </a:extLst>
                </p:cNvPr>
                <p:cNvPicPr/>
                <p:nvPr/>
              </p:nvPicPr>
              <p:blipFill>
                <a:blip r:embed="rId27"/>
                <a:stretch>
                  <a:fillRect/>
                </a:stretch>
              </p:blipFill>
              <p:spPr>
                <a:xfrm>
                  <a:off x="7532344" y="4149551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8">
              <p14:nvContentPartPr>
                <p14:cNvPr id="25" name="Ink 24">
                  <a:extLst>
                    <a:ext uri="{FF2B5EF4-FFF2-40B4-BE49-F238E27FC236}">
                      <a16:creationId xmlns:a16="http://schemas.microsoft.com/office/drawing/2014/main" id="{40DCA76D-5AEA-9F41-B225-4A1EBEA19729}"/>
                    </a:ext>
                  </a:extLst>
                </p14:cNvPr>
                <p14:cNvContentPartPr/>
                <p14:nvPr/>
              </p14:nvContentPartPr>
              <p14:xfrm>
                <a:off x="5798944" y="3493991"/>
                <a:ext cx="1974960" cy="1919160"/>
              </p14:xfrm>
            </p:contentPart>
          </mc:Choice>
          <mc:Fallback xmlns="">
            <p:pic>
              <p:nvPicPr>
                <p:cNvPr id="25" name="Ink 24">
                  <a:extLst>
                    <a:ext uri="{FF2B5EF4-FFF2-40B4-BE49-F238E27FC236}">
                      <a16:creationId xmlns:a16="http://schemas.microsoft.com/office/drawing/2014/main" id="{40DCA76D-5AEA-9F41-B225-4A1EBEA19729}"/>
                    </a:ext>
                  </a:extLst>
                </p:cNvPr>
                <p:cNvPicPr/>
                <p:nvPr/>
              </p:nvPicPr>
              <p:blipFill>
                <a:blip r:embed="rId29"/>
                <a:stretch>
                  <a:fillRect/>
                </a:stretch>
              </p:blipFill>
              <p:spPr>
                <a:xfrm>
                  <a:off x="5736304" y="3431351"/>
                  <a:ext cx="2100600" cy="20448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30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ABDBAFE8-79B1-DB40-BD2B-CE31859A4C45}"/>
                  </a:ext>
                </a:extLst>
              </p14:cNvPr>
              <p14:cNvContentPartPr/>
              <p14:nvPr/>
            </p14:nvContentPartPr>
            <p14:xfrm>
              <a:off x="5381704" y="3490751"/>
              <a:ext cx="2654640" cy="205524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ABDBAFE8-79B1-DB40-BD2B-CE31859A4C45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5319064" y="3427751"/>
                <a:ext cx="2780280" cy="2180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32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B05F12E0-28AB-AD43-ACEB-DE8A09842F7E}"/>
                  </a:ext>
                </a:extLst>
              </p14:cNvPr>
              <p14:cNvContentPartPr/>
              <p14:nvPr/>
            </p14:nvContentPartPr>
            <p14:xfrm>
              <a:off x="5415184" y="3504431"/>
              <a:ext cx="2702880" cy="205992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B05F12E0-28AB-AD43-ACEB-DE8A09842F7E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5352544" y="3441431"/>
                <a:ext cx="2828520" cy="2185560"/>
              </a:xfrm>
              <a:prstGeom prst="rect">
                <a:avLst/>
              </a:prstGeom>
            </p:spPr>
          </p:pic>
        </mc:Fallback>
      </mc:AlternateContent>
      <p:grpSp>
        <p:nvGrpSpPr>
          <p:cNvPr id="38" name="Group 37">
            <a:extLst>
              <a:ext uri="{FF2B5EF4-FFF2-40B4-BE49-F238E27FC236}">
                <a16:creationId xmlns:a16="http://schemas.microsoft.com/office/drawing/2014/main" id="{33EAFA24-2596-5842-9DC8-F43BE514AF42}"/>
              </a:ext>
            </a:extLst>
          </p:cNvPr>
          <p:cNvGrpSpPr/>
          <p:nvPr/>
        </p:nvGrpSpPr>
        <p:grpSpPr>
          <a:xfrm>
            <a:off x="8437744" y="1383671"/>
            <a:ext cx="2146320" cy="1944720"/>
            <a:chOff x="8437744" y="1383671"/>
            <a:chExt cx="2146320" cy="19447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4">
              <p14:nvContentPartPr>
                <p14:cNvPr id="29" name="Ink 28">
                  <a:extLst>
                    <a:ext uri="{FF2B5EF4-FFF2-40B4-BE49-F238E27FC236}">
                      <a16:creationId xmlns:a16="http://schemas.microsoft.com/office/drawing/2014/main" id="{3E9F0301-9A13-E449-8DF6-8085970B17EE}"/>
                    </a:ext>
                  </a:extLst>
                </p14:cNvPr>
                <p14:cNvContentPartPr/>
                <p14:nvPr/>
              </p14:nvContentPartPr>
              <p14:xfrm>
                <a:off x="8437744" y="1383671"/>
                <a:ext cx="2146320" cy="1944720"/>
              </p14:xfrm>
            </p:contentPart>
          </mc:Choice>
          <mc:Fallback xmlns="">
            <p:pic>
              <p:nvPicPr>
                <p:cNvPr id="29" name="Ink 28">
                  <a:extLst>
                    <a:ext uri="{FF2B5EF4-FFF2-40B4-BE49-F238E27FC236}">
                      <a16:creationId xmlns:a16="http://schemas.microsoft.com/office/drawing/2014/main" id="{3E9F0301-9A13-E449-8DF6-8085970B17EE}"/>
                    </a:ext>
                  </a:extLst>
                </p:cNvPr>
                <p:cNvPicPr/>
                <p:nvPr/>
              </p:nvPicPr>
              <p:blipFill>
                <a:blip r:embed="rId35"/>
                <a:stretch>
                  <a:fillRect/>
                </a:stretch>
              </p:blipFill>
              <p:spPr>
                <a:xfrm>
                  <a:off x="8375104" y="1321031"/>
                  <a:ext cx="2271960" cy="2070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6">
              <p14:nvContentPartPr>
                <p14:cNvPr id="30" name="Ink 29">
                  <a:extLst>
                    <a:ext uri="{FF2B5EF4-FFF2-40B4-BE49-F238E27FC236}">
                      <a16:creationId xmlns:a16="http://schemas.microsoft.com/office/drawing/2014/main" id="{707E8ADC-05D5-3746-80A9-B0A9781425E1}"/>
                    </a:ext>
                  </a:extLst>
                </p14:cNvPr>
                <p14:cNvContentPartPr/>
                <p14:nvPr/>
              </p14:nvContentPartPr>
              <p14:xfrm>
                <a:off x="8550784" y="1715591"/>
                <a:ext cx="280440" cy="315720"/>
              </p14:xfrm>
            </p:contentPart>
          </mc:Choice>
          <mc:Fallback xmlns="">
            <p:pic>
              <p:nvPicPr>
                <p:cNvPr id="30" name="Ink 29">
                  <a:extLst>
                    <a:ext uri="{FF2B5EF4-FFF2-40B4-BE49-F238E27FC236}">
                      <a16:creationId xmlns:a16="http://schemas.microsoft.com/office/drawing/2014/main" id="{707E8ADC-05D5-3746-80A9-B0A9781425E1}"/>
                    </a:ext>
                  </a:extLst>
                </p:cNvPr>
                <p:cNvPicPr/>
                <p:nvPr/>
              </p:nvPicPr>
              <p:blipFill>
                <a:blip r:embed="rId37"/>
                <a:stretch>
                  <a:fillRect/>
                </a:stretch>
              </p:blipFill>
              <p:spPr>
                <a:xfrm>
                  <a:off x="8488144" y="1652951"/>
                  <a:ext cx="406080" cy="441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8">
              <p14:nvContentPartPr>
                <p14:cNvPr id="32" name="Ink 31">
                  <a:extLst>
                    <a:ext uri="{FF2B5EF4-FFF2-40B4-BE49-F238E27FC236}">
                      <a16:creationId xmlns:a16="http://schemas.microsoft.com/office/drawing/2014/main" id="{0542C9BD-F42F-FA4F-9EFA-28DFBF276076}"/>
                    </a:ext>
                  </a:extLst>
                </p14:cNvPr>
                <p14:cNvContentPartPr/>
                <p14:nvPr/>
              </p14:nvContentPartPr>
              <p14:xfrm>
                <a:off x="8563744" y="1578071"/>
                <a:ext cx="331200" cy="668160"/>
              </p14:xfrm>
            </p:contentPart>
          </mc:Choice>
          <mc:Fallback xmlns="">
            <p:pic>
              <p:nvPicPr>
                <p:cNvPr id="32" name="Ink 31">
                  <a:extLst>
                    <a:ext uri="{FF2B5EF4-FFF2-40B4-BE49-F238E27FC236}">
                      <a16:creationId xmlns:a16="http://schemas.microsoft.com/office/drawing/2014/main" id="{0542C9BD-F42F-FA4F-9EFA-28DFBF276076}"/>
                    </a:ext>
                  </a:extLst>
                </p:cNvPr>
                <p:cNvPicPr/>
                <p:nvPr/>
              </p:nvPicPr>
              <p:blipFill>
                <a:blip r:embed="rId39"/>
                <a:stretch>
                  <a:fillRect/>
                </a:stretch>
              </p:blipFill>
              <p:spPr>
                <a:xfrm>
                  <a:off x="8500744" y="1515071"/>
                  <a:ext cx="456840" cy="793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0">
              <p14:nvContentPartPr>
                <p14:cNvPr id="34" name="Ink 33">
                  <a:extLst>
                    <a:ext uri="{FF2B5EF4-FFF2-40B4-BE49-F238E27FC236}">
                      <a16:creationId xmlns:a16="http://schemas.microsoft.com/office/drawing/2014/main" id="{FAA7810E-1FA2-3948-A139-B2A7D7707583}"/>
                    </a:ext>
                  </a:extLst>
                </p14:cNvPr>
                <p14:cNvContentPartPr/>
                <p14:nvPr/>
              </p14:nvContentPartPr>
              <p14:xfrm>
                <a:off x="8638984" y="1765631"/>
                <a:ext cx="171720" cy="191880"/>
              </p14:xfrm>
            </p:contentPart>
          </mc:Choice>
          <mc:Fallback xmlns="">
            <p:pic>
              <p:nvPicPr>
                <p:cNvPr id="34" name="Ink 33">
                  <a:extLst>
                    <a:ext uri="{FF2B5EF4-FFF2-40B4-BE49-F238E27FC236}">
                      <a16:creationId xmlns:a16="http://schemas.microsoft.com/office/drawing/2014/main" id="{FAA7810E-1FA2-3948-A139-B2A7D7707583}"/>
                    </a:ext>
                  </a:extLst>
                </p:cNvPr>
                <p:cNvPicPr/>
                <p:nvPr/>
              </p:nvPicPr>
              <p:blipFill>
                <a:blip r:embed="rId41"/>
                <a:stretch>
                  <a:fillRect/>
                </a:stretch>
              </p:blipFill>
              <p:spPr>
                <a:xfrm>
                  <a:off x="8575984" y="1702631"/>
                  <a:ext cx="297360" cy="317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2">
              <p14:nvContentPartPr>
                <p14:cNvPr id="35" name="Ink 34">
                  <a:extLst>
                    <a:ext uri="{FF2B5EF4-FFF2-40B4-BE49-F238E27FC236}">
                      <a16:creationId xmlns:a16="http://schemas.microsoft.com/office/drawing/2014/main" id="{D107D567-F917-7D44-BE84-8C4F39139FDE}"/>
                    </a:ext>
                  </a:extLst>
                </p14:cNvPr>
                <p14:cNvContentPartPr/>
                <p14:nvPr/>
              </p14:nvContentPartPr>
              <p14:xfrm>
                <a:off x="8522344" y="1883711"/>
                <a:ext cx="132480" cy="356400"/>
              </p14:xfrm>
            </p:contentPart>
          </mc:Choice>
          <mc:Fallback xmlns="">
            <p:pic>
              <p:nvPicPr>
                <p:cNvPr id="35" name="Ink 34">
                  <a:extLst>
                    <a:ext uri="{FF2B5EF4-FFF2-40B4-BE49-F238E27FC236}">
                      <a16:creationId xmlns:a16="http://schemas.microsoft.com/office/drawing/2014/main" id="{D107D567-F917-7D44-BE84-8C4F39139FDE}"/>
                    </a:ext>
                  </a:extLst>
                </p:cNvPr>
                <p:cNvPicPr/>
                <p:nvPr/>
              </p:nvPicPr>
              <p:blipFill>
                <a:blip r:embed="rId43"/>
                <a:stretch>
                  <a:fillRect/>
                </a:stretch>
              </p:blipFill>
              <p:spPr>
                <a:xfrm>
                  <a:off x="8459344" y="1821071"/>
                  <a:ext cx="258120" cy="482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4">
              <p14:nvContentPartPr>
                <p14:cNvPr id="37" name="Ink 36">
                  <a:extLst>
                    <a:ext uri="{FF2B5EF4-FFF2-40B4-BE49-F238E27FC236}">
                      <a16:creationId xmlns:a16="http://schemas.microsoft.com/office/drawing/2014/main" id="{2CE99D4C-AC89-9C42-8545-64594DB53718}"/>
                    </a:ext>
                  </a:extLst>
                </p14:cNvPr>
                <p14:cNvContentPartPr/>
                <p14:nvPr/>
              </p14:nvContentPartPr>
              <p14:xfrm>
                <a:off x="8527024" y="2253431"/>
                <a:ext cx="1807560" cy="846360"/>
              </p14:xfrm>
            </p:contentPart>
          </mc:Choice>
          <mc:Fallback xmlns="">
            <p:pic>
              <p:nvPicPr>
                <p:cNvPr id="37" name="Ink 36">
                  <a:extLst>
                    <a:ext uri="{FF2B5EF4-FFF2-40B4-BE49-F238E27FC236}">
                      <a16:creationId xmlns:a16="http://schemas.microsoft.com/office/drawing/2014/main" id="{2CE99D4C-AC89-9C42-8545-64594DB53718}"/>
                    </a:ext>
                  </a:extLst>
                </p:cNvPr>
                <p:cNvPicPr/>
                <p:nvPr/>
              </p:nvPicPr>
              <p:blipFill>
                <a:blip r:embed="rId45"/>
                <a:stretch>
                  <a:fillRect/>
                </a:stretch>
              </p:blipFill>
              <p:spPr>
                <a:xfrm>
                  <a:off x="8464384" y="2190431"/>
                  <a:ext cx="1933200" cy="972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917CA308-1259-EA44-B9AC-8CE7E0397C15}"/>
                  </a:ext>
                </a:extLst>
              </p14:cNvPr>
              <p14:cNvContentPartPr/>
              <p14:nvPr/>
            </p14:nvContentPartPr>
            <p14:xfrm>
              <a:off x="8828344" y="2907911"/>
              <a:ext cx="1526040" cy="376560"/>
            </p14:xfrm>
          </p:contentPart>
        </mc:Choice>
        <mc:Fallback xmlns=""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917CA308-1259-EA44-B9AC-8CE7E0397C15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8765704" y="2845271"/>
                <a:ext cx="1651680" cy="502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AC74AE9B-303C-104E-BA8B-8AFA907ED527}"/>
                  </a:ext>
                </a:extLst>
              </p14:cNvPr>
              <p14:cNvContentPartPr/>
              <p14:nvPr/>
            </p14:nvContentPartPr>
            <p14:xfrm>
              <a:off x="8167024" y="1335431"/>
              <a:ext cx="1019160" cy="2010600"/>
            </p14:xfrm>
          </p:contentPart>
        </mc:Choice>
        <mc:Fallback xmlns=""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AC74AE9B-303C-104E-BA8B-8AFA907ED527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8104384" y="1272431"/>
                <a:ext cx="1144800" cy="2136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41" name="Ink 40">
                <a:extLst>
                  <a:ext uri="{FF2B5EF4-FFF2-40B4-BE49-F238E27FC236}">
                    <a16:creationId xmlns:a16="http://schemas.microsoft.com/office/drawing/2014/main" id="{69F2E427-2809-3645-9F74-877BB8837544}"/>
                  </a:ext>
                </a:extLst>
              </p14:cNvPr>
              <p14:cNvContentPartPr/>
              <p14:nvPr/>
            </p14:nvContentPartPr>
            <p14:xfrm>
              <a:off x="8187544" y="1431551"/>
              <a:ext cx="22320" cy="1929240"/>
            </p14:xfrm>
          </p:contentPart>
        </mc:Choice>
        <mc:Fallback xmlns="">
          <p:pic>
            <p:nvPicPr>
              <p:cNvPr id="41" name="Ink 40">
                <a:extLst>
                  <a:ext uri="{FF2B5EF4-FFF2-40B4-BE49-F238E27FC236}">
                    <a16:creationId xmlns:a16="http://schemas.microsoft.com/office/drawing/2014/main" id="{69F2E427-2809-3645-9F74-877BB8837544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8124544" y="1368911"/>
                <a:ext cx="147960" cy="2054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42" name="Ink 41">
                <a:extLst>
                  <a:ext uri="{FF2B5EF4-FFF2-40B4-BE49-F238E27FC236}">
                    <a16:creationId xmlns:a16="http://schemas.microsoft.com/office/drawing/2014/main" id="{4290AFD7-EDAC-9340-89A0-778BDD506613}"/>
                  </a:ext>
                </a:extLst>
              </p14:cNvPr>
              <p14:cNvContentPartPr/>
              <p14:nvPr/>
            </p14:nvContentPartPr>
            <p14:xfrm>
              <a:off x="8261344" y="1490231"/>
              <a:ext cx="343800" cy="1804320"/>
            </p14:xfrm>
          </p:contentPart>
        </mc:Choice>
        <mc:Fallback xmlns="">
          <p:pic>
            <p:nvPicPr>
              <p:cNvPr id="42" name="Ink 41">
                <a:extLst>
                  <a:ext uri="{FF2B5EF4-FFF2-40B4-BE49-F238E27FC236}">
                    <a16:creationId xmlns:a16="http://schemas.microsoft.com/office/drawing/2014/main" id="{4290AFD7-EDAC-9340-89A0-778BDD506613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8198704" y="1427591"/>
                <a:ext cx="469440" cy="1929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46" name="Ink 45">
                <a:extLst>
                  <a:ext uri="{FF2B5EF4-FFF2-40B4-BE49-F238E27FC236}">
                    <a16:creationId xmlns:a16="http://schemas.microsoft.com/office/drawing/2014/main" id="{E1220B96-A31B-5A4D-AD40-E572083A54F6}"/>
                  </a:ext>
                </a:extLst>
              </p14:cNvPr>
              <p14:cNvContentPartPr/>
              <p14:nvPr/>
            </p14:nvContentPartPr>
            <p14:xfrm>
              <a:off x="10322704" y="1361351"/>
              <a:ext cx="671400" cy="1970280"/>
            </p14:xfrm>
          </p:contentPart>
        </mc:Choice>
        <mc:Fallback xmlns="">
          <p:pic>
            <p:nvPicPr>
              <p:cNvPr id="46" name="Ink 45">
                <a:extLst>
                  <a:ext uri="{FF2B5EF4-FFF2-40B4-BE49-F238E27FC236}">
                    <a16:creationId xmlns:a16="http://schemas.microsoft.com/office/drawing/2014/main" id="{E1220B96-A31B-5A4D-AD40-E572083A54F6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10260064" y="1298351"/>
                <a:ext cx="797040" cy="209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48" name="Ink 47">
                <a:extLst>
                  <a:ext uri="{FF2B5EF4-FFF2-40B4-BE49-F238E27FC236}">
                    <a16:creationId xmlns:a16="http://schemas.microsoft.com/office/drawing/2014/main" id="{36B4A342-F30E-BB4D-8E1B-060CCF50D8BE}"/>
                  </a:ext>
                </a:extLst>
              </p14:cNvPr>
              <p14:cNvContentPartPr/>
              <p14:nvPr/>
            </p14:nvContentPartPr>
            <p14:xfrm>
              <a:off x="9177184" y="3319031"/>
              <a:ext cx="1717560" cy="127800"/>
            </p14:xfrm>
          </p:contentPart>
        </mc:Choice>
        <mc:Fallback xmlns="">
          <p:pic>
            <p:nvPicPr>
              <p:cNvPr id="48" name="Ink 47">
                <a:extLst>
                  <a:ext uri="{FF2B5EF4-FFF2-40B4-BE49-F238E27FC236}">
                    <a16:creationId xmlns:a16="http://schemas.microsoft.com/office/drawing/2014/main" id="{36B4A342-F30E-BB4D-8E1B-060CCF50D8BE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9159544" y="3301031"/>
                <a:ext cx="1753200" cy="163440"/>
              </a:xfrm>
              <a:prstGeom prst="rect">
                <a:avLst/>
              </a:prstGeom>
            </p:spPr>
          </p:pic>
        </mc:Fallback>
      </mc:AlternateContent>
      <p:grpSp>
        <p:nvGrpSpPr>
          <p:cNvPr id="50" name="Group 49">
            <a:extLst>
              <a:ext uri="{FF2B5EF4-FFF2-40B4-BE49-F238E27FC236}">
                <a16:creationId xmlns:a16="http://schemas.microsoft.com/office/drawing/2014/main" id="{56E05639-B6D6-244B-A54B-C6F1EBE4207E}"/>
              </a:ext>
            </a:extLst>
          </p:cNvPr>
          <p:cNvGrpSpPr/>
          <p:nvPr/>
        </p:nvGrpSpPr>
        <p:grpSpPr>
          <a:xfrm>
            <a:off x="8741944" y="1267031"/>
            <a:ext cx="2125080" cy="2071080"/>
            <a:chOff x="8741944" y="1267031"/>
            <a:chExt cx="2125080" cy="20710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58">
              <p14:nvContentPartPr>
                <p14:cNvPr id="43" name="Ink 42">
                  <a:extLst>
                    <a:ext uri="{FF2B5EF4-FFF2-40B4-BE49-F238E27FC236}">
                      <a16:creationId xmlns:a16="http://schemas.microsoft.com/office/drawing/2014/main" id="{C5AAA807-ED85-D54E-A0F0-9612006D2FB4}"/>
                    </a:ext>
                  </a:extLst>
                </p14:cNvPr>
                <p14:cNvContentPartPr/>
                <p14:nvPr/>
              </p14:nvContentPartPr>
              <p14:xfrm>
                <a:off x="9935704" y="1348391"/>
                <a:ext cx="931320" cy="1989720"/>
              </p14:xfrm>
            </p:contentPart>
          </mc:Choice>
          <mc:Fallback xmlns="">
            <p:pic>
              <p:nvPicPr>
                <p:cNvPr id="43" name="Ink 42">
                  <a:extLst>
                    <a:ext uri="{FF2B5EF4-FFF2-40B4-BE49-F238E27FC236}">
                      <a16:creationId xmlns:a16="http://schemas.microsoft.com/office/drawing/2014/main" id="{C5AAA807-ED85-D54E-A0F0-9612006D2FB4}"/>
                    </a:ext>
                  </a:extLst>
                </p:cNvPr>
                <p:cNvPicPr/>
                <p:nvPr/>
              </p:nvPicPr>
              <p:blipFill>
                <a:blip r:embed="rId59"/>
                <a:stretch>
                  <a:fillRect/>
                </a:stretch>
              </p:blipFill>
              <p:spPr>
                <a:xfrm>
                  <a:off x="9872704" y="1285391"/>
                  <a:ext cx="1056960" cy="2115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0">
              <p14:nvContentPartPr>
                <p14:cNvPr id="44" name="Ink 43">
                  <a:extLst>
                    <a:ext uri="{FF2B5EF4-FFF2-40B4-BE49-F238E27FC236}">
                      <a16:creationId xmlns:a16="http://schemas.microsoft.com/office/drawing/2014/main" id="{720093D0-4698-E843-B285-270E24DE6030}"/>
                    </a:ext>
                  </a:extLst>
                </p14:cNvPr>
                <p14:cNvContentPartPr/>
                <p14:nvPr/>
              </p14:nvContentPartPr>
              <p14:xfrm>
                <a:off x="10094464" y="1339751"/>
                <a:ext cx="712800" cy="57240"/>
              </p14:xfrm>
            </p:contentPart>
          </mc:Choice>
          <mc:Fallback xmlns="">
            <p:pic>
              <p:nvPicPr>
                <p:cNvPr id="44" name="Ink 43">
                  <a:extLst>
                    <a:ext uri="{FF2B5EF4-FFF2-40B4-BE49-F238E27FC236}">
                      <a16:creationId xmlns:a16="http://schemas.microsoft.com/office/drawing/2014/main" id="{720093D0-4698-E843-B285-270E24DE6030}"/>
                    </a:ext>
                  </a:extLst>
                </p:cNvPr>
                <p:cNvPicPr/>
                <p:nvPr/>
              </p:nvPicPr>
              <p:blipFill>
                <a:blip r:embed="rId61"/>
                <a:stretch>
                  <a:fillRect/>
                </a:stretch>
              </p:blipFill>
              <p:spPr>
                <a:xfrm>
                  <a:off x="10031824" y="1277111"/>
                  <a:ext cx="838440" cy="182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2">
              <p14:nvContentPartPr>
                <p14:cNvPr id="49" name="Ink 48">
                  <a:extLst>
                    <a:ext uri="{FF2B5EF4-FFF2-40B4-BE49-F238E27FC236}">
                      <a16:creationId xmlns:a16="http://schemas.microsoft.com/office/drawing/2014/main" id="{5EE89E2F-8254-AA48-B7AC-686D2DC7A6A6}"/>
                    </a:ext>
                  </a:extLst>
                </p14:cNvPr>
                <p14:cNvContentPartPr/>
                <p14:nvPr/>
              </p14:nvContentPartPr>
              <p14:xfrm>
                <a:off x="8741944" y="1267031"/>
                <a:ext cx="1283400" cy="128520"/>
              </p14:xfrm>
            </p:contentPart>
          </mc:Choice>
          <mc:Fallback xmlns="">
            <p:pic>
              <p:nvPicPr>
                <p:cNvPr id="49" name="Ink 48">
                  <a:extLst>
                    <a:ext uri="{FF2B5EF4-FFF2-40B4-BE49-F238E27FC236}">
                      <a16:creationId xmlns:a16="http://schemas.microsoft.com/office/drawing/2014/main" id="{5EE89E2F-8254-AA48-B7AC-686D2DC7A6A6}"/>
                    </a:ext>
                  </a:extLst>
                </p:cNvPr>
                <p:cNvPicPr/>
                <p:nvPr/>
              </p:nvPicPr>
              <p:blipFill>
                <a:blip r:embed="rId63"/>
                <a:stretch>
                  <a:fillRect/>
                </a:stretch>
              </p:blipFill>
              <p:spPr>
                <a:xfrm>
                  <a:off x="8723944" y="1249391"/>
                  <a:ext cx="1319040" cy="16416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64">
            <p14:nvContentPartPr>
              <p14:cNvPr id="52" name="Ink 51">
                <a:extLst>
                  <a:ext uri="{FF2B5EF4-FFF2-40B4-BE49-F238E27FC236}">
                    <a16:creationId xmlns:a16="http://schemas.microsoft.com/office/drawing/2014/main" id="{2DF1C4BD-2D04-5749-84AF-2C48A7DA79F6}"/>
                  </a:ext>
                </a:extLst>
              </p14:cNvPr>
              <p14:cNvContentPartPr/>
              <p14:nvPr/>
            </p14:nvContentPartPr>
            <p14:xfrm>
              <a:off x="5649904" y="1382591"/>
              <a:ext cx="2002320" cy="1846800"/>
            </p14:xfrm>
          </p:contentPart>
        </mc:Choice>
        <mc:Fallback xmlns="">
          <p:pic>
            <p:nvPicPr>
              <p:cNvPr id="52" name="Ink 51">
                <a:extLst>
                  <a:ext uri="{FF2B5EF4-FFF2-40B4-BE49-F238E27FC236}">
                    <a16:creationId xmlns:a16="http://schemas.microsoft.com/office/drawing/2014/main" id="{2DF1C4BD-2D04-5749-84AF-2C48A7DA79F6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5586904" y="1319951"/>
                <a:ext cx="2127960" cy="1972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66">
            <p14:nvContentPartPr>
              <p14:cNvPr id="53" name="Ink 52">
                <a:extLst>
                  <a:ext uri="{FF2B5EF4-FFF2-40B4-BE49-F238E27FC236}">
                    <a16:creationId xmlns:a16="http://schemas.microsoft.com/office/drawing/2014/main" id="{F1DDAF1C-DC56-E549-B555-6287A87C1F20}"/>
                  </a:ext>
                </a:extLst>
              </p14:cNvPr>
              <p14:cNvContentPartPr/>
              <p14:nvPr/>
            </p14:nvContentPartPr>
            <p14:xfrm>
              <a:off x="6952744" y="1356671"/>
              <a:ext cx="1132200" cy="2022840"/>
            </p14:xfrm>
          </p:contentPart>
        </mc:Choice>
        <mc:Fallback xmlns="">
          <p:pic>
            <p:nvPicPr>
              <p:cNvPr id="53" name="Ink 52">
                <a:extLst>
                  <a:ext uri="{FF2B5EF4-FFF2-40B4-BE49-F238E27FC236}">
                    <a16:creationId xmlns:a16="http://schemas.microsoft.com/office/drawing/2014/main" id="{F1DDAF1C-DC56-E549-B555-6287A87C1F20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6889744" y="1294031"/>
                <a:ext cx="1257840" cy="2148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68">
            <p14:nvContentPartPr>
              <p14:cNvPr id="54" name="Ink 53">
                <a:extLst>
                  <a:ext uri="{FF2B5EF4-FFF2-40B4-BE49-F238E27FC236}">
                    <a16:creationId xmlns:a16="http://schemas.microsoft.com/office/drawing/2014/main" id="{938FB586-DAF2-DF40-B670-A902EB5FAF9A}"/>
                  </a:ext>
                </a:extLst>
              </p14:cNvPr>
              <p14:cNvContentPartPr/>
              <p14:nvPr/>
            </p14:nvContentPartPr>
            <p14:xfrm>
              <a:off x="7869664" y="1714871"/>
              <a:ext cx="360" cy="360"/>
            </p14:xfrm>
          </p:contentPart>
        </mc:Choice>
        <mc:Fallback xmlns="">
          <p:pic>
            <p:nvPicPr>
              <p:cNvPr id="54" name="Ink 53">
                <a:extLst>
                  <a:ext uri="{FF2B5EF4-FFF2-40B4-BE49-F238E27FC236}">
                    <a16:creationId xmlns:a16="http://schemas.microsoft.com/office/drawing/2014/main" id="{938FB586-DAF2-DF40-B670-A902EB5FAF9A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7806664" y="1652231"/>
                <a:ext cx="126000" cy="12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0">
            <p14:nvContentPartPr>
              <p14:cNvPr id="55" name="Ink 54">
                <a:extLst>
                  <a:ext uri="{FF2B5EF4-FFF2-40B4-BE49-F238E27FC236}">
                    <a16:creationId xmlns:a16="http://schemas.microsoft.com/office/drawing/2014/main" id="{E92E1421-2731-914E-B5FD-530F4BB453E6}"/>
                  </a:ext>
                </a:extLst>
              </p14:cNvPr>
              <p14:cNvContentPartPr/>
              <p14:nvPr/>
            </p14:nvContentPartPr>
            <p14:xfrm>
              <a:off x="6487264" y="1346951"/>
              <a:ext cx="1581840" cy="2026080"/>
            </p14:xfrm>
          </p:contentPart>
        </mc:Choice>
        <mc:Fallback xmlns="">
          <p:pic>
            <p:nvPicPr>
              <p:cNvPr id="55" name="Ink 54">
                <a:extLst>
                  <a:ext uri="{FF2B5EF4-FFF2-40B4-BE49-F238E27FC236}">
                    <a16:creationId xmlns:a16="http://schemas.microsoft.com/office/drawing/2014/main" id="{E92E1421-2731-914E-B5FD-530F4BB453E6}"/>
                  </a:ext>
                </a:extLst>
              </p:cNvPr>
              <p:cNvPicPr/>
              <p:nvPr/>
            </p:nvPicPr>
            <p:blipFill>
              <a:blip r:embed="rId71"/>
              <a:stretch>
                <a:fillRect/>
              </a:stretch>
            </p:blipFill>
            <p:spPr>
              <a:xfrm>
                <a:off x="6424264" y="1283951"/>
                <a:ext cx="1707480" cy="2151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2">
            <p14:nvContentPartPr>
              <p14:cNvPr id="56" name="Ink 55">
                <a:extLst>
                  <a:ext uri="{FF2B5EF4-FFF2-40B4-BE49-F238E27FC236}">
                    <a16:creationId xmlns:a16="http://schemas.microsoft.com/office/drawing/2014/main" id="{51AD06C9-A122-B24E-B8BA-2AEE8945936F}"/>
                  </a:ext>
                </a:extLst>
              </p14:cNvPr>
              <p14:cNvContentPartPr/>
              <p14:nvPr/>
            </p14:nvContentPartPr>
            <p14:xfrm>
              <a:off x="5342824" y="1344431"/>
              <a:ext cx="1152360" cy="2042640"/>
            </p14:xfrm>
          </p:contentPart>
        </mc:Choice>
        <mc:Fallback xmlns="">
          <p:pic>
            <p:nvPicPr>
              <p:cNvPr id="56" name="Ink 55">
                <a:extLst>
                  <a:ext uri="{FF2B5EF4-FFF2-40B4-BE49-F238E27FC236}">
                    <a16:creationId xmlns:a16="http://schemas.microsoft.com/office/drawing/2014/main" id="{51AD06C9-A122-B24E-B8BA-2AEE8945936F}"/>
                  </a:ext>
                </a:extLst>
              </p:cNvPr>
              <p:cNvPicPr/>
              <p:nvPr/>
            </p:nvPicPr>
            <p:blipFill>
              <a:blip r:embed="rId73"/>
              <a:stretch>
                <a:fillRect/>
              </a:stretch>
            </p:blipFill>
            <p:spPr>
              <a:xfrm>
                <a:off x="5279824" y="1281431"/>
                <a:ext cx="1278000" cy="2168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4">
            <p14:nvContentPartPr>
              <p14:cNvPr id="57" name="Ink 56">
                <a:extLst>
                  <a:ext uri="{FF2B5EF4-FFF2-40B4-BE49-F238E27FC236}">
                    <a16:creationId xmlns:a16="http://schemas.microsoft.com/office/drawing/2014/main" id="{532B4110-C67E-9E48-9A66-B1846961AA94}"/>
                  </a:ext>
                </a:extLst>
              </p14:cNvPr>
              <p14:cNvContentPartPr/>
              <p14:nvPr/>
            </p14:nvContentPartPr>
            <p14:xfrm>
              <a:off x="5632624" y="3180071"/>
              <a:ext cx="360" cy="360"/>
            </p14:xfrm>
          </p:contentPart>
        </mc:Choice>
        <mc:Fallback xmlns="">
          <p:pic>
            <p:nvPicPr>
              <p:cNvPr id="57" name="Ink 56">
                <a:extLst>
                  <a:ext uri="{FF2B5EF4-FFF2-40B4-BE49-F238E27FC236}">
                    <a16:creationId xmlns:a16="http://schemas.microsoft.com/office/drawing/2014/main" id="{532B4110-C67E-9E48-9A66-B1846961AA94}"/>
                  </a:ext>
                </a:extLst>
              </p:cNvPr>
              <p:cNvPicPr/>
              <p:nvPr/>
            </p:nvPicPr>
            <p:blipFill>
              <a:blip r:embed="rId75"/>
              <a:stretch>
                <a:fillRect/>
              </a:stretch>
            </p:blipFill>
            <p:spPr>
              <a:xfrm>
                <a:off x="5569624" y="3117071"/>
                <a:ext cx="126000" cy="12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6">
            <p14:nvContentPartPr>
              <p14:cNvPr id="59" name="Ink 58">
                <a:extLst>
                  <a:ext uri="{FF2B5EF4-FFF2-40B4-BE49-F238E27FC236}">
                    <a16:creationId xmlns:a16="http://schemas.microsoft.com/office/drawing/2014/main" id="{285EB0B1-47F0-0543-80CD-9816696336DC}"/>
                  </a:ext>
                </a:extLst>
              </p14:cNvPr>
              <p14:cNvContentPartPr/>
              <p14:nvPr/>
            </p14:nvContentPartPr>
            <p14:xfrm>
              <a:off x="8178544" y="3483911"/>
              <a:ext cx="86400" cy="2022480"/>
            </p14:xfrm>
          </p:contentPart>
        </mc:Choice>
        <mc:Fallback xmlns="">
          <p:pic>
            <p:nvPicPr>
              <p:cNvPr id="59" name="Ink 58">
                <a:extLst>
                  <a:ext uri="{FF2B5EF4-FFF2-40B4-BE49-F238E27FC236}">
                    <a16:creationId xmlns:a16="http://schemas.microsoft.com/office/drawing/2014/main" id="{285EB0B1-47F0-0543-80CD-9816696336DC}"/>
                  </a:ext>
                </a:extLst>
              </p:cNvPr>
              <p:cNvPicPr/>
              <p:nvPr/>
            </p:nvPicPr>
            <p:blipFill>
              <a:blip r:embed="rId77"/>
              <a:stretch>
                <a:fillRect/>
              </a:stretch>
            </p:blipFill>
            <p:spPr>
              <a:xfrm>
                <a:off x="8115904" y="3420911"/>
                <a:ext cx="212040" cy="2148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8">
            <p14:nvContentPartPr>
              <p14:cNvPr id="63" name="Ink 62">
                <a:extLst>
                  <a:ext uri="{FF2B5EF4-FFF2-40B4-BE49-F238E27FC236}">
                    <a16:creationId xmlns:a16="http://schemas.microsoft.com/office/drawing/2014/main" id="{4C8A6B24-9E63-F340-B8EB-912FEB01BFAD}"/>
                  </a:ext>
                </a:extLst>
              </p14:cNvPr>
              <p14:cNvContentPartPr/>
              <p14:nvPr/>
            </p14:nvContentPartPr>
            <p14:xfrm>
              <a:off x="8230384" y="5447711"/>
              <a:ext cx="2675160" cy="74520"/>
            </p14:xfrm>
          </p:contentPart>
        </mc:Choice>
        <mc:Fallback xmlns="">
          <p:pic>
            <p:nvPicPr>
              <p:cNvPr id="63" name="Ink 62">
                <a:extLst>
                  <a:ext uri="{FF2B5EF4-FFF2-40B4-BE49-F238E27FC236}">
                    <a16:creationId xmlns:a16="http://schemas.microsoft.com/office/drawing/2014/main" id="{4C8A6B24-9E63-F340-B8EB-912FEB01BFAD}"/>
                  </a:ext>
                </a:extLst>
              </p:cNvPr>
              <p:cNvPicPr/>
              <p:nvPr/>
            </p:nvPicPr>
            <p:blipFill>
              <a:blip r:embed="rId79"/>
              <a:stretch>
                <a:fillRect/>
              </a:stretch>
            </p:blipFill>
            <p:spPr>
              <a:xfrm>
                <a:off x="8167384" y="5385071"/>
                <a:ext cx="2800800" cy="200160"/>
              </a:xfrm>
              <a:prstGeom prst="rect">
                <a:avLst/>
              </a:prstGeom>
            </p:spPr>
          </p:pic>
        </mc:Fallback>
      </mc:AlternateContent>
      <p:grpSp>
        <p:nvGrpSpPr>
          <p:cNvPr id="65" name="Group 64">
            <a:extLst>
              <a:ext uri="{FF2B5EF4-FFF2-40B4-BE49-F238E27FC236}">
                <a16:creationId xmlns:a16="http://schemas.microsoft.com/office/drawing/2014/main" id="{FD573705-143D-1D44-A205-CC323C61D318}"/>
              </a:ext>
            </a:extLst>
          </p:cNvPr>
          <p:cNvGrpSpPr/>
          <p:nvPr/>
        </p:nvGrpSpPr>
        <p:grpSpPr>
          <a:xfrm>
            <a:off x="8271064" y="3461591"/>
            <a:ext cx="2644200" cy="2068200"/>
            <a:chOff x="8271064" y="3461591"/>
            <a:chExt cx="2644200" cy="20682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80">
              <p14:nvContentPartPr>
                <p14:cNvPr id="60" name="Ink 59">
                  <a:extLst>
                    <a:ext uri="{FF2B5EF4-FFF2-40B4-BE49-F238E27FC236}">
                      <a16:creationId xmlns:a16="http://schemas.microsoft.com/office/drawing/2014/main" id="{EC3BFFB2-1E84-2745-8FF1-5C442FC2DBF3}"/>
                    </a:ext>
                  </a:extLst>
                </p14:cNvPr>
                <p14:cNvContentPartPr/>
                <p14:nvPr/>
              </p14:nvContentPartPr>
              <p14:xfrm>
                <a:off x="8271064" y="3461591"/>
                <a:ext cx="2622960" cy="74520"/>
              </p14:xfrm>
            </p:contentPart>
          </mc:Choice>
          <mc:Fallback xmlns="">
            <p:pic>
              <p:nvPicPr>
                <p:cNvPr id="60" name="Ink 59">
                  <a:extLst>
                    <a:ext uri="{FF2B5EF4-FFF2-40B4-BE49-F238E27FC236}">
                      <a16:creationId xmlns:a16="http://schemas.microsoft.com/office/drawing/2014/main" id="{EC3BFFB2-1E84-2745-8FF1-5C442FC2DBF3}"/>
                    </a:ext>
                  </a:extLst>
                </p:cNvPr>
                <p:cNvPicPr/>
                <p:nvPr/>
              </p:nvPicPr>
              <p:blipFill>
                <a:blip r:embed="rId81"/>
                <a:stretch>
                  <a:fillRect/>
                </a:stretch>
              </p:blipFill>
              <p:spPr>
                <a:xfrm>
                  <a:off x="8208064" y="3398591"/>
                  <a:ext cx="2748600" cy="200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2">
              <p14:nvContentPartPr>
                <p14:cNvPr id="61" name="Ink 60">
                  <a:extLst>
                    <a:ext uri="{FF2B5EF4-FFF2-40B4-BE49-F238E27FC236}">
                      <a16:creationId xmlns:a16="http://schemas.microsoft.com/office/drawing/2014/main" id="{77C46E50-EC81-0244-96D6-B7CB751C5A13}"/>
                    </a:ext>
                  </a:extLst>
                </p14:cNvPr>
                <p14:cNvContentPartPr/>
                <p14:nvPr/>
              </p14:nvContentPartPr>
              <p14:xfrm>
                <a:off x="10889344" y="3511991"/>
                <a:ext cx="25920" cy="2008440"/>
              </p14:xfrm>
            </p:contentPart>
          </mc:Choice>
          <mc:Fallback xmlns="">
            <p:pic>
              <p:nvPicPr>
                <p:cNvPr id="61" name="Ink 60">
                  <a:extLst>
                    <a:ext uri="{FF2B5EF4-FFF2-40B4-BE49-F238E27FC236}">
                      <a16:creationId xmlns:a16="http://schemas.microsoft.com/office/drawing/2014/main" id="{77C46E50-EC81-0244-96D6-B7CB751C5A13}"/>
                    </a:ext>
                  </a:extLst>
                </p:cNvPr>
                <p:cNvPicPr/>
                <p:nvPr/>
              </p:nvPicPr>
              <p:blipFill>
                <a:blip r:embed="rId83"/>
                <a:stretch>
                  <a:fillRect/>
                </a:stretch>
              </p:blipFill>
              <p:spPr>
                <a:xfrm>
                  <a:off x="10826704" y="3448991"/>
                  <a:ext cx="151560" cy="2134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4">
              <p14:nvContentPartPr>
                <p14:cNvPr id="64" name="Ink 63">
                  <a:extLst>
                    <a:ext uri="{FF2B5EF4-FFF2-40B4-BE49-F238E27FC236}">
                      <a16:creationId xmlns:a16="http://schemas.microsoft.com/office/drawing/2014/main" id="{1FE80C1C-A890-CE4B-8104-7838E3043C45}"/>
                    </a:ext>
                  </a:extLst>
                </p14:cNvPr>
                <p14:cNvContentPartPr/>
                <p14:nvPr/>
              </p14:nvContentPartPr>
              <p14:xfrm>
                <a:off x="8300584" y="3563471"/>
                <a:ext cx="2574000" cy="1966320"/>
              </p14:xfrm>
            </p:contentPart>
          </mc:Choice>
          <mc:Fallback xmlns="">
            <p:pic>
              <p:nvPicPr>
                <p:cNvPr id="64" name="Ink 63">
                  <a:extLst>
                    <a:ext uri="{FF2B5EF4-FFF2-40B4-BE49-F238E27FC236}">
                      <a16:creationId xmlns:a16="http://schemas.microsoft.com/office/drawing/2014/main" id="{1FE80C1C-A890-CE4B-8104-7838E3043C45}"/>
                    </a:ext>
                  </a:extLst>
                </p:cNvPr>
                <p:cNvPicPr/>
                <p:nvPr/>
              </p:nvPicPr>
              <p:blipFill>
                <a:blip r:embed="rId85"/>
                <a:stretch>
                  <a:fillRect/>
                </a:stretch>
              </p:blipFill>
              <p:spPr>
                <a:xfrm>
                  <a:off x="8237944" y="3500831"/>
                  <a:ext cx="2699640" cy="209196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86">
            <p14:nvContentPartPr>
              <p14:cNvPr id="66" name="Ink 65">
                <a:extLst>
                  <a:ext uri="{FF2B5EF4-FFF2-40B4-BE49-F238E27FC236}">
                    <a16:creationId xmlns:a16="http://schemas.microsoft.com/office/drawing/2014/main" id="{D809358E-1902-0741-AC23-340CB678AC9F}"/>
                  </a:ext>
                </a:extLst>
              </p14:cNvPr>
              <p14:cNvContentPartPr/>
              <p14:nvPr/>
            </p14:nvContentPartPr>
            <p14:xfrm>
              <a:off x="8633584" y="3467711"/>
              <a:ext cx="1816920" cy="1881360"/>
            </p14:xfrm>
          </p:contentPart>
        </mc:Choice>
        <mc:Fallback xmlns="">
          <p:pic>
            <p:nvPicPr>
              <p:cNvPr id="66" name="Ink 65">
                <a:extLst>
                  <a:ext uri="{FF2B5EF4-FFF2-40B4-BE49-F238E27FC236}">
                    <a16:creationId xmlns:a16="http://schemas.microsoft.com/office/drawing/2014/main" id="{D809358E-1902-0741-AC23-340CB678AC9F}"/>
                  </a:ext>
                </a:extLst>
              </p:cNvPr>
              <p:cNvPicPr/>
              <p:nvPr/>
            </p:nvPicPr>
            <p:blipFill>
              <a:blip r:embed="rId87"/>
              <a:stretch>
                <a:fillRect/>
              </a:stretch>
            </p:blipFill>
            <p:spPr>
              <a:xfrm>
                <a:off x="8570944" y="3404711"/>
                <a:ext cx="1942560" cy="2007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8">
            <p14:nvContentPartPr>
              <p14:cNvPr id="67" name="Ink 66">
                <a:extLst>
                  <a:ext uri="{FF2B5EF4-FFF2-40B4-BE49-F238E27FC236}">
                    <a16:creationId xmlns:a16="http://schemas.microsoft.com/office/drawing/2014/main" id="{B97388CC-C4A1-6E4A-9BF0-C16613C2EEF9}"/>
                  </a:ext>
                </a:extLst>
              </p14:cNvPr>
              <p14:cNvContentPartPr/>
              <p14:nvPr/>
            </p14:nvContentPartPr>
            <p14:xfrm>
              <a:off x="9488224" y="4876031"/>
              <a:ext cx="905400" cy="353520"/>
            </p14:xfrm>
          </p:contentPart>
        </mc:Choice>
        <mc:Fallback xmlns="">
          <p:pic>
            <p:nvPicPr>
              <p:cNvPr id="67" name="Ink 66">
                <a:extLst>
                  <a:ext uri="{FF2B5EF4-FFF2-40B4-BE49-F238E27FC236}">
                    <a16:creationId xmlns:a16="http://schemas.microsoft.com/office/drawing/2014/main" id="{B97388CC-C4A1-6E4A-9BF0-C16613C2EEF9}"/>
                  </a:ext>
                </a:extLst>
              </p:cNvPr>
              <p:cNvPicPr/>
              <p:nvPr/>
            </p:nvPicPr>
            <p:blipFill>
              <a:blip r:embed="rId89"/>
              <a:stretch>
                <a:fillRect/>
              </a:stretch>
            </p:blipFill>
            <p:spPr>
              <a:xfrm>
                <a:off x="9425584" y="4813031"/>
                <a:ext cx="1031040" cy="479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0">
            <p14:nvContentPartPr>
              <p14:cNvPr id="68" name="Ink 67">
                <a:extLst>
                  <a:ext uri="{FF2B5EF4-FFF2-40B4-BE49-F238E27FC236}">
                    <a16:creationId xmlns:a16="http://schemas.microsoft.com/office/drawing/2014/main" id="{EE9A38F5-96AF-204C-85C0-5362A832E190}"/>
                  </a:ext>
                </a:extLst>
              </p14:cNvPr>
              <p14:cNvContentPartPr/>
              <p14:nvPr/>
            </p14:nvContentPartPr>
            <p14:xfrm>
              <a:off x="8383744" y="3433151"/>
              <a:ext cx="2312640" cy="2186280"/>
            </p14:xfrm>
          </p:contentPart>
        </mc:Choice>
        <mc:Fallback xmlns="">
          <p:pic>
            <p:nvPicPr>
              <p:cNvPr id="68" name="Ink 67">
                <a:extLst>
                  <a:ext uri="{FF2B5EF4-FFF2-40B4-BE49-F238E27FC236}">
                    <a16:creationId xmlns:a16="http://schemas.microsoft.com/office/drawing/2014/main" id="{EE9A38F5-96AF-204C-85C0-5362A832E190}"/>
                  </a:ext>
                </a:extLst>
              </p:cNvPr>
              <p:cNvPicPr/>
              <p:nvPr/>
            </p:nvPicPr>
            <p:blipFill>
              <a:blip r:embed="rId91"/>
              <a:stretch>
                <a:fillRect/>
              </a:stretch>
            </p:blipFill>
            <p:spPr>
              <a:xfrm>
                <a:off x="8321104" y="3370511"/>
                <a:ext cx="2438280" cy="2311920"/>
              </a:xfrm>
              <a:prstGeom prst="rect">
                <a:avLst/>
              </a:prstGeom>
            </p:spPr>
          </p:pic>
        </mc:Fallback>
      </mc:AlternateContent>
      <p:pic>
        <p:nvPicPr>
          <p:cNvPr id="69" name="Audio 68">
            <a:hlinkClick r:id="" action="ppaction://media"/>
            <a:extLst>
              <a:ext uri="{FF2B5EF4-FFF2-40B4-BE49-F238E27FC236}">
                <a16:creationId xmlns:a16="http://schemas.microsoft.com/office/drawing/2014/main" id="{63794B16-685E-BC4F-A4E6-45FA466E4FB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2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762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192"/>
    </mc:Choice>
    <mc:Fallback xmlns="">
      <p:transition spd="slow" advTm="211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9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3|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4.8|4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3|9.8|12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4|4.7|4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.8|4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2.5|1.9|3.9|1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487</Words>
  <Application>Microsoft Macintosh PowerPoint</Application>
  <PresentationFormat>Widescreen</PresentationFormat>
  <Paragraphs>68</Paragraphs>
  <Slides>23</Slides>
  <Notes>7</Notes>
  <HiddenSlides>0</HiddenSlides>
  <MMClips>23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2" baseType="lpstr">
      <vt:lpstr>Arial</vt:lpstr>
      <vt:lpstr>Calibri</vt:lpstr>
      <vt:lpstr>Calibri Light</vt:lpstr>
      <vt:lpstr>Comic Sans MS</vt:lpstr>
      <vt:lpstr>NTR</vt:lpstr>
      <vt:lpstr>Sassoon Infant Md</vt:lpstr>
      <vt:lpstr>SassoonPrimaryInfant</vt:lpstr>
      <vt:lpstr>Twinkl</vt:lpstr>
      <vt:lpstr>Office Theme</vt:lpstr>
      <vt:lpstr>ARTS WEEK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Primary Colours</vt:lpstr>
      <vt:lpstr>Secondary Colours</vt:lpstr>
      <vt:lpstr>Mixing Secondary Colours</vt:lpstr>
      <vt:lpstr>PowerPoint Presentation</vt:lpstr>
      <vt:lpstr>PowerPoint Presentation</vt:lpstr>
      <vt:lpstr>Warm and Cool Colours</vt:lpstr>
      <vt:lpstr>Kandinsky Circle Painting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ARTS WEEK</dc:title>
  <dc:creator>Zoe Bagley</dc:creator>
  <cp:lastModifiedBy>Zoe Bagley</cp:lastModifiedBy>
  <cp:revision>20</cp:revision>
  <dcterms:created xsi:type="dcterms:W3CDTF">2021-02-18T12:06:52Z</dcterms:created>
  <dcterms:modified xsi:type="dcterms:W3CDTF">2021-02-18T21:50:54Z</dcterms:modified>
</cp:coreProperties>
</file>