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03/11/2020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www.phonicsplay.co.uk/resources/phase/2/pick-a-picture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B0EA5CE-61F9-42C2-98E5-1530E4DECD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4A1001D-FBF5-4B0F-A4EE-1D1FB39D80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83F201E-EA8F-4A8A-B23C-B998F04BFC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640"/>
            <a:ext cx="12192000" cy="6742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8266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D393A1-13F2-491D-8B5D-D7C883561F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4537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186733-6C46-41C2-A4D2-BCE62C890D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79"/>
            <a:ext cx="12192000" cy="673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838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A6B2BBF-1987-4812-A829-5819E43198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1172"/>
            <a:ext cx="12192000" cy="6735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4267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1DB1FBF-5C25-4B0E-9FA0-A3B9903142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541"/>
            <a:ext cx="12192000" cy="674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2372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CA38468-06BF-4D24-8751-7139D1656422}"/>
              </a:ext>
            </a:extLst>
          </p:cNvPr>
          <p:cNvSpPr/>
          <p:nvPr/>
        </p:nvSpPr>
        <p:spPr>
          <a:xfrm>
            <a:off x="2426562" y="6275163"/>
            <a:ext cx="83242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https://www.phonicsplay.co.uk/resources/phase/2/pick-a-picture</a:t>
            </a:r>
            <a:r>
              <a:rPr lang="en-GB" dirty="0"/>
              <a:t> Phase 2 Set 1-5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A393BC-8EE1-4F44-AD6F-9510E68461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082" y="0"/>
            <a:ext cx="11719835" cy="6143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028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21</Words>
  <Application>Microsoft Office PowerPoint</Application>
  <PresentationFormat>Widescreen</PresentationFormat>
  <Paragraphs>1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2</cp:revision>
  <dcterms:created xsi:type="dcterms:W3CDTF">2020-11-03T22:38:40Z</dcterms:created>
  <dcterms:modified xsi:type="dcterms:W3CDTF">2020-11-03T22:43:04Z</dcterms:modified>
</cp:coreProperties>
</file>