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itchFamily="2" charset="77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8118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1056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89A29F-D288-054C-A601-E4D3A8E658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7EC921-89F2-E240-BC60-1E8167E36C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747260-DE53-A24F-BF03-5CC271A80CB6}" type="datetimeFigureOut">
              <a:rPr lang="en-GB"/>
              <a:pPr>
                <a:defRPr/>
              </a:pPr>
              <a:t>10/12/2020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B265A6-71B5-0949-BFFB-E075369539C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8C0411-6BB8-FD44-9B6D-4BA41E466F9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7231250-6870-1143-8214-C74B16440E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7EE1A7-55E5-E148-B200-5B179FFCBC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8EFB06-0233-6D4C-A141-AF75CA49908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BBB7CFE-9047-224F-82A4-9722DE2E53C6}" type="datetimeFigureOut">
              <a:rPr lang="en-GB"/>
              <a:pPr>
                <a:defRPr/>
              </a:pPr>
              <a:t>10/12/2020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87BAA79-50B0-1843-8E62-8EFEB93CA9A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EF6DE2-FC8C-FC4A-AB86-93A530FFD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EB9EA0-2CC3-A144-A3A9-CE7106E19D9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74731B-270F-A44D-BBFD-40FB75C487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240F507-3A25-AC46-A80B-8EFA12790AC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festivals-and-events-christianity-re-subjects-key-stage-1/christmas-festivals-and-events-christianity-re-subjects-key-stage-1/nativity-christmas-festivals-and-celebrations-christianity-re-subjects-key-stage-1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festivals-and-events-christianity-re-subjects-key-stage-1/christmas-festivals-and-events-christianity-re-subjects-key-stage-1/nativity-christmas-festivals-and-celebrations-christianity-re-subjects-key-stage-1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4A5596CB-05FE-4C44-9E5C-5F58261B21DF}"/>
              </a:ext>
            </a:extLst>
          </p:cNvPr>
          <p:cNvSpPr/>
          <p:nvPr userDrawn="1"/>
        </p:nvSpPr>
        <p:spPr>
          <a:xfrm>
            <a:off x="7556500" y="5851525"/>
            <a:ext cx="1420813" cy="898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043661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F305545-BC80-7149-A3BF-044F10E9F79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64C5938-D376-DF4B-AF4A-8B3AB25F04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3137416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C6A6F88-67A5-E540-BDCD-F65ED229F6E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9905801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8F3A2E8-0E8B-4046-B1C3-CB82A5476FC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B20009B4-32AA-5541-822C-0CB88F8EA36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2B7AC0B-D542-DA46-AF74-2EE2200D00B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CD7657E-37A1-CB40-9397-2714E4CCD4A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872A56AE-05A7-3E48-9450-A1809E73D69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31009739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59A4235A-0B15-4D41-9E84-6FC9AABF74AC}"/>
              </a:ext>
            </a:extLst>
          </p:cNvPr>
          <p:cNvSpPr/>
          <p:nvPr userDrawn="1"/>
        </p:nvSpPr>
        <p:spPr>
          <a:xfrm>
            <a:off x="7556500" y="5851525"/>
            <a:ext cx="1420813" cy="898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5607971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29125B7-9DFE-E54A-9AF0-D435372F37F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FA2383C-28B0-6B4F-A55A-D8B4920FC2D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</p:sldLayoutIdLst>
  <p:transition spd="slow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5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0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1.pn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9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9.png"/><Relationship Id="rId11" Type="http://schemas.openxmlformats.org/officeDocument/2006/relationships/image" Target="../media/image5.png"/><Relationship Id="rId5" Type="http://schemas.openxmlformats.org/officeDocument/2006/relationships/image" Target="../media/image34.png"/><Relationship Id="rId10" Type="http://schemas.openxmlformats.org/officeDocument/2006/relationships/image" Target="../media/image35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5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9.png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294EE8-555A-6D43-9B7D-672BB0B9E2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67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4">
            <a:extLst>
              <a:ext uri="{FF2B5EF4-FFF2-40B4-BE49-F238E27FC236}">
                <a16:creationId xmlns:a16="http://schemas.microsoft.com/office/drawing/2014/main" id="{61A5F5E0-57B5-D047-AED4-61211068C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Angel Gabriel visited Mary and told her she was going to have a baby called Jesus. The baby would be God’s son.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BFD206C-1087-4E46-95D0-6B818EA36B51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3" name="Picture 2">
            <a:extLst>
              <a:ext uri="{FF2B5EF4-FFF2-40B4-BE49-F238E27FC236}">
                <a16:creationId xmlns:a16="http://schemas.microsoft.com/office/drawing/2014/main" id="{4BACED16-D6DC-5A45-9FF0-D0863F43C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1835150"/>
            <a:ext cx="3097213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6">
            <a:extLst>
              <a:ext uri="{FF2B5EF4-FFF2-40B4-BE49-F238E27FC236}">
                <a16:creationId xmlns:a16="http://schemas.microsoft.com/office/drawing/2014/main" id="{4269FF2F-890D-0B42-95CB-70601D070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5" y="3338513"/>
            <a:ext cx="2003425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48E7E08-52E0-4345-BC0A-352A3106F2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79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4">
            <a:extLst>
              <a:ext uri="{FF2B5EF4-FFF2-40B4-BE49-F238E27FC236}">
                <a16:creationId xmlns:a16="http://schemas.microsoft.com/office/drawing/2014/main" id="{3D97AE2F-EB54-0F40-94A6-FE36805106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told Joseph what Gabriel had told her; they prepared for the arrival of the special baby.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D749E4-97BC-2D4B-8408-2137D0E290E6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267" name="Picture 5">
            <a:extLst>
              <a:ext uri="{FF2B5EF4-FFF2-40B4-BE49-F238E27FC236}">
                <a16:creationId xmlns:a16="http://schemas.microsoft.com/office/drawing/2014/main" id="{75685D07-686D-3540-A856-AA92ED5254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2325688"/>
            <a:ext cx="1309687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7">
            <a:extLst>
              <a:ext uri="{FF2B5EF4-FFF2-40B4-BE49-F238E27FC236}">
                <a16:creationId xmlns:a16="http://schemas.microsoft.com/office/drawing/2014/main" id="{D6F18F27-3059-DF42-AD4F-57EDF809D6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813" y="2493963"/>
            <a:ext cx="11842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72951ED-F5BA-B14C-ADB3-C753C87BB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596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4">
            <a:extLst>
              <a:ext uri="{FF2B5EF4-FFF2-40B4-BE49-F238E27FC236}">
                <a16:creationId xmlns:a16="http://schemas.microsoft.com/office/drawing/2014/main" id="{146BCFD1-2EDC-E84D-BF2A-93696E309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had to travel to Bethlehem to register in a census.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1315687-0BEC-6F49-A17E-5A32074AE875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1" name="Picture 7">
            <a:extLst>
              <a:ext uri="{FF2B5EF4-FFF2-40B4-BE49-F238E27FC236}">
                <a16:creationId xmlns:a16="http://schemas.microsoft.com/office/drawing/2014/main" id="{20F4BC81-9C6A-B14E-8671-8A2D9E67AD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465388"/>
            <a:ext cx="1212850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>
            <a:extLst>
              <a:ext uri="{FF2B5EF4-FFF2-40B4-BE49-F238E27FC236}">
                <a16:creationId xmlns:a16="http://schemas.microsoft.com/office/drawing/2014/main" id="{0AD06294-4AC5-6048-A990-D43260395A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2005013"/>
            <a:ext cx="3111500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1B549F4-BD8E-9449-8104-735B470051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856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4">
            <a:extLst>
              <a:ext uri="{FF2B5EF4-FFF2-40B4-BE49-F238E27FC236}">
                <a16:creationId xmlns:a16="http://schemas.microsoft.com/office/drawing/2014/main" id="{98F9FB09-1D02-8F47-A05A-682FDB13C5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kind innkeeper in Bethlehem let Mary and Joseph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stay in his stable for the night.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4A3168-1289-9046-9FB9-576CBA73D2C1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id="{9DAC71D8-67A6-E84C-B923-037DC17C1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3070225"/>
            <a:ext cx="1135063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6">
            <a:extLst>
              <a:ext uri="{FF2B5EF4-FFF2-40B4-BE49-F238E27FC236}">
                <a16:creationId xmlns:a16="http://schemas.microsoft.com/office/drawing/2014/main" id="{C36128B3-98DB-E840-9A8B-39868C8C92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3095625"/>
            <a:ext cx="106362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7">
            <a:extLst>
              <a:ext uri="{FF2B5EF4-FFF2-40B4-BE49-F238E27FC236}">
                <a16:creationId xmlns:a16="http://schemas.microsoft.com/office/drawing/2014/main" id="{975DF5FE-8F6B-CB4B-BE9C-CDB7DF1E40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5" y="2665413"/>
            <a:ext cx="2727325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FF2F3E6-F084-1548-A998-2137E7586D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62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4">
            <a:extLst>
              <a:ext uri="{FF2B5EF4-FFF2-40B4-BE49-F238E27FC236}">
                <a16:creationId xmlns:a16="http://schemas.microsoft.com/office/drawing/2014/main" id="{A53DC679-3BB0-9942-A133-A6BB1CF40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Baby Jesus was born in the stable.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1A7E6A-35DA-9246-9E4D-BBD1DE5A1DED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 l="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4339" name="Picture 5">
            <a:extLst>
              <a:ext uri="{FF2B5EF4-FFF2-40B4-BE49-F238E27FC236}">
                <a16:creationId xmlns:a16="http://schemas.microsoft.com/office/drawing/2014/main" id="{F3414688-7F97-BE4B-8F2A-21AC7D56AC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7">
            <a:extLst>
              <a:ext uri="{FF2B5EF4-FFF2-40B4-BE49-F238E27FC236}">
                <a16:creationId xmlns:a16="http://schemas.microsoft.com/office/drawing/2014/main" id="{9DAFFF44-AAEF-8D4B-AB0F-6B4A9DF306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">
            <a:extLst>
              <a:ext uri="{FF2B5EF4-FFF2-40B4-BE49-F238E27FC236}">
                <a16:creationId xmlns:a16="http://schemas.microsoft.com/office/drawing/2014/main" id="{6676D201-ADA6-1A4F-B91B-98D651E1E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5A36B39-C125-384E-AED3-8DE5928C02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2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>
            <a:extLst>
              <a:ext uri="{FF2B5EF4-FFF2-40B4-BE49-F238E27FC236}">
                <a16:creationId xmlns:a16="http://schemas.microsoft.com/office/drawing/2014/main" id="{D52BD672-91FF-4C40-9E01-1F32DE506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At the same time, an angel appeared to some shepherds. The angel told them that the son of God had been born in Bethlehem.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3EB259D-634A-384C-A90B-B1BAF99C0CDE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 l="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5363" name="Picture 2">
            <a:extLst>
              <a:ext uri="{FF2B5EF4-FFF2-40B4-BE49-F238E27FC236}">
                <a16:creationId xmlns:a16="http://schemas.microsoft.com/office/drawing/2014/main" id="{86AF6F25-5493-3243-998A-D144CF0016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2149475"/>
            <a:ext cx="1982787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>
            <a:extLst>
              <a:ext uri="{FF2B5EF4-FFF2-40B4-BE49-F238E27FC236}">
                <a16:creationId xmlns:a16="http://schemas.microsoft.com/office/drawing/2014/main" id="{EA52B812-EF34-7848-A9F3-3933FB9BF5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2266950"/>
            <a:ext cx="2589212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>
            <a:extLst>
              <a:ext uri="{FF2B5EF4-FFF2-40B4-BE49-F238E27FC236}">
                <a16:creationId xmlns:a16="http://schemas.microsoft.com/office/drawing/2014/main" id="{37BABDE2-8C01-DC40-A841-CBCDD35759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1706563"/>
            <a:ext cx="3459163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C905A0-AC0E-8D46-855A-2CF58D9AFA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81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>
            <a:extLst>
              <a:ext uri="{FF2B5EF4-FFF2-40B4-BE49-F238E27FC236}">
                <a16:creationId xmlns:a16="http://schemas.microsoft.com/office/drawing/2014/main" id="{85E4E87B-924A-FB4A-983E-E6466A8CA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shepherds walked to Bethlehem to visit the baby Jesus.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791812F-F98C-0047-9AC9-F953CE012C47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 l="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6387" name="Picture 4">
            <a:extLst>
              <a:ext uri="{FF2B5EF4-FFF2-40B4-BE49-F238E27FC236}">
                <a16:creationId xmlns:a16="http://schemas.microsoft.com/office/drawing/2014/main" id="{3A37BB22-6668-854D-BFB5-DC2BB2C69D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5">
            <a:extLst>
              <a:ext uri="{FF2B5EF4-FFF2-40B4-BE49-F238E27FC236}">
                <a16:creationId xmlns:a16="http://schemas.microsoft.com/office/drawing/2014/main" id="{4474344B-BCB3-BA4F-81FC-CFBD58DB29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>
            <a:extLst>
              <a:ext uri="{FF2B5EF4-FFF2-40B4-BE49-F238E27FC236}">
                <a16:creationId xmlns:a16="http://schemas.microsoft.com/office/drawing/2014/main" id="{F19198D9-3DB2-6A40-B476-0950CBA1FC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2136775"/>
            <a:ext cx="2520950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8">
            <a:extLst>
              <a:ext uri="{FF2B5EF4-FFF2-40B4-BE49-F238E27FC236}">
                <a16:creationId xmlns:a16="http://schemas.microsoft.com/office/drawing/2014/main" id="{743856E3-3B74-B54B-9B8C-C6741D90CB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2090738"/>
            <a:ext cx="2127250" cy="386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8">
            <a:extLst>
              <a:ext uri="{FF2B5EF4-FFF2-40B4-BE49-F238E27FC236}">
                <a16:creationId xmlns:a16="http://schemas.microsoft.com/office/drawing/2014/main" id="{446755DA-BA80-9E45-A4CB-9FEBA8328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5722566-34FD-1B4B-9AF1-DB70C74E0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422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>
            <a:extLst>
              <a:ext uri="{FF2B5EF4-FFF2-40B4-BE49-F238E27FC236}">
                <a16:creationId xmlns:a16="http://schemas.microsoft.com/office/drawing/2014/main" id="{2912229B-5F60-3B44-A850-3A97F8A67D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Far away in the East, wise men saw a bright star in the sky</a:t>
            </a:r>
            <a:r>
              <a:rPr lang="en-GB" altLang="en-US">
                <a:solidFill>
                  <a:schemeClr val="tx1"/>
                </a:solidFill>
              </a:rPr>
              <a:t>. They knew it meant that a new king had been born and followed the star.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EF5EA34-60A7-4B49-9846-97C6EE67D512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B17D7DE6-2521-8640-9B17-518831BE50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963" y="2779713"/>
            <a:ext cx="1704975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5">
            <a:extLst>
              <a:ext uri="{FF2B5EF4-FFF2-40B4-BE49-F238E27FC236}">
                <a16:creationId xmlns:a16="http://schemas.microsoft.com/office/drawing/2014/main" id="{93AEDB58-D651-1941-B599-CC7DA51103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774950"/>
            <a:ext cx="14859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>
            <a:extLst>
              <a:ext uri="{FF2B5EF4-FFF2-40B4-BE49-F238E27FC236}">
                <a16:creationId xmlns:a16="http://schemas.microsoft.com/office/drawing/2014/main" id="{5D5886FE-39A8-8549-9A8E-20A99989E7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643188"/>
            <a:ext cx="1404938" cy="336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D5409D-9550-0B41-87ED-3E25874CDE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00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>
            <a:extLst>
              <a:ext uri="{FF2B5EF4-FFF2-40B4-BE49-F238E27FC236}">
                <a16:creationId xmlns:a16="http://schemas.microsoft.com/office/drawing/2014/main" id="{F5C70B34-6798-9442-80CC-D41BF2198B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way they came to King Herod’s palace.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Herod was curious about the new king; he asked the wise men to tell him where the baby was.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4BA0FA7-C4B4-2641-A6B0-3A3A792E466F}"/>
              </a:ext>
            </a:extLst>
          </p:cNvPr>
          <p:cNvSpPr/>
          <p:nvPr/>
        </p:nvSpPr>
        <p:spPr>
          <a:xfrm>
            <a:off x="950913" y="1704975"/>
            <a:ext cx="7239000" cy="4603750"/>
          </a:xfrm>
          <a:prstGeom prst="roundRect">
            <a:avLst/>
          </a:prstGeom>
          <a:blipFill>
            <a:blip r:embed="rId4" cstate="email"/>
            <a:srcRect/>
            <a:stretch>
              <a:fillRect l="1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435" name="Picture 4">
            <a:extLst>
              <a:ext uri="{FF2B5EF4-FFF2-40B4-BE49-F238E27FC236}">
                <a16:creationId xmlns:a16="http://schemas.microsoft.com/office/drawing/2014/main" id="{6E2CFF23-5623-2E4E-B1A2-CE534B755F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3" y="2767013"/>
            <a:ext cx="170656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>
            <a:extLst>
              <a:ext uri="{FF2B5EF4-FFF2-40B4-BE49-F238E27FC236}">
                <a16:creationId xmlns:a16="http://schemas.microsoft.com/office/drawing/2014/main" id="{9B943D88-08A0-DA4B-BC5F-1DA1652595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325" y="2774950"/>
            <a:ext cx="14874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>
            <a:extLst>
              <a:ext uri="{FF2B5EF4-FFF2-40B4-BE49-F238E27FC236}">
                <a16:creationId xmlns:a16="http://schemas.microsoft.com/office/drawing/2014/main" id="{4056C36F-B148-BA49-85DB-F3D5A39708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2681288"/>
            <a:ext cx="1403350" cy="336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2">
            <a:extLst>
              <a:ext uri="{FF2B5EF4-FFF2-40B4-BE49-F238E27FC236}">
                <a16:creationId xmlns:a16="http://schemas.microsoft.com/office/drawing/2014/main" id="{49609C28-747B-A844-9B33-4020E74953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2505075"/>
            <a:ext cx="2582862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CB969EE-ACF7-CE45-B5BE-C77535FDDD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03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B9B2D53-F21D-3244-BE19-4A0964B3DC87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 l="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458" name="Rectangle 4">
            <a:extLst>
              <a:ext uri="{FF2B5EF4-FFF2-40B4-BE49-F238E27FC236}">
                <a16:creationId xmlns:a16="http://schemas.microsoft.com/office/drawing/2014/main" id="{A3E55060-4DD0-2F42-90F4-096F6B1CF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wise men reached Bethlehem. They gave Jesus gifts of gold, frankincense and myrrh.</a:t>
            </a:r>
          </a:p>
        </p:txBody>
      </p:sp>
      <p:pic>
        <p:nvPicPr>
          <p:cNvPr id="19459" name="Picture 11">
            <a:extLst>
              <a:ext uri="{FF2B5EF4-FFF2-40B4-BE49-F238E27FC236}">
                <a16:creationId xmlns:a16="http://schemas.microsoft.com/office/drawing/2014/main" id="{598BC19D-0AD5-0B44-896C-C081E49CD7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8" y="1873250"/>
            <a:ext cx="15875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10">
            <a:extLst>
              <a:ext uri="{FF2B5EF4-FFF2-40B4-BE49-F238E27FC236}">
                <a16:creationId xmlns:a16="http://schemas.microsoft.com/office/drawing/2014/main" id="{5E5A0268-D0C9-5A49-AB4A-F70CCC44D6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8" y="2355850"/>
            <a:ext cx="14874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>
            <a:extLst>
              <a:ext uri="{FF2B5EF4-FFF2-40B4-BE49-F238E27FC236}">
                <a16:creationId xmlns:a16="http://schemas.microsoft.com/office/drawing/2014/main" id="{59D4F72E-0EED-5340-9860-C1E78C2F7D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5">
            <a:extLst>
              <a:ext uri="{FF2B5EF4-FFF2-40B4-BE49-F238E27FC236}">
                <a16:creationId xmlns:a16="http://schemas.microsoft.com/office/drawing/2014/main" id="{A22C7F5D-375A-6D4B-A9B3-13C6A5ED30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8">
            <a:extLst>
              <a:ext uri="{FF2B5EF4-FFF2-40B4-BE49-F238E27FC236}">
                <a16:creationId xmlns:a16="http://schemas.microsoft.com/office/drawing/2014/main" id="{9DA8B252-EEB0-9E49-BFCA-7DE60CEFB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9">
            <a:extLst>
              <a:ext uri="{FF2B5EF4-FFF2-40B4-BE49-F238E27FC236}">
                <a16:creationId xmlns:a16="http://schemas.microsoft.com/office/drawing/2014/main" id="{133C8EFA-ADA1-2D44-856D-6E935F2F0A2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640013"/>
            <a:ext cx="1751013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B16F821-B1B0-B84B-9255-261A25A33A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720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>
            <a:extLst>
              <a:ext uri="{FF2B5EF4-FFF2-40B4-BE49-F238E27FC236}">
                <a16:creationId xmlns:a16="http://schemas.microsoft.com/office/drawing/2014/main" id="{0B0552DA-4AA3-9C4F-9B8C-B04AA5E13A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That night, the wise men had a dream warning them not to tell King Herod where Jesus was. They did not return to King Herod’s palace.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C6C8D04-85ED-4841-89F6-E36383143602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 l="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0483" name="Picture 11">
            <a:extLst>
              <a:ext uri="{FF2B5EF4-FFF2-40B4-BE49-F238E27FC236}">
                <a16:creationId xmlns:a16="http://schemas.microsoft.com/office/drawing/2014/main" id="{C8FD33FB-FA79-0542-8A47-A18014F816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1992313"/>
            <a:ext cx="15875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10">
            <a:extLst>
              <a:ext uri="{FF2B5EF4-FFF2-40B4-BE49-F238E27FC236}">
                <a16:creationId xmlns:a16="http://schemas.microsoft.com/office/drawing/2014/main" id="{80C2592F-3F07-B244-8915-85873FA2B8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2462213"/>
            <a:ext cx="14874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9">
            <a:extLst>
              <a:ext uri="{FF2B5EF4-FFF2-40B4-BE49-F238E27FC236}">
                <a16:creationId xmlns:a16="http://schemas.microsoft.com/office/drawing/2014/main" id="{FB503714-34DE-EC41-BF5D-000F3A2F97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597150"/>
            <a:ext cx="1751013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487BEB0-6E03-C245-945F-A68A54CBA4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964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>
            <a:extLst>
              <a:ext uri="{FF2B5EF4-FFF2-40B4-BE49-F238E27FC236}">
                <a16:creationId xmlns:a16="http://schemas.microsoft.com/office/drawing/2014/main" id="{58A17BED-BCF5-4840-9C0B-FF28C8A767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Herod began to search for baby Jesus. He ordered that all baby boys in Bethlehem be killed.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C992A45-0C2E-594D-90CE-2E8F0F737F02}"/>
              </a:ext>
            </a:extLst>
          </p:cNvPr>
          <p:cNvSpPr/>
          <p:nvPr/>
        </p:nvSpPr>
        <p:spPr>
          <a:xfrm>
            <a:off x="950913" y="1428750"/>
            <a:ext cx="7239000" cy="4879975"/>
          </a:xfrm>
          <a:prstGeom prst="roundRect">
            <a:avLst/>
          </a:prstGeom>
          <a:blipFill>
            <a:blip r:embed="rId4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1507" name="Picture 4">
            <a:extLst>
              <a:ext uri="{FF2B5EF4-FFF2-40B4-BE49-F238E27FC236}">
                <a16:creationId xmlns:a16="http://schemas.microsoft.com/office/drawing/2014/main" id="{0BD68052-3866-F24D-8C36-D2A4EA5AE1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13" y="2128838"/>
            <a:ext cx="2852737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8D01AFE-0906-9147-864C-8CE13CE47A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652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86DDC96-0A48-124D-952D-E39E945F3290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 l="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2530" name="Rectangle 4">
            <a:extLst>
              <a:ext uri="{FF2B5EF4-FFF2-40B4-BE49-F238E27FC236}">
                <a16:creationId xmlns:a16="http://schemas.microsoft.com/office/drawing/2014/main" id="{03F39930-8E6D-274A-BD15-F4A9A769F6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Joseph had a dream where an angel told him to take Mary and Jesus       to Egypt.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5B7019E2-EA27-AD47-96AA-FDA40510FC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00" y="2063750"/>
            <a:ext cx="1435100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A617A197-76BB-D14F-AAA0-D7061368B986}"/>
              </a:ext>
            </a:extLst>
          </p:cNvPr>
          <p:cNvSpPr/>
          <p:nvPr/>
        </p:nvSpPr>
        <p:spPr>
          <a:xfrm rot="5846960">
            <a:off x="3861594" y="2226469"/>
            <a:ext cx="3225800" cy="2405062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3" name="Picture 6">
            <a:extLst>
              <a:ext uri="{FF2B5EF4-FFF2-40B4-BE49-F238E27FC236}">
                <a16:creationId xmlns:a16="http://schemas.microsoft.com/office/drawing/2014/main" id="{841E0B5E-1F21-CF46-A787-7099DA565F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573338"/>
            <a:ext cx="1798637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F0444F-DD21-8F43-819F-A7CFA9AC8A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599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4">
            <a:extLst>
              <a:ext uri="{FF2B5EF4-FFF2-40B4-BE49-F238E27FC236}">
                <a16:creationId xmlns:a16="http://schemas.microsoft.com/office/drawing/2014/main" id="{4BC630B7-466C-5848-BDCB-6E6D263DA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travelled to Egypt with baby Jesus and he was safe.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B6A7FC4-1DAB-8441-9442-15B068C64B2E}"/>
              </a:ext>
            </a:extLst>
          </p:cNvPr>
          <p:cNvSpPr/>
          <p:nvPr/>
        </p:nvSpPr>
        <p:spPr>
          <a:xfrm>
            <a:off x="950913" y="1474788"/>
            <a:ext cx="7239000" cy="4833937"/>
          </a:xfrm>
          <a:prstGeom prst="roundRect">
            <a:avLst/>
          </a:prstGeom>
          <a:blipFill>
            <a:blip r:embed="rId4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3555" name="Picture 2">
            <a:extLst>
              <a:ext uri="{FF2B5EF4-FFF2-40B4-BE49-F238E27FC236}">
                <a16:creationId xmlns:a16="http://schemas.microsoft.com/office/drawing/2014/main" id="{A1C5FD8C-E95A-B74D-B37C-108B1EF2A4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588" y="1954213"/>
            <a:ext cx="1438275" cy="413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8">
            <a:extLst>
              <a:ext uri="{FF2B5EF4-FFF2-40B4-BE49-F238E27FC236}">
                <a16:creationId xmlns:a16="http://schemas.microsoft.com/office/drawing/2014/main" id="{EEEC2AA9-62AE-664E-A9A7-FC3D16BB08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1990725"/>
            <a:ext cx="1323975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9B83C39-0C69-0141-8550-4F2453ED06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54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AFCF4C7-4619-4546-A952-CA79819864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924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1428</TotalTime>
  <Words>282</Words>
  <Application>Microsoft Macintosh PowerPoint</Application>
  <PresentationFormat>On-screen Show (4:3)</PresentationFormat>
  <Paragraphs>14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Twinkl SemiBold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Zoe Bagley</cp:lastModifiedBy>
  <cp:revision>149</cp:revision>
  <dcterms:created xsi:type="dcterms:W3CDTF">2014-10-01T16:09:27Z</dcterms:created>
  <dcterms:modified xsi:type="dcterms:W3CDTF">2020-12-10T14:00:51Z</dcterms:modified>
</cp:coreProperties>
</file>