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Action1.xml" ContentType="application/vnd.ms-office.inkAction+xml"/>
  <Override PartName="/ppt/ink/inkAction2.xml" ContentType="application/vnd.ms-office.inkAction+xml"/>
  <Override PartName="/ppt/ink/inkAction3.xml" ContentType="application/vnd.ms-office.inkAction+xml"/>
  <Override PartName="/ppt/ink/inkAction4.xml" ContentType="application/vnd.ms-office.inkAction+xml"/>
  <Override PartName="/ppt/ink/inkAction5.xml" ContentType="application/vnd.ms-office.inkAction+xml"/>
  <Override PartName="/ppt/ink/inkAction6.xml" ContentType="application/vnd.ms-office.inkAction+xml"/>
  <Override PartName="/ppt/ink/inkAction7.xml" ContentType="application/vnd.ms-office.inkAction+xml"/>
  <Override PartName="/ppt/ink/inkAction8.xml" ContentType="application/vnd.ms-office.inkAction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6" r:id="rId4"/>
    <p:sldId id="262" r:id="rId5"/>
    <p:sldId id="263" r:id="rId6"/>
    <p:sldId id="264" r:id="rId7"/>
    <p:sldId id="265" r:id="rId8"/>
    <p:sldId id="266" r:id="rId9"/>
    <p:sldId id="267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09T17:06:02.779"/>
    </inkml:context>
    <inkml:brush xml:id="br0">
      <inkml:brushProperty name="width" value="0.08819" units="cm"/>
      <inkml:brushProperty name="height" value="0.35278" units="cm"/>
      <inkml:brushProperty name="tip" value="rectangle"/>
      <inkml:brushProperty name="rasterOp" value="maskPen"/>
    </inkml:brush>
  </inkml:definitions>
  <iact:action type="add" startTime="30756">
    <iact:property name="dataType"/>
    <iact:actionData xml:id="d0">
      <inkml:trace xmlns:inkml="http://www.w3.org/2003/InkML" xml:id="stk0" contextRef="#ctx0" brushRef="#br0">15152 4013 0,'0'23'515,"-24"-23"-491,1 24-17,-25-24 0,-22 0 0,46 0 1,-47 0 0,24 0-1,23 0 1,-23 0 0,24 0-1,-1 0 2,-23 0-2,23 0 1,1 0-1,-1 0 2,-23 0-2,-24 0 1,47-24-1,-23 24 0,0 0 3,23 0-4,-23 0 2,24 0 0,-25-23 0,1 23-1,24 0 1,-1 0-1,-23 0 2,23-24 0,-47 24-3,48 0 2,-48-23-1,0 23 1,0 0-1,-47-48 0,48 48 2,-1 0-2,-24-47 1,1 24-1,23-1 1,-47 0 0,47 1-1,-47-1 2,-47-47-2,0 48 3,0-1-5,0 24 3,-24-23 0,-24-1-1,95 24 1,0 0 0,71 0 7,-24 0-8,24 0 358,-47 0-360,23 0 4,-47 0-2,-47 0 0,-48 0 2,25-47-2,-48 23 2,70 0-2,1 24 1,-71 0 0,71 0-1,-24 0 2,24 0-3,-47 0 2,46 24 2,143-24 2,-48 0-3,24 0-3,0 47 308,-1-23-311,-70 23 5,-23 0 0,-1 24 4,-283 94-1,213-23-1,0-24 0,-24-24 0,47-23-1,-47 95 1,47-48-1,-24-24 1,-141 118 0,213-117 0,-1 23-1,48-71 1,70-47-4,1 24-1,-1-1 2,24 1 299,0 0-299,24-1 1,-1 24 0,1 24-1,23 0 3,0 23-1,0-46 1,48 164 1,-72-165-5,25 1 2,-25 22 0,-23 1-1,24-47 1,-1 23 0,25 24-1,-25-24 1,24 0 0,-23 24 0,23 0 0,-23 0-1,-1-24 2,25 0-2,-1 24 3,0 0-3,-23-24-2,-1-47 242,1 24-239,-1-1 1,1-23-1,47 47-1,-47-23 3,23 23-6,47 0 4,-23 1 1,0-25 2,23 72-2,1-48 0,-1 0-3,0 0 3,48 24-3,-48-24 3,48 24-2,0 0 0,-24-24 1,70 48-1,-70-48 1,95 24-1,-48-24 2,-23 0-3,23 0 0,-47-23 1,-24-1 0,-47 1 0,24-24 0,-47 0 1,47 0 238,23 0-237,0 0-2,-23 0 1,47 0-1,0 0 5,95 0-6,-48 0 1,24 0-1,-24 24 3,24-24 1,-24 0-6,47 23 3,-23-23 4,-47 24-6,-1-24 2,72 0 1,-48 0 0,-24 0-1,1 0 2,-24 0 0,-71 0-3,24 0 4,0 0 228,0 0-231,23 0 0,24 0 6,-24 0-8,24 0 2,0 0-1,0 0 2,24-24 1,-24 24-3,47 0 2,-70-23 0,-25 23 1,25-24-4,-1 0 3,-23 24 0,0-23 0,-24-1-1,0 1 1,0-1 0,-23 24 208,23 0-209,0 0 2,1 0-2,46-24 1,-47 24-1,95-23 0,-95-24 3,47 23 0,-23 0-6,0 1 3,-47-1 1,23 1-1,0-25 2,0 48-2,-47-23 1,47-1-1,-23 1 1,0-1 10,-1-23-13,24 23 7,-47 1-8,24-1 9,23-23-10,-23 23 4,-1-47 0,1 24 0,23 0 2,-23 0-2,23-1 1,-23 1 0,-24 24 3,23-1-7,-23-23 4,24 47 0,-24-24-1,0 1 3,23-1 235,-23-47-238,0-23 6,0-24-10,24-71 4,-24 24 2,0-48 3,0 24-9,0 0 10,0 95-11,0 0 5,0 23 1,0 0 0,0 0-1,0 24 2,0 0-2,0-24 1,0 0 0,0 0-2,0 0 2,0 1 0,-24 46 4,24-47-8,0 48 3,0-1 1,0 0-1,0 1 2,-23-1 13,23 1-6,0-1-8,-24 0 0,1 1-1,-1-1 1,24 1 2,0-25-5,-24 48 3,1 0 0,23-23 2,-24 23-5,1-24 3,-1 24 8,0 0-1,1 0-8,-1-23 9,-23 23-9,0 0 9,23 0-9,1 0 1,-25 0 0,25 0 8,-24 0-5,23-24 0,0 24-3,-23-24 8,24 24-8,-1 0 8,-23 0-10,47-23 2,-24 23 3,-23-24-7,23 0 13,1 24-6,-1 0-8,24-23 12,-23 23-7,23-24 8,-24 24-8,0 0 7</inkml:trace>
    </iact:actionData>
  </iact:action>
  <iact:action type="add" startTime="37763">
    <iact:property name="dataType"/>
    <iact:actionData xml:id="d1">
      <inkml:trace xmlns:inkml="http://www.w3.org/2003/InkML" xml:id="stk1" contextRef="#ctx0" brushRef="#br0">18338 4154 0,'-24'0'28,"1"0"-5,-1 0 10,1 0-22,-1 0-8,0 0 13,1 0-9,-1 0 9,-23 0-9,0-23 12,23 23-14,-23 0 6,0 0-8,23 0 9,-23 0-8,0-24 4,0 24 6,23 0-5,0 0 7,1 0-10,-1 0 10,1 0-4,-25 0 1,1 0-6,24 0-1,-25 0 6,25 0-7,-48 0 2,0 0 1,48 0 1,-48 24-4,24-24 4,23 0-3,-47 0 3,48 0-2,-1 0 1,-23 0 0,0 23-1,23-23 1,0 24-1,1-24 2,-48 24-1,24-1-2,0 1 3,23-1 0,-23 1-3,-1 0 2,48-1-1,-47 1 5,0-24-8,47 24 3,-47-1 1,23 1 0,-23-1 7,23-23-5,1 48-5,-1-25 11,1 1-3,-1 23 5,0-23-17,1-1 6,23 24 0,0 1 1,-24-25-1,1 24 1,23-23 0,-24 0 0,0 23 0,1 0 0,23 0 7,-24 0-8,24-23 8,-23 23-7,23-23 0,0 0-1,-24 23 1,24 0 8,0-23-8,0 23 0,0 24 2,0-48-5,0 24 6,0-23-7,0 23 4,0 24-1,0-47 1,0 46-1,0-22 2,0-1-2,0 24 1,0 0-1,0-24 2,0 24-1,0 23-1,0-23 0,0 23 1,0-23 0,0 47 0,0-24-1,0-23 1,0 24 3,0 23-7,0-47 4,0 23 0,0-23-1,0 0 1,0-24 8,24-24 284,-1-23-288,-23 24-9,47-24 5,1 24 6,-25 23-12,48-24 5,-24 1 4,48 47 2,-25-47-4,25-1 1,-48 24 0,24-23-4,-24 23 0,0-23 2,24-24-1,0 47-3,-24-47 5,48 24-2,-25-24 1,1 0-1,47 0 1,-47 0-1,47 0 1,-47 0 2,-24 0-4,24 0 1,23 0 5,-47 0-8,48 0 4,-24 0-1,47 0 1,-48 0 0,1 0-1,71 0 1,-119 0 7,25 0-7,-25 0-1,72 0 233,-1 0-227,71 0-11,48 0 7,23 0-2,-48 0 1,25-48 0,-24 48-1,70-23 3,-70-1-2,23 24 0,24-23-3,-47-25 4,24 48-2,-1-47-1,-47 24 3,24-1-2,-47-47 1,23 47 0,0 1-1,-71-1 2,1 1 1,-72 23 0,25 0 208,-1 0-210,47 0-1,1 0 1,-1 0 0,48 0 3,-48 0-7,24 0 4,-24 23-1,-23-23 2,71 24-2,-24-1 1,47 1-1,0 23 2,-47-47 0,0 0-4,24 0 4,-24 0-2,-71 0 0,24 0 3,0 0-4,-48 0 3,1 0-3,-1 0 226,1 0-225,0-23 5,-1 23-9,24-48 13,1 1-15,-1 24 15,0-48-14,24 0 10,-48 24-3,25-24 1,-1 24 1,47-118-1,-47 94 0,-23 0-5,23 0 0,-23 24 0,-1-24-2,1 24 8,0-24-6,-1 47 9,1-46-12,-1-1 13,-23 47-14,24-23 5,0 0 2,-24 23 0,0-23-1,0 0 1,0 0 7,0 23-7,0-23 0,0-1 0,0 1 1,0 0-3,0 0 2,0 23-1,0-47 3,0 48-4,0-1 1,0-23 4,0 23-3,0 1-3,0-24 6,0 23-5,-24-23 4,0 47-8,24-47 8,-23-1-2,-1 48-2,-23-70 3,23 22 0,-23 25-2,0-1 3,0-23 3,-24 0-3,47-1-1,-23 1 2,-71 0-4,95 23 0,-48-23-2,0 0 1,0 23 0,0 1 1,-47-24 1,71 23 1,-24-23-3,24 47 16,0 0 280,0 0-294,0 0-1,-119 0 0,1-47 6,-189-95-10,24 24 6,-213-118-1,189 71 2,-24-48 1,24 95-6,142 0 2,23 24 0,24 46-1,47 25 1,71 23 7,23 0-6,1 0-1,-1 0 287,-23 0-286,-48 0 4,48 0-9,-24 0 5,-23 23-1,70-23 3,-46 0-4,22 0 3,25 0 2,-24 0-4,-1 24 4,25-24-3,-1 0 0,-23 0 2,23 24-4,1-24 2,-24 23-2,-1-23 10,-22 0-8,46 0-1,-23 0 2,0 24-2,23-24 1,-47 23 0,24-23 1,23 0-3,1 24 2,-1 0 0,1-24-1,-25 0 1,25 0 7,-1 23-3,1-23-9,23 24 5,-24-24 7,0 0-8,24 23 1,-47 1 15,24 0-15,-1-1 8,-47 25-9,71-25 3,-47-23-4,0 24 3,47 23-3,-47-47 2,-1 47 0,1-23-1,0-24 9,47 23-9,-47 1 1,23 0 0,1-24-1,-25 23 7,25-23-12,-1 24 6,1-1-1,-25-23 2,25 24 6,-1 0-7,1-1-2,-1-23 10,0 0-8,1 24-1,-1-24 1,1 23 0,-1 1 1,0-24-3,1 0 1,-1 0 2,24 24-1,-23-24-1,-1 0 0,24 23 1,-24 1 24,1-24-21,-1 0-7,1 0 11,-1 0-7,0 0 22</inkml:trace>
    </iact:actionData>
  </iact:action>
  <iact:action type="add" startTime="47249">
    <iact:property name="dataType"/>
    <iact:actionData xml:id="d2">
      <inkml:trace xmlns:inkml="http://www.w3.org/2003/InkML" xml:id="stk2" contextRef="#ctx0" brushRef="#br0">23152 8286 0,'24'0'125,"0"0"-112,-24-24 1,23 24-6,1-24 11,-1 1-15,1-1 19,-24 0-16,24 1 8,-1 23 25,-23-24-33,24 24 0,-24-23 1,23 23 8,-23-24-8,24 0-1,0 1 9,-24-1 14,23 24-22,-23-23 8,24 23-4,-1 0 7,1 0-4,0 0-7,-24-24 14,23 24-14,1 0 23,-1 0 8,1 0-32,0 0 9,-24 24-8,0-1-1,23-23 1,-23 24 0,24-24-1,-24 23 1,0 1 5,23 0 6,-23-1-12,0 1 1,24-1-1,-24 25 1,0-1 11,0-23-3,0 23-12,0-24 10,0 1-6,0 0 1,0-1 6,0 1-8,0-1 2,0 1-3,0 0 2,0-1 1,-24 24 1,24-23-6,0 0 8,-23-1-8,-1 1 11,24-1-7,-23 1-1,23 0 16,0-1-15,-24-23-1,0 24 4,24-1 2,0 1-6,-23-24 2,23 24-3,-24-1 3,1 1-3,-1-1 41,0 1-40,-23 23 9,24-47-9,23 24 2,-24-24-2,0 23 1,1-23 0,-1 0 86,24 24-88,-23-24 2,46 0 109,1 0-111,-1 0 2,1 0 0,0 0 4,23 0-5,-24 0-3,25 0 4,-25 0-1,24 0 1,24 0-1,-47 0 2,47 0-1,-24 0-1,-24 0 3,25 0-5,-1 0 13,0 0-6,-23 0 4,-1 0-9,1 0 1,-1 0 0,1 0-1,0 0 1,-1 0 0,1 0-1,23 0 9,-23 0 3,-1 0 9,1 0-6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09T17:06:02.779"/>
    </inkml:context>
    <inkml:brush xml:id="br0">
      <inkml:brushProperty name="width" value="0.08819" units="cm"/>
      <inkml:brushProperty name="height" value="0.35278" units="cm"/>
      <inkml:brushProperty name="tip" value="rectangle"/>
      <inkml:brushProperty name="rasterOp" value="maskPen"/>
    </inkml:brush>
  </inkml:definitions>
  <iact:action type="add" startTime="12821">
    <iact:property name="dataType"/>
    <iact:actionData xml:id="d0">
      <inkml:trace xmlns:inkml="http://www.w3.org/2003/InkML" xml:id="stk0" contextRef="#ctx0" brushRef="#br0">7671 7200 0,'-24'0'15,"0"0"-14,1 0 11,-1 0-5,1 0 8,-1 0-7,0 0 8,1 0-1,-1 0-7,24 23-1,-23 1 24,-1-24-14,24 23-2,-24-23-8,1 24 16,-1 0-15,24-1 12,-23 1-7,-1-1-9,0 1 5,1 0-2,-1-24 2,24 47 8,-23-47-12,-1 24 3,0-1 8,24 1-9,-23-1 3,-1-23-5,24 24 4,-23 0-2,-1-24 0,0 23 1,24 1 0,-23-1-1,-1-23 2,24 24-2,-23 0 4,-1-24-3,24 23-4,0 1 4,-24-24-1,1 0 1,23 23 1,-24 25-2,1-25 8,23 1-7,-24-1-1,0-23 2,24 24-1,0 0-1,-23 23 12,23-24-16,-24 1 14,24 23-10,0-23 8,-23-1-7,23 1 0,-24 23-1,24-23 0,0 0 24,0-1 252,0 1-280,-24-1 12,24 1-3,0 0 0,-23 23-5,-1-24 9,24 25-1,-23-1-7,23-24 4,-24 25-7,24-1 7,0-24-8,0 1 2,0 23 1,-24-23 1,24-1-1,-23 1 1,23 0 7,-24-1-7,24 1 0,0 23 15,-24-47-16,24 24 2,0-1 6,-23 1-7,23-1 7,0 1-8,0 0 1,0-1 30,0 1-29,0 0 13,0 23-14,0-24 7,0 25-7,0-25 7,0 1-7,0-1 1,0 1-3,0 0 3,0-1 9,0 1-14,0-1 12,0 1-8,0 0 7,0-1 0,0 1-7,23-1 7,-23 1-7,0 0 0,24-24-1,0 23 1,-1 1 0,-23-1 7,24 1-8,23 0 1,-23-1 0,23 24 1,0 1-2,0-25 0,1 25 1,-1-25 0,0 24-1,24-23 0,-48-24 354,1 0-358,0 0 4,23 0 9,-24 0-9,1 0 5,23 24-8,-23-24 5,23 23-2,-23-23 2,-1 0-3,1 0 1,-1 0 2,25 24-2,-25-24 2,1 23-2,23-23 4,0 24-5,-23-24 5,23 24-6,24-1 8,-48-23-8,72 24 2,-48-24 2,24 23-3,0 1 0,-24 0-2,24-1 4,-1 1-1,-22-24 2,-1 0-2,0 23 4,-23-23-7,46 0 4,-46 0 2,0 0-5,-1 0 4,1 0 237,-1 0-234,25 0-8,-25 0 3,72-23 1,-48 23-1,0 0 1,24 0-1,0 0 1,-48 0 0,48 0 0,0 0 0,-24 0-1,24 0 2,23 0-2,1 0 2,-25 0-3,25 0 2,23 0-1,-24 0 1,48 0 0,-24-24 0,94 24 0,-47-47-1,1 23 3,46-23-6,-47 24 4,24-1 2,-24 0-1,24-46-5,-24 22 5,-47 25-2,24-1 0,-24-47 1,-24 24 6,1 23-12,-48 24 5,-24 0 263,1 0-239,0 0-15,-1 0-1,1 0-8,-1 0 4,1 0 1,0 0-1,-1 0 1,24-23-3,-23-1 5,0 24-6,-24-23 0,47-1 0,-24 24-1,-23-24 1,48 24 0,-25 0 0,-23-23 0,24-1-1,23 1 4,-23-1 1,-1 24-5,1 0 2,-24-24-2,23 24 1,-23-23 8,24 23-1,0-24 0,-24 1 0,23 23-6,-23-24 2,24 24-7,-24-24 3,23 1 2,-23-1 14,24 1-8,-24-1 8,24-23-15,-24 23-2,0-23 2,0 23 4,0 1-8,0-24 4,23 23-1,-23 0 2,0 1-2,24-1 1,-24 0 7,0 1-7,23 23 8,-23-24 17,0 1-28,0-1 3,0-23 7,0 23-8,0-23 5,0 0-8,0 0 3,0-24 1,0 24 0,0 23 0,0-23-1,0 23 1,0-23 0,-23 23-1,23 1 1,-24-1 0,24-23 0,-23 23 1,23-23-3,-48 24 1,25-1 2,-1 0-2,1-23 2,-25 0-1,1 23 1,0 1-1,47-25 1,-47 1-5,0 24 6,-1-25-5,25 48 5,-24-23-4,23-1 4,0 1-5,-23-1 3,24 24 1,-1 0-3,0 0 2,-23 0 0,24 0 6,-1 0-3,0 0-6,1 0 25,-1 0 246,1 24-266,-48-24 1,0 0-6,-47 0 2,0 0 0,-71 0 1,-47-48 0,24 1 0,-1-71 1,48 71-4,-24-24 4,71 48-1,24-1 1,-48-47-2,95 71 2,-47-24-2,-1 24-1,72 0 1,-48 0 1,0 0-1,48 0 1,-48 0 0,0 0 0,24 0-1,0 0 1,-24 0-1,24 0 1,-1 0 3,-22 0-7,46 0 5,0 0 1,1 0-6,-24 0 5,-1 0-2,25 0 1,-24 0 0,-1 0 2,1 0-5,0 0 2,0 0 1,0 24 3,-1-24-6,1 0 2,0 24 1,23-1 4,1-23-9,-24 24 5,-1-24-1,25 0 2,-24 24-2,-1-24 1,25 23 0,-1-23-1,-23 24 1,0-24 2,0 23-3,23-23-1,-23 24 3,-24-24-3,47 0 2,-23 24 0,0-24 0,23 23 0,-23-23-1,0 0 1,23 0 2,-23 0-5,24 0 3,-1 0 4,0 0-9,1 0 9,-1 0-8,1 0 3,-25 0 9,25 0-9,-1 0 12,-23 0-14,23 0 10,1 0-6,-24 0 5,23 0-6,0 0 8,1 0-9,-1 0 9,1 0-9,-1 0 1,0 0 8,1 0-8,-1 0 7,1 0-8,-1 0 0,0 0 25,1 0-9,-1 0 71,1 0-19,-1 0-45,0 0 2,1 0-25,-1 0 45,1 0-3</inkml:trace>
    </iact:actionData>
  </iact:action>
  <iact:action type="add" startTime="19288">
    <iact:property name="dataType"/>
    <iact:actionData xml:id="d1">
      <inkml:trace xmlns:inkml="http://www.w3.org/2003/InkML" xml:id="stk1" contextRef="#ctx0" brushRef="#br0">15765 7176 0,'-23'0'48,"-1"0"-21,1 0-11,-1 0-9,0 0 1,1 0-1,-1 0 2,-23 0-3,23 0 2,1 0 1,-1 0 2,1 0-8,-25 0 5,1 0 0,24 0 1,-25 0-2,25 0-1,-1 0 2,-23 0-1,23 0 1,-23 0 0,24 0 0,-25 0 0,1 0 2,24 0-5,-25 0 6,25 0-4,-1 0-2,1 24 3,-1-1 7,0-23-7,1 0 2,-1 24 3,1-24-5,23 23 0,-24 1-2,0-24 3,1 47-1,-1-23-1,1-24 1,-1 23-1,0 1 1,1 0 7,-1-1-6,24 1-1,-23-24-1,-25 0 3,48 47-5,-23-23 4,-1-24-3,1 47 2,23-23 1,-24-24-2,0 23 0,1 1 4,23-1-7,-24-23 12,24 24-9,0 0 3,-23-24-4,23 47 6,-24-24-8,0 1 3,1 47 6,-1-24-11,1 0 7,-1 48 0,24-48-3,-24 24 1,1 0 1,-1-71 0,24 47 0,-23-47 0,23 23 2,0 1 2,0 0-3,0-1 2,-24 1-7,24-1 3,0 1 0,-24 23 2,1-23-1,23 23-1,-24 0 0,1 0 2,23-23 0,0 23-4,-24-23 3,24 23 3,0-23-2,-24-24-6,24 23 6,0 1-2,-23-1 1,23 1 9,0 0 5,0-1 270,0 1-285,0-1 1,0 1 8,0 0-8,0-1 0,0 1-1,0 0 1,0-1-1,0 24 2,0-23-2,0 0 2,0-1-3,0 24 10,0-23-9,0 23 16,0-23-7,0-1-9,0 25 9,0-1 9,0-24-19,0 1 10,23 0-10,-23-1 10,0 1 0,0-1-9,24-23 1,-24 24 0,0 0-1,24-24 2,-24 23-2,0 1 3,23-1-5,-23 1 20,0 0-18,24-1 0,-1 1 9,-23 0-8,24-1 7,0 1-8,-1-24 2,-23 23 0,0 1-1,24 0-3,-1-24 3,-23 23 1,48 1-3,-25-1 1,1-23 9,23 24-2,-47 0-13,47-1 7,0-23 0,-23 0-1,23 24 1,0-1-1,1 1 0,-1 0 2,47-1-2,-23-23 0,0 0 2,70 24 0,-70-24-3,47 0 2,-23 0 0,46 0-1,-23 0 1,24 0 3,-24 0-7,-24 0 4,-23 0 0,-24 0 0,24 0-1,-47 0 1,-1 0 281,1 0-271,-1 0-16,25 0 5,-25 0 1,24 0 0,1 0-1,22 0 2,-22 0-2,-1 23 1,0-23 3,0 0-8,0 0 8,24 0-7,-23 0 4,-25 0-1,48 0 2,0 0-2,-48 0 1,48 0-1,-47 0 4,23 0-6,24 0 3,-48 0 3,25 0-7,-1 0 4,-24 0 2,25 0-5,-25 0 3,48 0-1,-24 0 3,-23 0-4,23 0 2,-23 0-1,23 0 1,0 0 0,0 0 3,24 0-7,-24 0 8,-23 0-8,47 0 7,-1 0-7,-22 0 4,22-23-1,-22 23 4,-1-24-6,24 1 3,-24 23-1,-24-24 1,25 0 0,-25 24-1,1-47 8,-24 0 0,23 47 225,1 0-232,23 0 8,24 0-9,-47 24 6,46-24-10,-22 23 6,22-23-3,1 24 2,0-24 3,-24 0-5,0 23 1,1-23 0,22 0 1,-46 0 0,23 0-1,24 24 1,-47-24 0,23 0-2,0 0 2,0 0 1,0 0 3,-23 0-9,23 0 4,-23 0 1,-1 0-1,25 0 1,-25 0 7,1 0-7,-1 0 3,1 0-6,0 0 6,23 0 0,-24 0-2,25 0 5,-1-24-6,0 1 8,0-1-9,-23 1 0,23-25 3,0 25-3,0 23 1,-23-24 0,23-23 0,-23 23-2,23 1 10,-23-1-8,-1 1 0,1-1 0,-1 0 1,1 1-1,0-25 1,-1 25-2,24-24 2,-23 23-2,0-23 3,23 0-4,-24-1 5,25 1-6,-25 24-1,-23-25 2,24 25 3,-1-1 5,-23 1-6,24-1-1,-24 0 9,0-23-8,24 24-1,-1-48 1,1 24 0,-1-1-1,-23-23 1,24 24 0,-24 24-1,0-1 1,0 0 0,0 1 10,0-1-9,0 1-2,0-25 6,0 1-6,0-24 1,-47-47 0,0 0-1,-1 0 1,-70-94 0,71 70 3,-47 1-3,47 46 1,-1 48 1,1 0-2,47 23 0,-23 1-3,-25-1 5,1 0-3,24-23 1,-1 47 0,0-23 0,-23-1 2,0 24-6,23 0 5,-23-24-1,0 1-1,23 23 1,-23 0 0,-24-24 2,48 24-5,-1-24 2,-23 24 1,0 0 0,0-23 0,-1 23-1,1 0 4,-24-24-6,24 24 3,0 0 2,23 0-5,-23 0 6,0 0-7,23 0 11,1 0-7,-1 0 7,-23 0-7,0 0 8,23 0-9,-23 0 3,0 0-4,0 24 5,23-24-6,-47 0 2,48 23 1,-25-23-1,-22 24 1,46-24 2,-47 0-5,24 0 3,0 24 0,0-24-1,-1 0 2,25 0-2,-48 0 5,24 0-9,23 0 5,-23 0 0,23 0-1,-46 0 1,46 23 0,0-23 0,-23 0-1,24 0 1,-25 0-1,1 0 2,24 0-2,-25 0 1,1 0 0,0 0-1,0 0 0,23 0 1,-23 0 0,-24 0 0,48 0-1,-25 0 1,-22 0 0,46 0 0,-23 0-1,0 0 1,-1 0 4,25 0-8,-24 0 3,-1 0 1,25 0 4,-24 0-9,-1 0 5,25 0 0,-24 0 0,23 0-1,-23 0 1,0 0-1,23 0 4,-23 0-5,23 0 0,-23 0 6,-24 0-8,47 0 4,-23 0-1,24 0 1,-48 0 0,24 0 0,23 0-1,-47 0 1,24 0 0,23 0-1,-23 0 5,24 0-8,-25 0 3,1 0 1,0 0 8,23 0-9,-23 0 1,24 0 0,-1 0-1,-23 0 1,23 0 0,1-23-1,-25 23 4,1 0 2,24-24-6,-1 24 9,0 0-4,1 0-9,23-24 12,-24 24-7,1 0 1,23-23-2,-24 23 1,0 0-2,1 0 10,-1 0-1,1 0 16,-1 0 21</inkml:trace>
    </iact:actionData>
  </iact:action>
  <iact:action type="add" startTime="26271">
    <iact:property name="dataType"/>
    <iact:actionData xml:id="d2">
      <inkml:trace xmlns:inkml="http://www.w3.org/2003/InkML" xml:id="stk2" contextRef="#ctx0" brushRef="#br0">22728 7247 0,'-24'0'48,"0"0"-36,1 0-5,-1 0 21,1 0-25,-1 0 20,0 0 5,1 0-22,-1 0 19,-23 0-23,47 23 11,-24-23-10,-23 24 5,47 0 8,-23-24-9,-1 0 1,0 23 7,1-23-7,23 24 0,-24-24-1,24 23 21,-23-23-25,-1 24 5,24 0 7,-24-24-8,-23 23 2,47 1-2,-23-24 2,-1 24-2,0-1 1,24 1 4,-23-24 0,-1 0 3,24 23-5,0 1 1,-23-24 5,23 24-7,-24-1-3,0 1 4,1 23 5,-1-23-9,24-1 10,-23 1-9,-1-24 8,24 23-7,-24 1 8,24 0 8,0-1 7,-23-23-19,23 24-10,-24-24 7,24 23-1,0 1 0,-23 0-1,-1-24 0,24 23 1,-24 1 1,1-1 5,23 25-7,-24-25 25,24 1-25,0-1 25,-23 25-25,-1-1 9,0 0-1,24-23-14,-47 23 5,47 0 5,0 0-6,-23 1 2,-1-1 0,24-24 6,0 1-10,-24 0 6,24-1-2,-23 1 1,23 23 2,0-23-2,0-1-2,-24 1 1,24 23-1,0 0 6,-23-23-9,23 23 5,-24 24 4,0-48-9,24 25 7,0-25 11,0 1 265,0 0-263,0-1-16,0 24 21,0-23-25,24-24 5,-24 47 0,0-23 8,24-1-9,-24 1 1,23-24 0,-23 24-1,24-1 2,-24 1 5,0-1 1,23 1-6,1-24-1,-24 24-1,0 23 1,24-24 14,-24 1-9,23-24-10,-23 24 5,0-1-1,24-23 1,-24 24-1,0-1 9,0 1-8,23-24-1,1 24 1,-24-1-1,24 1 1,-1-1 1,-23 1-1,24 0-1,-1-1 8,-23 1-8,24-24 5,0 47-1,-1-47-4,1 24 2,23-1 9,-23 1-13,-24 0 5,23-24-4,24 23 4,-23 1-2,0-1-4,23-23 4,-24 24 0,48 0-1,0-1 1,-24 1-1,24-1 2,23 1-2,-23 0 3,0-1-4,23 1 1,-23-1 1,24-23 3,-1 24-7,-23-24 4,-24 24 0,24-24 3,23 0-7,-47 0 9,24 0-10,0 0 5,-24 0-1,24 0 3,-24 0-4,-23 0 1,23 0 1,0 0 248,0 0-242,1 0-6,-1 0 0,24 0-1,-24 0 3,24 0-4,-1 0 4,-22 0-5,22 0 3,1 0-1,-24 0 1,24 0 1,24 0-3,-25 0 3,1 0-1,0 0-1,0 23 1,0-23-1,-1 0 1,-22 0 4,-1 0-10,24 0 6,-1 0 0,-22 0-1,-1 0 4,47 0-6,-70 0 2,47 0 2,-1 0-2,-46 0 1,70 0-1,-46 0 1,22 0 0,-46-23-1,23 23 5,24-24-8,-47 24 3,23 0 1,-24-24 0,25 24 0,-1-23 7,-24 23-14,25-47 6,-1 47 1,-24 0 0,25-24-1,-1 0 0,0 1 1,-23-1 0,23 1-1,0-1 1,-23 24 0,23-24 0,0 1-1,0-24 7,-23 23-13,23 0 7,0 24 0,-23-23 1,23-24-2,0-1 8,0 1-14,-23 23 6,0 24 1,23-47-1,-23 24 1,-1 23 7,-23-24-7,24 0-1,-1 1 9,1-1-8,0 1-1,23-25 2,0 25-1,-23-24-1,-1 23 8,-23 0-7,47 24 0,-47-23 2,0-1 3,24 1-6,0-1 1,23-23 6,0-24-13,-47 24 10,47 0-7,-23-1 4,-1 25 0,1-1-1,-24 0 1,0 1 0,0-1 9,24 24-11,-24-23 13,23-1-15,-23 0 4,24-23 0,-24 0-1,0 0 2,0 0-2,23-1 0,-23 25 9,0-1 2,0 1 18,0-1-20,0 0-9,0 1 9,0-1-8,0 1 15,-23 23-10,-1-24-11,24 0 14,-23 24-1,-1 0 0,24-23-7,-47-1 0,23 24-1,24-23 3,-47-1-3,23 0 1,1 24-1,-1-23 0,1-1 1,23 1 4,-24 23 20,24-24-30,-24 24 6,24-24 12,-47 24-16,24 0 3,23-23 4,-24-1-7,0 0 5,1 24-2,-1 0 7,24-23 2,-23-1-8,-1 24 16,0 0-17,1-23 2,-24-1-3,23 24 2,24-24-1,-47 24 1,23 0 0,24-23-1,-24 23 1,1 0 0,-1-24 0,1 1 14,-1 23-14,0 0 10,-23 0-13,24-24 13,-25 24-13,1-24 10,24 24-7,-1-23 7,-23 23-4,0 0 1,-1 0 4,25-24-4,-1 24-9,-23 0 9,23 0-8,-23-23 9,24 23-11,-1 0 6,-23 0 0,23 0-1,-23 0 9,0-24-7,23 24-3,-23 0 1,23 0 1,-23 0 0,0-24 0,0 24-1,-24 0 1,24 0 1,0 0-2,-24 0 2,24 0-3,-1 0 2,-22 0 3,22 0-7,25-23 4,-48 23 0,24 0-1,0 0 1,-1 0-1,1 0 1,-24-24 0,24 24 0,-24-23 0,24 23 2,-24-24-5,1 24 6,46 0-6,-47-24 5,24 24-5,0-23 2,0 23 2,-24 0-2,47-24 0,-23 24 2,0 0-2,0 0 1,-24-23-1,24-1 1,-24 0 5,47 1-11,-47-1 6,24 1 0,24-1-1,-25 24 1,1-24 0,24 24-1,-25-23 1,1-1 1,24 24-2,-1-24 0,-23 1 0,23 23 5,-23-24-2,23 24-5,1 0-1,-24 0 5,23-23-2,-23-1 1,0 24-1,23-24 1,-23 1 0,0-1 0,-1 24 0,25 0-1,-1 0 1,1 0-1,-1-23 5,0 23-8,1 0 11,-1 0 26,1 0-19,-1 0 15,0 0-28,24-24 0,-47 24 5,24 0 1,-1 0 8,0 0-7,1 0-1,-1 0 1,1 0-9,-1 0 8,0 0-6,1 0 29</inkml:trace>
    </iact:actionData>
  </iact:action>
  <iact:action type="add" startTime="34557">
    <iact:property name="dataType"/>
    <iact:actionData xml:id="d3">
      <inkml:trace xmlns:inkml="http://www.w3.org/2003/InkML" xml:id="stk3" contextRef="#ctx0" brushRef="#br0">8190 10953 0</inkml:trace>
    </iact:actionData>
  </iact:action>
  <iact:action type="add" startTime="35749">
    <iact:property name="dataType"/>
    <iact:actionData xml:id="d4">
      <inkml:trace xmlns:inkml="http://www.w3.org/2003/InkML" xml:id="stk4" contextRef="#ctx0" brushRef="#br0">15907 10906 0</inkml:trace>
    </iact:actionData>
  </iact:action>
  <iact:action type="add" startTime="37097">
    <iact:property name="dataType"/>
    <iact:actionData xml:id="d5">
      <inkml:trace xmlns:inkml="http://www.w3.org/2003/InkML" xml:id="stk5" contextRef="#ctx0" brushRef="#br0">24096 10646 0</inkml:trace>
    </iact:actionData>
  </iact:action>
  <iact:action type="add" startTime="38337">
    <iact:property name="dataType"/>
    <iact:actionData xml:id="d6">
      <inkml:trace xmlns:inkml="http://www.w3.org/2003/InkML" xml:id="stk6" contextRef="#ctx0" brushRef="#br0">28109 5642 0,'0'-24'6,"0"0"48,0 1-38,0-1 10,0 1-15,23-1 5,1 24-9,-1 0 1,1 0-1,23 0 2,0 0 6,-23 0 0,0 0-3,-1 0-9,1 0 5,-1 0 0,1 0 12,0 0-10,-1 0 7,1 24 7,-24-1-18,23 1 10,-23-1-10,0 1 11,0 23-10,0-23 9,0-1-9,0 25 9,0-25-9,0 1 10,-23-1-10,23 1 8,-24 0-7,1-1 6,23 1 2,-24-24-7,0 24-2,1-24 1,23 23 0,-24-23 1,-23 24-2,47-1-1,-24-23 1,1 0 2,23 24-1,-24 0 14,1-24 17,46 23 135,1-23-164,-1 0-8,1 0 5,0 0 16,-1 0-15,1 0 16,-1 0-17,1 0 9,-24 24-2,24-24-7,-1 0 0,-23 23 1,0 1 32,24-24-33,-1 24 8,-23-1 1,24 1 7,-24-1-8,24-23-7,-1 0 22,-23 24-22,0 0 0,0-1 0,0 1 7,0-1-8,0 1 2,0 0-2,24-1 3,-24 1 3,0-1-5,0 1 15,0 0-8,0-1-7,0 1 8,0-1-9,0 1 16,0 0-15,0-1 7,0 1 17,-24 0-25,1-24 8,-1 23 0,24 1-2,-24-1-10,1-23 14,-1 24 5,1-24-14,-1 24 7,0-24-3,1 0-5,-1 0 8,-23 0-10,47 23 2,-24-23 1,1 0 0,-1 24 7,-23-24-7,23 0 15,1 0-15,-1 0 3,1 0 11,-1 0-18,0 0 19,1 0 1</inkml:trace>
    </iact:actionData>
  </iact:action>
  <iact:action type="add" startTime="42672">
    <iact:property name="dataType"/>
    <iact:actionData xml:id="d7">
      <inkml:trace xmlns:inkml="http://www.w3.org/2003/InkML" xml:id="stk7" contextRef="#ctx0" brushRef="#br0">25040 11189 0,'0'-24'68,"24"24"-22,0-23-39,-24-1 9,23 24-9,1 0 2,-1 0 7,1 0-10,0 0 1,-1 0 13,1 0-16,-1 0 18,1 0-15,0 0 9,-1 0 15,1 0-8,-24 24 40,0-1-47,0 1-10,0 0 3,0-1 10,0 1-16,0-1 13,0 1-9,0 0 1,0-1 8,0 1-9,0-1 9,0 1-9,-24 0 2,24-1 18,-23 1-25,-1 0 14,0-1-9,24 1 2,-23-1 10,-1 1-12,24 0 5,-23-1 3,-1 1-7,0-24 0,24 23-1,-23 1 14,-1-24-19,1 0 21,-1 24-7,0-24-1,1 0 0,-1 0 2,48 0 165,-1 0-180,25 0 5,-1 0 1,0 0 9,-23 0-11,-1 0 3,24 0-3,-23 0 10,0 0-8,-1 0 15,1 0-7,-1 0-1,1 23 8,0 1-8,-24-1 1,23-23-4,1 24-9,-1 0 9,-23-1-9,24 1 15,0 23-12,-24-23 6,23-1-8,-23 1 9,0-1-8,0 1 3,0 23-5,0-23 7,0 23-4,0 24 1,0-47 4,0 23-7,0-24 5,0 25 2,0-1-5,0-24 8,0 1-5,0 0 4,0-1 14,0 1-23,-23-1 19,-1 1-13,0 0 3,1-24-12,-1 47 6,-23-47 1,0 47-1,0-47 1,-1 0 10,1 24-12,0-1 9,23-23-8,-23 0 1,24 0-1,-1 0 1,-47 0 0,48 0 0,-25 0 0,-22-23-1,22 23 3,25-24 0,-24 0-7,23 1 5,0-1 0,1 24-1,-1 0 1,1-23 23,-1 23-3,0 0-17,24-24 66</inkml:trace>
    </iact:actionData>
  </iact:action>
</iact:actions>
</file>

<file path=ppt/ink/inkAction3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09T17:06:02.779"/>
    </inkml:context>
    <inkml:brush xml:id="br0">
      <inkml:brushProperty name="width" value="0.08819" units="cm"/>
      <inkml:brushProperty name="height" value="0.35278" units="cm"/>
      <inkml:brushProperty name="tip" value="rectangle"/>
      <inkml:brushProperty name="rasterOp" value="maskPen"/>
    </inkml:brush>
  </inkml:definitions>
  <iact:action type="add" startTime="8252">
    <iact:property name="dataType"/>
    <iact:actionData xml:id="d0">
      <inkml:trace xmlns:inkml="http://www.w3.org/2003/InkML" xml:id="stk0" contextRef="#ctx0" brushRef="#br0">23506 13266 0</inkml:trace>
    </iact:actionData>
  </iact:action>
  <iact:action type="add" startTime="23647">
    <iact:property name="dataType"/>
    <iact:actionData xml:id="d1">
      <inkml:trace xmlns:inkml="http://www.w3.org/2003/InkML" xml:id="stk1" contextRef="#ctx0" brushRef="#br0">22444 7884 0,'-23'0'39,"-1"0"-28,1 0 1,-1 0 0,0 0-5,1 0 1,-1 0 16,1 0-17,-1 0 8,0 0 12,1 0-23,-1 0 12,-23 0-9,23 0 1,-23 0 4,0 0-9,0 0 4,-24 0 2,24 0-2,-24 0 1,24 0-1,23 0 2,-23 0-2,23 0 1,-23 0-1,24 0 1,-1 0 0,0 0-1,1 0 1,-24 0 8,23 0-9,0 0 2,1 0-3,-1 0 3,1 0-1,-25 0 1,25 0-2,-1 0-1,1 0 2,-48 0 0,24 0 1,23 0-3,-23 0 2,0-23 0,23 23-2,-47 0 2,24 0 0,23 0 0,-23 0 0,24 0-1,-25 0 4,25 0-7,-24 0 4,23 0 0,0 0-1,-23 0 1,0 0 2,0 0 4,23 0-7,-47 0 1,24 0 0,0 0-1,-24 0 4,-23 0-6,70 0 2,-70 0 1,23 0 0,24 0 0,-24 0-1,0 0 2,24 0-2,-24 23 4,0-23-3,24 0 7,24 0-3,-1 0 258,-23 0-263,-48 0 1,1 0 4,-48-47-5,1-24-3,-72-47 3,-46-47 2,94 70 2,-1 25 1,25-25-4,-24 72 2,23-1 2,0 24-2,72 0-3,-1 0-3,24 0 3,-1 0 0,1 0-2,-24 0 2,-70 0 1,-24 0-1,-48 0 0,-70 0 2,23 0-1,-23 0-1,23 0 2,48 0-3,-24 24 4,71-1-3,0-23 0,47 0 1,0 0-1,94 0 15,0 0-14,1 0 348,-24 0-350,23 0 2,-23 24 0,0-24 0,23 23-1,-23 1 2,0 0-2,23-1 1,-23-23 2,0 24-4,-24-1 4,24 1-5,-1 0 6,-22-1 0,-1 25-2,24-25 1,-1 1-2,1-1 1,24-23-4,-25 24-2,1 23 4,24-23-4,-1-1 4,0-23 1,-23 24 0,24 0 0,-25 23-1,1-24 1,24 1 0,-25 23 5,1-23-11,0 23 6,23-23-1,1-24 1,-24 47-1,47-24 2,-24-23-2,-23 24 1,23 23 0,24-23-1,-23-1 1,-25 1-1,25 0 8,23-1-14,-47 1 7,23 23-1,0-47 1,24 47 0,-23-23 0,-1-24 0,1 47-1,23-23 1,-24-24-1,24 47 1,-24-23 1,24-1 1,-23 24-6,-1-23 4,1 0 1,23-1 1,-24 1-3,24 23-1,0 0 2,0-23-2,-24 23 2,24 0 0,-23-23-1,23 47 2,0-24-1,-24 0-2,24 24 2,-23 0 3,23-24-6,0 24 3,0 0 0,0-24-2,0 24 2,0-1 0,0 1 0,0 0 0,0 23 0,0 1-1,0-24 0,0 23 1,0 1 0,23 23-1,1-24 2,-1 71-3,-23-94 13,0-47-15,0-1 4,24-23 255,0 0-256,-1 0 1,24 0 6,-23 0-12,70 24 5,-23 0 1,24-1 0,-1 1 3,24-1 0,-24 1-2,24 0 0,71 23 0,-71-24 2,189 72-1,-213-72-4,24 1 0,-23 23 1,-1 0 0,-23-23-1,0 0 2,47-1-1,-47 1 3,-1-1-3,25 1 2,-24-24-3,23 24 2,0-24-3,-46 0 2,22 0 1,25 0-1,-48 0 1,24 0-1,0 0 2,-24 0-1,24 23 2,-24-23-3,0 0 2,24 0-5,23 0 3,-47 0 1,48 0 0,-24 0-1,23 0 1,-23 0 0,0 0 3,23 0-7,-70 0 4,70-23 0,-23 23 0,-24-24 0,24 24-1,0-24 5,23 1-8,1-1 3,-1 1 1,-47-1-1,118 0 2,-70 1-2,23 23 1,0-47 2,23 47-5,-46-24 2,-24 24 3,47-24-4,-24 1 1,-23 23 2,23-24-1,-70 1 0,23-1-2,0 24 2,-23 0 247,47 0-242,-24 0-11,24 0 6,-1 0 0,25 0-1,-1 24 5,-23-24-2,23 0-8,1 0 5,-24 0 1,-1 0-1,25 0 3,-24 0-5,-1 0 7,25 0-8,-24 0 3,23 0 2,-47 0-2,48 0 1,-25 0-1,-22 0 1,22 0 0,-22 0 2,-1 0-5,-24 0 3,25 0 0,-25 0 3,24 0-6,-23 0 2,23 0 0,0 0 1,-23 0 0,23 0 0,0-24-1,1 24 4,-1 0-6,0 0 2,0 0 1,0 0 0,-23 0 0,23-24 2,0 24-1,-23-23-5,47 23 3,-24-24 1,-23 24-1,23-23 1,24 23 0,-48-24 0,48 24 0,0-24-1,0 24 1,-48 0 0,72 0-1,-25-23 4,1-1-6,-47 24 2,23 0 1,-23-23 0,23-1-1,24 24 5,-24 0 0,0-24-2,-23 24-5,23 0 4,-24 0-2,25-23 2,-1 23-4,-24 0 3,1 0 0,23-24 1,0 0 11,-23 24-18,-24-23 6,24 23-1,-1 0 9,1-24 0,-1 1-10,1-1 3,23 0-1,-23 24-1,-1-23 0,1-1 9,0 24-8,-24-23-1,23-1 4,24 0-6,-23 1 13,0-1-10,-1 24-3,-23-23 3,0-1 7,24 24-7,-1-24-1,-23 1 16,24-1-15,0 1 8,-24-1-9,23 0 8,-23 1 1,0-1-1,24 24-7,-24-47 16,23 23-17,-23-23 4,24 0-7,-24 0 7,0-24-6,0 0 2,24 47 1,-24-23-1,0 0 1,0 23 8,0 1-8,0-1 7,0 1 12,0-1-23,0-23 3,0-24 0,0 24 2,0-24-2,0 0 1,0 24 2,0-24-5,-24 0 3,24 0 0,-24 48 0,24-24-1,-23-24 2,-1 71-2,1-71 2,-25 24-3,48 23 2,0-23 0,-47 23-1,0-23 1,0 24 1,47-25-3,-71-22 2,24 22 0,0 25-1,-1-24 4,25-1-7,-1 25 4,-23-1 0,0 0 8,47 1-9,-24 23 63,1 0-32,-1 0-14</inkml:trace>
    </iact:actionData>
  </iact:action>
  <iact:action type="add" startTime="31191">
    <iact:property name="dataType"/>
    <iact:actionData xml:id="d2">
      <inkml:trace xmlns:inkml="http://www.w3.org/2003/InkML" xml:id="stk2" contextRef="#ctx0" brushRef="#br0">28463 5524 0,'0'23'149,"0"1"-145,0-1 3,0 1 1,0 0 0,0 23 4,0 0-9,0-23 9,0 46-9,0-46 6,0 23-1,0 1-2,0-25 3,0 1-2,0-1 2,0 1-1,0 0 0,0-1 10,0 1 1,0-1-12,0 1 5,0 0-8,0-1 4,0 24-1,0 1 2,0-25-2,0 24 2,0-23-2,23 23 2,-23 0-2,0 1 7,0-25-7,0 1 9,0-1-8,0 1 7,0 0-7,0-1 3,0 1 24,0 0-19,0-1 53</inkml:trace>
    </iact:actionData>
  </iact:action>
  <iact:action type="add" startTime="35809">
    <iact:property name="dataType"/>
    <iact:actionData xml:id="d3">
      <inkml:trace xmlns:inkml="http://www.w3.org/2003/InkML" xml:id="stk3" contextRef="#ctx0" brushRef="#br0">25961 11142 0,'0'23'443,"0"1"-422,0 0-7,0-1-13,0 1 14,0-1-8,0 1 5,0 0-5,0-1-3,0 24 4,0-23 0,0 0-1,0-1 1,0 1 8,0 0 0,0-1-1,0 1 3,0-1 10,0 1-21,0 0 8,0-1-6,0 1-1,0-1 3,0 25-8,0-25 13,0 1-4,0-1-5,0 1-4,0 0 14,0-1 5,0 1-7,0-1-6,0 1-2,0 0 0,0-1 6,0 1-10,0-1 5,0 25 7,0-25 1,0 1-9,0-1 9,0 1 16,0 0-9,0-1 128,0 1-83,0 0-10</inkml:trace>
    </iact:actionData>
  </iact:action>
</iact:actions>
</file>

<file path=ppt/ink/inkAction4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09T17:06:02.779"/>
    </inkml:context>
    <inkml:brush xml:id="br0">
      <inkml:brushProperty name="width" value="0.08819" units="cm"/>
      <inkml:brushProperty name="height" value="0.35278" units="cm"/>
      <inkml:brushProperty name="tip" value="rectangle"/>
      <inkml:brushProperty name="rasterOp" value="maskPen"/>
    </inkml:brush>
  </inkml:definitions>
  <iact:action type="add" startTime="12238">
    <iact:property name="dataType"/>
    <iact:actionData xml:id="d0">
      <inkml:trace xmlns:inkml="http://www.w3.org/2003/InkML" xml:id="stk0" contextRef="#ctx0" brushRef="#br0">21760 12204 0</inkml:trace>
    </iact:actionData>
  </iact:action>
  <iact:action type="add" startTime="21912">
    <iact:property name="dataType"/>
    <iact:actionData xml:id="d1">
      <inkml:trace xmlns:inkml="http://www.w3.org/2003/InkML" xml:id="stk1" contextRef="#ctx0" brushRef="#br0">12627 7884 0,'-24'0'185,"0"0"-150,1 0-19,-1 0-8,1 0 6,-1 0-4,0 0 4,-23 0 6,24 0 2,-1 0-18,0 0 22,1 0-21,-1 0 2,1 0 10,-1 0-11,0 0 10,1 0-1,-1 0-7,1 0 7,-1 0-6,0 0 13,1 0-11,-1 0 5,1 0-4,-1 0 3,0 0 9,1 0-17,-1 0 9,1 0 14,-1 0-7,0 0 16,1 0-20,-1 0-7,1 0 11,-1 0-8,-23 0 15,23 0-21,1 0 2,-1 0-7,0 0 4,1 0-1,-1 0 1,1 0 7,-25 0-7,25 0 7,-24 0-7,23 0 8,0 0-8,1 0-1,-24 0 9,23 0-8,0 0 6,1 0-5,-24 0-2,23 0 0,0 0 2,-23 0-2,0 0 1,23 0 0,-46 0-1,46 0 1,-23 0 1,0 0-1,23 0-1,-23 0 4,0 0 4,-1 0-12,25 0 10,-24 0-11,23 0 6,-23 0 0,0 0 0,-1 0 0,-22 0-1,-1 0 4,24 0-4,-24 0 2,-24 0-5,25 0 4,-1 0-1,0 0 1,24 0 0,-24 0 2,0 0-3,24 0-1,0 0 1,23 0 19,1 0-17,-48 0 304,24 0-301,-48 0-9,1 0 4,-48 0 1,1-23 1,-25-72 5,1 72-13,0-25 8,23-22 1,24 46-2,0-23 2,48 47-2,-1-24-3,24 1 6,-1-1-6,-22 24 5,46 0-4,-23 0-1,0 0 1,23 0 1,-47 0 2,24 0-3,0 0 1,-48 0 4,25 0-6,-1 0 6,24 0-7,-24 0 4,47 0 0,-47 0-1,24 0 1,24 0 0,-1 0 0,-23 0-1,23 0 0,1 0 1,-1 0 0,0 0 8,1 0-9,-24 0 9,23 24-9,0-1 9,1-23-9,23 24 1,-47-1 1,23-23-2,0 24 8,-23 0 1,47-1-9,-24-23 8,-23 24-6,24 23-1,-25-23 6,25 46-5,-1-46-2,1 23 2,-1-23-2,-23 23 2,23 0-2,1-47-1,23 47 2,0-23 3,-24 0-7,0-1 3,1 24 1,23 1 11,-24-25-14,1 1 3,23 23 0,-24-23 0,24-1-1,-24 1 4,24 0-7,-23 23 4,-1-24 0,24 25 6,0-1-6,-23-47 0,-1 47 0,24-23-1,-24-1 1,24 48 3,-23-24-7,23-23 5,0 23-2,0-23 1,0 23-1,0 24 1,0-24 8,0 0-8,0-23 0,0 23-1,0-23 1,0 23-1,0 0 2,0-23-3,0 23 2,0 0 0,0-23-1,0 23 5,23-24-8,1 25 4,-24-1 2,24-47-5,-1 23 2,-23 1 2,0 23-2,47-47 0,-47 47 5,48-23-8,-25 23 8,1-23-9,23 23 13,24 0-15,0 1 6,-24-1 1,24 0 0,-1 24 0,25-48-1,-24 1 1,-24-24 7,0 0-8,-23 0 4,-1 0 264,1 0-260,23 0-5,-23 0-5,47 0 6,-24 0-5,0 24 1,24-24 0,0 0 2,-24 23-2,24-23 0,-1 0 2,-22 0-3,46 24 2,-23-24 0,23 0 0,-47 23-1,48-23 4,-1 0-7,1 24 4,-1 0 2,-23-24-5,0 23 4,23-23-2,-23 24 0,-24-24 1,24 23 5,0-23-10,-24 0 7,24 24-5,-1-24 6,-22 24-6,22-24 2,1 23 1,24-23 0,-48 24-1,47-24 1,-23 23 0,23-23-1,-46 0 1,70 24 0,-48-24 0,1 24-1,47-24 4,-47 0-6,-24 0 2,48 23 1,-25-23 0,-22 0-1,22 24 1,1-24 0,-24 0 0,1 0-1,-1 0 4,0 0-6,0 0 2,-23 0 4,23 0-6,24 0 2,-24 0 3,47 0-4,-23 0 1,24 0 2,-48 0-2,47-24 0,1 1 1,-25 23 0,-22-24 0,22 24-1,-22 0 1,-1-24 2,0 24-5,0-23 4,0 23-2,-23-24 0,23 24 1,24-23 0,-47 23 2,23-24-5,0 0 3,-23 24 0,23-23-1,0 23 1,0-24 0,0 1-1,1-1 2,-25 0 5,24-23-13,1 47 6,-1-23 1,-24-1-1,25 0 1,-25 1 0,1-1 0,23 24 0,-23-23 1,-1-1-3,1 0 2,23 24 2,-47-23-5,24-1 3,23 1 4,-24 23-1,1-24-4,-24 0 1,24 24 0,23-47 0,-47 23 3,23 1-1,25-24-8,-25-1 6,1 25-1,-24-24 1,47 23 0,-23-23-1,23 47 1,-24-47-1,-23-1 1,0 25 0,24-24 0,0-24 0,-24 47-1,0-47 1,0 1 0,0 22-1,0-23 1,0 1 0,0 46 2,0-47-5,-24 0 2,24 48 1,-24-24 0,24-24 0,-23 0 0,-1 47-1,1-23 8,-1-24-14,-23 24 14,23 24-14,-23-48 6,47 47 1,-24 1 0,-23-25-2,24 25 3,-1-1 0,-23 0-3,23-23 3,24 24-2,-47-1 2,23 24-4,1-47 6,-1 23-6,1 24 2,23-23 1,-24-1 0,0 24 0,1 0 0,23-24 14,-24 24-14,1 0 9,-1 0 5,0 0 1</inkml:trace>
    </iact:actionData>
  </iact:action>
  <iact:action type="add" startTime="27432">
    <iact:property name="dataType"/>
    <iact:actionData xml:id="d2">
      <inkml:trace xmlns:inkml="http://www.w3.org/2003/InkML" xml:id="stk2" contextRef="#ctx0" brushRef="#br0">15223 7861 0,'-24'-24'6,"0"24"1,1 0 1,-1 0 0,1 0-1,-1 0 1,0 0 0,1 0 0,-1 0-1,-47 0 1,24 0-1,24 0 1,-25 0 0,1 0 0,0 0-1,0 0 1,23 0 0,-23 0-1,-24 0 2,48 0-2,-72 0 2,24 0-3,-23 47 1,-71 0 2,70-23-2,-23 23 1,24 24-1,23-71 1,0 47-1,1-23 1,46-24 3,0 23-6,1 1 2,-1-24 28,1 0-8,-1 0-12,24 47-7,0-23 0,-24 0 3,1 23-7,-1 24 4,24-24 0,-23 24-1,-1-24 1,0 47 0,24-70-1,0 23 1,0 24-1,0-48 1,0 1 0,0 0 0,0 23 0,0-24 0,0 1-1,0 23 3,0 0-5,0 1 3,0-1 0,0 0 2,0-23-5,0 23 3,0 0 0,24 0 2,0 1-5,-24-25 6,23 24-7,1 1 4,-1-25-1,-23 24 1,0 1 0,24-25 0,23 24 2,0 1-5,-23-1 4,0-24-2,23 25 3,-24-1-3,25-23 2,-1 23-2,-24-47 1,48 47-3,-47-23 2,23-1 2,0 1-2,48-1 1,-48-23-1,47 24 1,-23 0 0,47-24 0,-24 23-1,24-23 2,0 0-3,-23 0 4,-1 0-4,24 0 5,-47 0-7,0 0 4,47 0-1,-47 0 1,47 0 0,0 0 0,0 0-1,0 0 4,-24 0-6,0 0 2,24 0 5,-47 0-8,24 0 3,-25 0 2,48 0-2,-23 0 1,-24 0 0,47 0-1,0 0 1,-24 0-1,24 0 2,-23 0-2,-25 0 1,1 0 0,-24 0 0,24 0 2,-24 0-6,1 0 4,46 0 0,-47 0-1,0 0 1,1 0 0,22 0-1,1 0 1,-24 0 0,24 0-1,0 0 2,0 0-2,0 0 4,-1 0-7,1 0 4,-47 0 0,47 0 0,-48 0-1,24 0 1,24 0 0,-24 0 8,24 0-9,-47 0 9,-1 0-6,1 0 2,0 0 8,-1 0-9,1 0 22,-1 0-25,25 0 7,-25 0-9,1 0 5,23 0-5,0 0 10,0 0-11,-23 0 12,0 0-10,-1 0 10,1 0-12,-1 0 26,1-23-22,0-1-2,-1 24 0,1-24 2,-1 24 2,1-23-5,0-1 3,-1 24-2,1-23-1,-1-1 9,1 0-10,0 24 7,-1 0-4,1-23 29,-24-1-30,23 1 10,1-25-11,0 25 1,-1-1 5,1 0-1,-24 1-1,23 23-5,1-24 1,-24 1 6,24 23 2,-24-24 1,23 24-7,-23-24-1,24 24 9,-24-23-8,23 23-1,1-24 9,-24-23 0,24 23-2,-24 1-5,23-24-1,-23-1-1,0 25 3,0-24-5,0-24 6,0 24-7,0-1 4,0-22-1,0 22 1,0-23-1,0 24 2,0 0-2,0 23 1,0-23 0,0 24-1,0-25 2,-23 25-2,23-1 0,0 1 1,0-1 4,-24 0-8,24 1 3,-24 23 1,1-24 2,-1 1-4,-23-25 1,0 25 2,47-1-2,-47 1 1,23-1-1,0 0 7,1 24-12,-1-23 5,1-1 0,-1 24 6,-23-23-11,23 23 7,-23-24-2,-24 0 1,24 1 0,-24-1-1,0 24 1,24-23 0,-24 23-1,24-24 1,0 24 0,0 0-1,23 0 6,-23-24-10,0 24 5,0 0-1,23-23 1,-47 23 2,24 0-4,0 0 2,0-24-1,-24 24 4,47 0-7,-23 0 4,0-24 0,0 24-1,-24 0 3,24-23-4,23 23 1,-47-24 1,24 24 0,0 0 0,-24-23 2,24-1-5,23 0 4,1 1-3,-25-1 8,25 24-12,-24 0 6,23-23-1,0-1 1,-23 0 0,0 1-1,23 23 1,-23 0-1,-24 0 2,24-24-2,-24 1 1,1 23-1,-25-24 7,48 0-10,-95 1 1,95 23 3,-47-24 0,23 1 0,24 23-1,-24 0 1,0-24-1,47 24 2,-46 0-1,-1-24 1,24 24-3,-1 0 5,1-23-7,-47 23 3,47 0 1,-24 0 0,0 0 2,24 0-5,0 0 3,-1 0 0,25 0-1,-1 0 1,1 0 3,-25 0-7,25 0 5,-1 0-2,-23 0 4,23 0-4,-23 0-2,0 0 3,0 0 0,0 0-1,23 0 1,-23 23-1,0-23 1,23 0 3,0 0 4,1 0-2,-1 0 72,1 24-31,-1-24 1</inkml:trace>
    </iact:actionData>
  </iact:action>
  <iact:action type="add" startTime="32190">
    <iact:property name="dataType"/>
    <iact:actionData xml:id="d3">
      <inkml:trace xmlns:inkml="http://www.w3.org/2003/InkML" xml:id="stk3" contextRef="#ctx0" brushRef="#br0">25158 7719 0,'-23'0'79,"-1"0"-59,1 0-12,-1 0 6,0 0-6,1 0 0,-1 0-1,1 0 1,-1 0 3,-23 0-7,0 24 3,23-24 2,-47 0-1,0 23-1,24-23 1,0 0-1,-47 0 6,70 24-10,-70-24 5,-1 0-1,24 0 6,1 0-10,-48 0 4,47 0 1,-24 0 0,48 0 0,-24 0 0,1 0 0,22 0-2,-22 0 4,-1 0-3,24 0 0,-24 0 2,0 0-3,47 0 2,-70 0-1,23 0 1,0 0 0,1 0 0,-25 0 0,48 0 0,-47 0-2,-24 0 3,0 0-2,23 0 1,-23 0 1,0 0-3,-23 23 3,93-23-3,-46 24 3,23-24-3,0 24 2,48-1 0,-1-23 0,-23 24-1,0-24 4,0 23-6,23 1 3,-23 0-1,0-1 5,-1 1-8,1-1 3,0-23 1,23 24 0,1 0 0,-24-1-1,-1-23 1,25 0 7,-1 24-7,1-1 19,-1 1-23,0 0 11,1 23-8,-1-47 2,24 47-2,-23-23 1,-1-1-1,0 25 1,-23-1 0,47-24 2,-23 48-5,23-24 7,-24-23-3,0 23-3,24 0-2,-23-23 3,-1 23 2,24 0-2,-23-23 1,23 23-1,0 0 1,-24-23 0,24 23 1,-24 0-2,24 1 1,0-25-1,-23 25 1,23-25-1,-24 24 7,24 1-12,0-25 6,-23 24-1,23-23 3,0 23-2,-24 0-3,24-23 3,0 23 0,0 0 3,-24-23-7,24 23 7,0 0-7,0-23 8,0 23-8,0-23 3,0 23 1,0 0 0,0-23 0,0 0-1,0-1 1,0 24 0,0 1-1,0-1 10,0-24-10,0 1-1,0 23 3,0 0 6,24 1-7,0-25-1,-1 24 1,1-23 0,-1 23 0,1-23 0,0 23-1,23-23 1,0 23-1,0 24 1,24-24 0,0 0-1,-24 0 2,24-23-2,0 23 1,23-23-1,0 23 2,1 0-2,-1-23 1,1-1-1,23 48 1,-24-71 2,0 24-5,-23-24 3,24 23 0,-48-23-1,24 24 1,23-24 0,-47 0-1,24 0 1,0 24 0,23-24 0,-23 0 2,23 0-5,24 0 3,0 0-1,-23 0 1,23 0-1,-24 0 1,-23 0 0,47 0-1,24 0 2,-24 0-1,47-48-1,-24 25 1,25-1 0,-1-47-1,0 24 1,-47 24 6,24-48-8,-48 24-4,0 23 6,48-23 7,-48-24-14,48 24 15,-24-1-15,24-22 5,-1 22 2,24-22-1,-70 22 1,70 1 0,-23 0 5,-24-24-6,23 24-4,1 0 4,-24 0 1,0-24 0,47 47 0,-70-23 0,-1 23-1,0-23 0,1 23 1,-48 1 5,24-1-10,0 1 5,-48 23-1,72-24 7,-25 24-13,-22-24 7,-1 1 0,0-1 0,47 1 0,-23-1 0,24 0 2,-72-23-4,72 47 1,-48-23 0,0-1 2,0 24-3,0-47 5,1 47-6,-48-24 3,47 1-1,-24-1 1,-23 0 2,24 1-5,0-1 3,-24-23 0,23-24 0,-23 48-1,0-48 1,0 0-1,0 24 5,0-48-8,-47 24 3,0 24 1,23 0 0,-23-24 0,23 24 0,-23 0-1,-24 0 1,48 47 0,-24-24-1,-1-23 1,1 0-1,0 23 2,-24-47-2,0 48 6,-23-25-11,23-23 13,-23-23-14,23 47 6,-23-24 2,23 24-2,24 0 1,-1 23-1,25 0 2,-1 1-3,-23 23 2,-24 0 7,48-24 1,-25 24-8,25 0-1,-1 0 4,1 0-6,-1 0 2,0 0 1,1 0 1,-1 0-3,1 0 3,-1 0-2,0 0 1,1 0-1,-24 0 10,-1 0-10,25 0 0,-25 0 1,25 0 0,-24 0 0,-1 0-1,1 0 9,0 0-1,23 0-8,1 0 9,-1 0-1,1 0-7,-1 0 7,0 0-6,1 0-1,-24 0-1,23 0 0,-47 0 5,24 0-9,0 0 5,0 0 0,-24 0 0,24 0-1,-24 0 4,24 0-4,-1 0-2,1 0 6,24 0-6,-48 0 6,24 0-7,23 0 8,-23 0-8,0 0 3,23 0 1,-23 0-1,23 0 2,-23 0-2,0 0 1,23 0 0,-23 0-1,23 0 1,-46 0 1,22 0-2,25 0 4,-24 0-7,23 0 4,-23 0-1,23 0 1,1 0 7,-1 0-6,0 0 5,1 0 33,-1 0-8</inkml:trace>
    </iact:actionData>
  </iact:action>
  <iact:action type="add" startTime="38888">
    <iact:property name="dataType"/>
    <iact:actionData xml:id="d4">
      <inkml:trace xmlns:inkml="http://www.w3.org/2003/InkML" xml:id="stk4" contextRef="#ctx0" brushRef="#br0">8402 10929 0</inkml:trace>
    </iact:actionData>
  </iact:action>
  <iact:action type="add" startTime="40235">
    <iact:property name="dataType"/>
    <iact:actionData xml:id="d5">
      <inkml:trace xmlns:inkml="http://www.w3.org/2003/InkML" xml:id="stk5" contextRef="#ctx0" brushRef="#br0">14987 10811 0</inkml:trace>
    </iact:actionData>
  </iact:action>
  <iact:action type="add" startTime="41706">
    <iact:property name="dataType"/>
    <iact:actionData xml:id="d6">
      <inkml:trace xmlns:inkml="http://www.w3.org/2003/InkML" xml:id="stk6" contextRef="#ctx0" brushRef="#br0">27424 10670 0</inkml:trace>
    </iact:actionData>
  </iact:action>
  <iact:action type="add" startTime="43030">
    <iact:property name="dataType"/>
    <iact:actionData xml:id="d7">
      <inkml:trace xmlns:inkml="http://www.w3.org/2003/InkML" xml:id="stk7" contextRef="#ctx0" brushRef="#br0">26551 5358 0,'23'0'179,"1"-23"-158,0 23-15,-1 0 2,1 0 8,-1 0-8,1 0 6,23 0-6,0 0 8,-23 0-8,0 0-1,23 0 2,0 0 6,-23 0-8,-1 0 19,1 0-14,0 0 12,-1 23-9,1 1 0,-24 0 1,0 23-9,23-24 8,-23 1-7,0 0 9,24-1-11,-24 1 7,0 23-3,0-23-1,0-1 6,0 1-8,0-1 1,0 1 2,0 0-5,0 23 14,0-24-14,0 1 9,0 0-5,0-1 14,0 1-16,0 0 24,-24-24-23,24 23-1,-23 1 1,-1-24-1,1 23 9,-25-23-8,25 24 0,-1-24 0,0 0-1,24 24 0,-23-24 5,-1 0-8,1 0 4,-1 23 35,0-23-25,1 0 6,-1 0-16,1 0 3,-1 0 36,48 0 72,-1 0-111,1 0-1,-1 0 8,1 0-7,0 0 7,-1 0-6,1 0-2,-1 0 3,1 0-5,0 24 11,-1-24-9,1 0 6,0 0 6,-1 0-4,-23 23-8,0 1 24,24-24-24,-1 24 1,1-24 10,-24 23-4,0 1-7,24-24 1,-24 23 7,23-23-8,-23 24 9,0 0-1,24-24 0,-24 23-7,0 1 0,23-1 8,-23 1-10,0 0 5,24-24-6,-24 23 4,0 1-2,0-1 31,0 1-18,0 0-9,0-1 21,0 1-17,0-1 0,0 1 1,0 0 7,0-1-16,0 1 1,-24-24 0,1 0-1,23 24 2,-24-1-3,1-23 3,23 24 5,-24-24-6,0 0 5,24 23-10,-23-23 10,23 24-3,-47-24-2,23 0 0,0 0 0,-23 0 1,0 0 4,23 0-1,1 0-8,-1 0 3,0 0 17,1 0-10,-1 0 2,1 0 7,-1-24-11,0 1 7,1 23 4</inkml:trace>
    </iact:actionData>
  </iact:action>
  <iact:action type="add" startTime="48944">
    <iact:property name="dataType"/>
    <iact:actionData xml:id="d8">
      <inkml:trace xmlns:inkml="http://www.w3.org/2003/InkML" xml:id="stk8" contextRef="#ctx0" brushRef="#br0">24710 11142 0,'24'0'140,"-1"0"-136,1-24 11,-24 1-7,23 23-1,25-24 9,-48 0-9,47 24 2,-24 0 6,1 0-8,-24-23 1,24 23 0,-1 0-1,1 0 6,-1 0-2,1 0 5,0 0 14,-1 0-7,1 0-8,-1 23 24,-23 1-31,24 0 15,-24-1-22,0 1 10,0-1 8,0 1-12,0 0 9,0-1-9,0 1 1,0-1 15,0 1-15,0 0 8,0-1-9,0 1 24,0-1-23,-24 1 11,24 0-8,-23-1 4,-1-23-5,1 0-3,23 24 1,0 0-2,-24-1 4,0-23 5,24 24-8,-23-1 0,-1-23 1,1 0-1,23 24 0,0 0 1,-24-1 0,0-23 0,-23 0 16,47 24-17,-23-24 0,-1 0 9,0 0-8,1 23 1,-1-23 14,1 0 6,46 0 95,1 0-109,-1 0-7,1 0-1,0 0 8,-1 0-7,1 0 13,-1 0-18,1 0 4,0 0 18,-1 0-19,1 0 9,-1 0 1,1 0 7,-24 24 16,24 0-17,-24-1-1,23-23-19,-23 24 30,0-1-24,0 1 14,24 0-7,-24-1-14,0 1 6,0-1 1,0 1 4,0 0-9,0-1 4,0 1 9,0-1-8,0 1 0,0 0 7,0-1-8,0 1 32,0-1-24,0 1-8,-24-24 1,1 24 8,23-1-8,-24-23 8,0 24-8,1 0-2,-24-24 10,23 23-9,0-23 2,-23 0-2,47 24 0,-47-24 2,0 0-1,23 0 0,-23 0-1,23 0 0,1 0 2,-24 0-2,23 0 4,-23 0-4,0 0 5,-1 0-4,25 0 7,-1 0-7,1 0 8,-1 0 2,0 0 2</inkml:trace>
    </iact:actionData>
  </iact:action>
</iact:actions>
</file>

<file path=ppt/ink/inkAction5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09T17:06:02.779"/>
    </inkml:context>
    <inkml:brush xml:id="br0">
      <inkml:brushProperty name="width" value="0.08819" units="cm"/>
      <inkml:brushProperty name="height" value="0.35278" units="cm"/>
      <inkml:brushProperty name="tip" value="rectangle"/>
      <inkml:brushProperty name="rasterOp" value="maskPen"/>
    </inkml:brush>
  </inkml:definitions>
  <iact:action type="add" startTime="11581">
    <iact:property name="dataType"/>
    <iact:actionData xml:id="d0">
      <inkml:trace xmlns:inkml="http://www.w3.org/2003/InkML" xml:id="stk0" contextRef="#ctx0" brushRef="#br0">11163 7931 0,'-23'0'110,"-24"0"-105,-1 0 3,25 0-1,-24 0 1,-24 0-1,47 0 3,-23 0-4,23 0 1,1 0 1,-48-23 0,24 23 7,23 0-6,-23 0-2,0 0 0,23 0 5,-23-24-8,0 24 3,47-23 1,-47 23-1,23 0 4,0-24-7,-23 24 4,0 0 8,23 0-9,1 0 0,-1-24 1,1 24 0,-25 0 0,25-23 0,-1 23 0,1 0-1,-1 0 0,-23 0 1,23 0 0,1 0 0,-25 0 4,25 0-9,-1 0 5,-23 0 0,23 0-1,-23 0 3,-24 0-5,48 0 4,-24 0-2,-1 0 1,1 0 2,-24 0-2,48 0-4,-24 0 9,-24 0-10,47 0 5,-23 0-1,23 0 1,1 0 2,-24 0-2,23 0-2,-23 0 4,23 0-5,1 23 5,-25-23-5,25 0 3,-24 24 1,-1-24-3,25 0 2,-24 0 2,-1 0-5,25 24 5,-48-24-4,24 23 2,23-23 2,1 0-4,-25 24 3,25-24-4,-24 23 3,23-23 4,-23 24-4,23-24-5,1 0 5,-25 0 0,1 0-1,24 0 1,-25 24 2,25-24-2,-1 0 0,-23 0-3,23 23 6,-23-23-7,0 0 4,23 24 2,-23-24-5,24 0 3,-25 23 0,1 1 1,-24-24-3,48 24 6,-24-24-6,23 0 2,0 23-1,-23-23 2,47 24-5,-47-24 4,0 23-1,0 1 9,23 0-6,24-1-4,-24-23 1,1 0 1,-1 24 0,1 23 0,-1-47 9,-23 24-11,47 23 1,-24-23 1,1-1-1,-25 24 1,25 1 0,-1 22 0,1-46-1,-25 23 1,1 0 0,24-23 5,-25 47-11,48-24 9,-23 0-6,-24-23 2,23 23 1,0 24-1,1-24 1,-1 0 0,1 1 0,-1 22 0,24-22-1,-24-1 1,24 0 0,0 24-1,-23-48 4,23 48-6,-24-24 2,24 1 4,0-1-7,-24 0 5,24-23 3,-23 23-9,23 0 7,0-23-5,0 23 3,0-23-1,0 46 2,0-22-2,0-25 1,0 24 3,23 24 0,1-47-2,0-1-1,23 1-2,-23 0 3,23-24-2,0 47 1,-23-47 1,46 23-3,1-23 2,0 24 0,23 0-1,-23-24 0,24 23 2,46 1 1,-70-24 0,94 23-7,24 25 4,-71-48 1,47 0 0,-23 23 0,-24-23-1,0 0 2,-24 24-2,24-1 4,-47-23-4,47 0-2,0 0 3,-24 0-1,24 0 1,0 0 0,-23 0 0,-1 0-1,-23 0 1,23-23 0,-23-1 2,24 1-5,-48-1 8,24 0-11,-1 1 6,25 23 0,-1-47 0,-47 47 0,48-24-1,-1 0 1,1 24-1,-25-23 1,1 23 2,0 0-5,0 0 5,-24 0-1,0 0-5,24 0 8,-47 0-8,46 0 3,-46 0 1,47 0 0,0 0 0,-48 0-1,24-24 1,1 24 2,-25-23-4,24 23 1,1-48 1,-1 25-1,-47-1 2,47 24-2,-23-23 1,-1-1 0,24-23 0,-23 47-1,-24-24 1,47 1-1,0-25 1,-23 1 8,0 24-8,-1-25 0,1 25-2,-1 23 2,1-48 4,-24 1-8,0 24 11,24-1 3,-24 0-5,0-23-6,0-24 9,0 24-5,0-24-7,0 1 4,0 22 3,0-22-6,0 22 2,0 25 1,0-1-1,0 1 2,0-1 6,0 0 0,0 1-4,-24-1-6,0-23 2,1 23 1,-24-70 0,-1 47 0,1-48-1,24 24 1,-1 1 0,-23 22 0,23 25-1,1-1 1,23 1 0,0-1-1,-48 0 12,48 1-15,-23-1 4,23 1 0,-47-25-1,23 25 1,0-24 0,1-1 0,-1 25-1,1-48 1,-25 47 0,25-23-1,-1 47 0,24-47 5,-23 23-5,-1 24-3,24-23 5,-24-1-2,24 0 1,-23 24 0,-1-23-1,24-1 4,-23 24 1,23-23-3,-24 23 13</inkml:trace>
    </iact:actionData>
  </iact:action>
  <iact:action type="add" startTime="14831">
    <iact:property name="dataType"/>
    <iact:actionData xml:id="d1">
      <inkml:trace xmlns:inkml="http://www.w3.org/2003/InkML" xml:id="stk1" contextRef="#ctx0" brushRef="#br0">14137 7719 0,'0'-24'26,"-24"24"-19,1 0-3,-1 0 12,1 0-10,23-23 3,-24 23 7,-23 0-9,47-24 1,-24 24 0,-23 0-1,0 0 9,23 0-6,1 0-6,-25 0 4,25 0 0,-1 0 0,1 0-1,-1 0 2,-23 0-3,23 0 3,1 0 0,-1 0-3,0 0 1,-23 0 5,24 0-9,-1 0 5,-23 0 0,23 0 0,-23 0-1,0 24 1,0-1 8,23-23-8,0 24-1,1-24 4,-1 0-7,1 24 4,-1-1 0,0-23 7,1 24-7,-1-24-1,24 23 4,-23-23-6,23 24 3,-24-24 0,24 24-1,-47-24 4,47 23-7,-47 1 5,23-24 9,0 23-13,24 1 3,-23 0 6,-1-1-6,1 1 0,-1-1 7,24 1-7,-47 0 0,47 23 3,0 0-7,-24-47 8,1 47-8,23-23 3,-24 23 1,0 0-1,24-23 4,0 0-6,-23-1 5,23 1-5,-24-1 3,1 25 0,23-25 3,0 24-7,-24-23 7,24 0-6,-24-1 2,24 1 1,-23 23-1,23-23 2,0-1-2,-24 24 1,24-23-1,0 0 1,0 23 0,0-24 3,-23 1-7,23 23 8,0-23-6,0-1-1,0 25 3,0-1 7,0-23 1,0 23-9,0-24 1,0 1 0,0 23 3,23 0 1,1-23-3,-24 0-3,23-1 3,-23 1-2,24-1 0,0 25 2,-1-25-2,1 24 0,-24-23 1,23 0 0,25-1 1,-25 24-3,-23-23 3,47 23 6,-47-23-8,48-24 1,-48 47-1,23-23 2,24-1 1,-23-23-5,0 24 2,46 23 1,-46-23 6,47-1-12,0-23 6,-1 24-1,1 23 5,-24-47 6,1 0-10,-48 24 255,47-24-256,-24 0 6,25 0-11,-1 23 7,0-23-2,24 24 1,-24-24 1,24 0-1,23 24-1,-23-24 0,0 23 2,0-23 2,-1 24-6,1-24 2,0 23-1,-24-23 2,24 0-1,0 0 1,-48 24 0,48-24-1,-24 0 4,1 24-6,-1-24 2,24 0 2,-48 0-2,24 23 0,1-23 3,-1 0-4,0 0 5,0 24-7,-23-24 4,23 0 0,-23 0 0,46 0-1,-22 0 1,-25 0-1,1 0 1,23 0 3,0 0-3,0 0 0,1 0-4,22 0 6,-22 0-5,-25 0 3,48 0 0,-24 0-1,0 0 1,24 0 2,-47 0-5,23 0 3,0 0 0,-23-24 0,-1 24 2,25-23-5,-25 23 6,24 0-7,-23 0 4,23-24 0,-23 0 0,-1 1-1,48-1 0,-24 24 1,1-23 0,-25-1 1,48 0 0,-24 1-3,-23-1 1,47 1 1,-24-1-1,0 24 1,-23-24 5,47 1-10,-48-1 4,1 1 2,-1 23-1,25-24-1,-48 0 0,23 1 1,24 23 2,-47-24-2,24-23 1,0 47-5,-1-47 3,-23-1 2,24 48-2,-1-47 0,1 24 1,-24-1 8,0 0-1,24 24-4,-24-23-4,0-1-2,23 1 3,-23-1-1,24-23 1,-24 0 0,0-1 7,23 48-7,-23-23-1,0-1 9,0 1-8,24 23 0,-24-24 9,0 0-9,0-46 5,0-1-3,0 0-5,0-24 3,0 1 2,0 47-5,0-24 3,0 0 0,0 48 8,0-1-9,0 0 1,0 1 23,0-1-24,0 1 8,0-25-6,-24 48-2,24-47 4,0 0-6,-23 47 2,-1-47 1,24 23 0,-47 1 0,47-1 7,-24 0-8,1 24 2,-1-47-2,1 23 0,-25 1 1,1-1 0,0-23 1,0 23-2,-24-23 2,47 24-3,-23-1 2,0 24-1,23 0 1,-23-24 2,23 24-5,1-23 3,-1 23-1,-23 0 1,0 0 8,0-24-8,-1 24 1,25 0-4,-24-23 4,23 23-2,-47 0 1,48 0-1,-25 0 1,1 0 0,24 0 2,-25-24-5,1 24 3,0 0 8,23 0-9,-23 0 1,24 0-1,-1 0 1,0 0 0,1 0 0,-24 0 0,23 0-1,0 0 0,-23 0 1,24 0 0,-25 0 2,1 0-4,24 0 5,-48-24-7,24 24 4,-1 0 0,1 0 3,24 0-4,-48 0-3,24 0 4,-1-23 0,1 23 0,0 0-1,0 0 1,0-24 0,-24 24 0,24 0-1,-1-23 1,1 23 2,24 0-5,-25 0 3,1 0 0,47-24-1,-23 24 1,-1 0 0,0 0-1,1 0 3,-1 0-5,1 0 6,-1 0-6,0 0 3,1 0 3,-1 0-7,1 0 4,-1 0-1,0 0 1,1 0 11,-1 0-14,1 0 3,-1 0 30</inkml:trace>
    </iact:actionData>
  </iact:action>
  <iact:action type="add" startTime="19197">
    <iact:property name="dataType"/>
    <iact:actionData xml:id="d2">
      <inkml:trace xmlns:inkml="http://www.w3.org/2003/InkML" xml:id="stk2" contextRef="#ctx0" brushRef="#br0">20863 7719 0,'0'24'133,"-23"-24"-129,-1 0 5,-47 0-2,0 0 0,-23 0 1,47-48 4,-48 1-9,-46-24 5,70 24 1,0 0 2,0 23-2,24-23 1,0 47 0,47-24-4,-24 24 9,1 0 1,-1 0-2,1 0-6,-25 0 7,1 0-2,24 0-11,-1 0 6,0 0 1,-23 0-2,24 0 2,-1 0 5,0 0-6,1 24-1,23 0 13,-24-1-9,1-23-4,23 48 1,-24-25 0,-23 24 0,-24 24 1,24 0 0,-24 0 2,-23 47 1,23-47-2,-24 47 1,48-71 0,0-24-5,47 1 0,-24 0 1,1 23 1,-24-23-1,-1 23 1,1 24 0,47-24 0,-47 24 0,0-24-1,0 0 4,23 0-7,-23 24 3,47-47 1,-24-1 1,1 24-2,-25-23 1,25 23 5,23 24-11,-24-24 6,-23-23 0,23 23-1,1 0 1,-1-23 0,1 23-1,-1 0 7,0-23-12,24 0 10,-47 23-9,24 24 10,-1-48-11,24 24 9,0 24-6,-24-24 3,24-23 2,-23 0-5,23-1 5,0 1-1,0-1-1,0 1-2,0 0 4,0-1-6,0 24 11,0 1-8,23-1 4,1 24-6,23 0 3,0-1 0,-23-22 0,23 22-1,0-22 0,24 22 1,0 1 0,0 0 0,23-24-1,48 24 1,23 24 1,-23-48-3,23 24 2,0-24-1,-23-24 1,23 1 0,0 0 0,-23-24 3,-1 47-7,48-47 3,-95 0 2,24 0-2,0 0 1,-23 0 0,-48 0 0,24 0 2,23 0-5,-70 0 2,47 0 1,-1 0-1,-22-24 2,-1 1-2,47-1 0,-23 0 2,0 1-2,-24-1 2,47-23-3,-23 0 2,24 23 0,-25 1 0,-46 23-1,47-24 1,-24 24 0,0-24 5,-47 1-10,47 23 4,-47-24 1,24 24-1,23 0 1,-47-24 0,47 1-1,1-24 1,-1 23 0,-24 24 0,1-24 1,0 1-3,23-24 11,0 47-16,0-48 5,-23 25 4,-1-1-4,1 1 4,0 23 2,-1-48-7,72-46 7,-48 0-7,0 70 4,0-47-1,-23 0 4,-1 0-10,1 24 12,23 0-12,-23 0 6,-1 0 0,1 23-1,-24-23 1,24-24 0,-1 24 7,1 0-2,-1 47-11,-23-48 6,0 25 0,0-24 0,24 23-1,-24 0 1,24 1 5,-24-24-11,0 23 6,0-23-1,0 23 4,0-23-6,0-24 3,0 47 0,0-23 0,0-47-1,0 70 4,-24-23-7,0 0 4,1 23-1,23-23 1,-24 23 0,1-23-1,-25 24 1,25-25 0,-48 1 1,24-24-2,-24 71 1,0-47-1,24 24 1,0-25-1,0 25 7,-1-1-12,25 0 6,-48 24 0,47-47-1,-46 24 0,70-1 1,-71 0 0,0 1-1,24 23 1,-24-24 0,0 1 0,-23-1-1,47 0 1,-24 1 0,0-1-1,0 1 2,48 23 3,-25-24-9,1 24 4,24-24 1,-48 24 0,24 0-1,-1-23 1,-22-1 0,-1 1 0,0-1 5,0 0-11,0 24 9,1-23-7,46 23 4,-23-24 0,-24 24 1,47 0-3,1-23 2,-1 23 0,1 0-1,-25 0 1,25 0 3,-24 0 1,23 0-4,0 0-1,1 0 1,-1 0-1,1 0 17,-1 0-1</inkml:trace>
    </iact:actionData>
  </iact:action>
  <iact:action type="add" startTime="22871">
    <iact:property name="dataType"/>
    <iact:actionData xml:id="d3">
      <inkml:trace xmlns:inkml="http://www.w3.org/2003/InkML" xml:id="stk3" contextRef="#ctx0" brushRef="#br0">25772 7412 0,'0'24'29,"-47"-24"22,23 0-48,-47 0 4,24 23 1,24-23 1,-25 0-2,25 0 0,-1 0 1,1 24 0,-1-24-1,24 24 2,-24-24-3,1 0 2,-1 0 5,-23 0 0,23 23 0,-23-23-5,0 24 11,0-24-15,0 23 11,23-23-7,0 0-1,-23 24 1,24-24 8,-25 0-8,25 0-2,-1 0 3,-23 24-2,0-1 9,23-23-9,1 0 4,23 24-7,-48-24 4,25 23 11,-1-23-14,1 24 3,23 0 2,-24-24-3,-23 0-1,47 23 2,0 1 0,-24-24-1,1 23 0,23 1 4,-24-24-7,24 24 3,-24-24 1,1 23 0,23 1 0,-24-1 5,1-23-11,23 48 6,0-25-1,-48-23 1,48 24 3,-23-1-4,-1 1 2,24 0-5,-23 23 3,-1-24 2,0 48-2,1 0 1,-1-24-1,1 1 1,-1 22 0,0-22 0,24-25-1,-23 24 7,-1 1-12,24-25 9,0 1-7,-23 23 4,23 0 12,0 0-17,0-23 7,-24 0-5,24-1 3,0 48 0,0-24-1,0 0 4,0 24-3,0 0 0,0 0-4,0 23 4,0-23 0,0-24 0,0 1 6,0-25-6,0 1-1,71 23 327,23 0-327,-23 24 0,23 0 8,24-24-5,0 48-1,0-25 3,142 72-2,-166-95-1,48 24-3,0 0 0,-24-24-2,0 0 1,0-23 2,23 23 0,-46-23 1,-48-1-1,71 1 1,-47-1 0,23 1 4,-23-24-9,0 24 5,-1-1 0,25-23-1,-48 0 3,0 0-5,0 0 3,-23 0 0,0 0 0,-1 0-1,1 0 248,23 0-240,-23 0-7,46 0-1,1 0 1,0-23-1,-24 23 5,48 0-8,-1-48 7,-23 48-6,0 0 2,23-23 1,-47 23-1,1 0 1,22-24 0,1 24 0,0-23-1,-24 23 3,24 0-4,-24 0 2,0-24-1,48 0 4,-48-23-2,24 24-6,-24 23 5,24-24 0,-24 0 0,24 1-1,-48-1 0,25 24 1,-1 0 0,-47-47 0,47 23 2,0 1-5,-23-1 3,-1 24 0,25-23-1,-25-25 1,1 25 0,23-24-1,0 23 1,-23 0 0,-1 1-1,1-24 1,23-1 5,-23 25-5,-1-25-6,1 1 12,0 0-12,23 0 5,-24 0 1,1 23-1,-24-47 2,24 0-2,-1 48 3,1-72-5,-24 48 4,23-24-3,-23 48 6,0-24-8,0-24 7,0 47-6,0-23 3,0 0 7,0 23-8,0 0 1,0-23 0,0 24 0,-23-25 0,23 25-1,-24-24 6,1 23-11,-25-23 7,25 0-3,-1 23 2,-23 0 1,0-23 4,0 0-11,-24 0 5,47 0 1,-47 23-1,1-23 2,-1 0-2,0-1 2,24 1-2,-24 23 6,0 1-11,24-1 12,23 24-13,-23 0 11,-24-23-8,48 23 4,-24-24-1,-24 24 1,24 0 1,-48-24-3,1 24 2,-1-47-1,1 24 4,-24-1-6,24 24 2,-1-24 2,48 1-2,0-1 6,-24 1-11,47 23 6,1 0 17,-1 0-17,1-24 322,-25 24-323,1-24 1,-24 1 3,48-24-5,-25 23 5,-22-23 3,22 47-1,25 0-5,-1-24 1,-23 24-3,47-23 4,-47 23-5,23 0 3,1 0-1,-1 0 0,0 0 1,1 0 15,-1 0 0,1 0 47,-1 0-63,0 0 9,1 0 8,-1 0-17,1 0 9,-1 0-9,0 0 0,-23 0 9,47 23-8,-47-23 1,0 0-3,0 0 9,23 0-7,0 0 0,1 0 0,-1 0-1,1 0 12,-1 0-15,0 0 17,1 0-19,-1 0 6,1 0 16,-1 0-17,0 0 8,1 0-7,-1 0-1,1-23 9,-1 23-7,0 0 5,1 0-6,-1 0 8,1 0 45,-1 0 31,24-24-15,-24 24-54,24-24 0,-23 24-15,23-23 30,-24 23-1</inkml:trace>
    </iact:actionData>
  </iact:action>
  <iact:action type="add" startTime="30838">
    <iact:property name="dataType"/>
    <iact:actionData xml:id="d4">
      <inkml:trace xmlns:inkml="http://www.w3.org/2003/InkML" xml:id="stk4" contextRef="#ctx0" brushRef="#br0">8048 11095 0</inkml:trace>
    </iact:actionData>
  </iact:action>
  <iact:action type="add" startTime="32249">
    <iact:property name="dataType"/>
    <iact:actionData xml:id="d5">
      <inkml:trace xmlns:inkml="http://www.w3.org/2003/InkML" xml:id="stk5" contextRef="#ctx0" brushRef="#br0">13877 10552 0</inkml:trace>
    </iact:actionData>
  </iact:action>
  <iact:action type="add" startTime="33565">
    <iact:property name="dataType"/>
    <iact:actionData xml:id="d6">
      <inkml:trace xmlns:inkml="http://www.w3.org/2003/InkML" xml:id="stk6" contextRef="#ctx0" brushRef="#br0">19966 11378 0</inkml:trace>
    </iact:actionData>
  </iact:action>
  <iact:action type="add" startTime="34713">
    <iact:property name="dataType"/>
    <iact:actionData xml:id="d7">
      <inkml:trace xmlns:inkml="http://www.w3.org/2003/InkML" xml:id="stk7" contextRef="#ctx0" brushRef="#br0">27991 10764 0</inkml:trace>
    </iact:actionData>
  </iact:action>
  <iact:action type="add" startTime="36045">
    <iact:property name="dataType"/>
    <iact:actionData xml:id="d8">
      <inkml:trace xmlns:inkml="http://www.w3.org/2003/InkML" xml:id="stk8" contextRef="#ctx0" brushRef="#br0">28227 4627 0,'0'23'11,"-24"-23"-8,24 24 5,0-1-1,0 1 2,-24 0-3,1 23 3,-1 0-2,1 0 3,-1 0-1,0 24 3,1-47-4,23 47 1,-24-24-4,24 0 4,-23 0-5,-1 1 6,0-1-7,1 0 3,-1-23 2,24 46-2,0-46 3,-23 47-1,-1 0 1,0-1-4,1 1 3,23 0 0,-24 0 0,1 0-1,-1-24 8,0 0-14,24 0 6,0-23 10,0 0-11,0-1 18,0 1-13,0-1 1,0 1 26,0 0-4,48-24-6,-1 0-12,24 0-9,-24 0 1,24 0 0,23 0-1,-47 0 1,24 0 0,0 0 1,-24 0-2,24-48-1,-24 48 2,0-23 1,-23 23-3,47 0 3,-24-24-3,-24 24 3,25-23-2,22 23 1,-46 0 0,23 0-1,0 0 9,1 0-8,-25-24-1,1 24 0,-1 0 1,1 0 8,0 0 0,-1 0-1,1 0 17,-1 0-17,1-24 4,0 24-15,-1 0 10,1 0-5,-1 0-2,1 0 9,0 0-9,-1 0 40</inkml:trace>
    </iact:actionData>
  </iact:action>
  <iact:action type="add" startTime="37663">
    <iact:property name="dataType"/>
    <iact:actionData xml:id="d9">
      <inkml:trace xmlns:inkml="http://www.w3.org/2003/InkML" xml:id="stk9" contextRef="#ctx0" brushRef="#br0">28581 5406 0,'0'47'51,"0"-24"-43,0 1 0,0 23-1,0 0 8,0-23-6,0 0-2,-24 23 5,24 0 4,0 0-13,0-23 5,0 47-1,-24 0 2,24-24-2,0 24 0,0 23 2,0-47-2,0 48 0,0-48 2,0 24-2,0-24 0,0 0 0,0 0 1,0 0 0,0-23-1,0 47 2,0-24-2,0 0 8,0-23-7,0 0 8,0-1-7,0 1 5,0-1 17,0 1-24,0 0 11,0-1-12,0 1 9,0-1 26</inkml:trace>
    </iact:actionData>
  </iact:action>
  <iact:action type="add" startTime="40573">
    <iact:property name="dataType"/>
    <iact:actionData xml:id="d10">
      <inkml:trace xmlns:inkml="http://www.w3.org/2003/InkML" xml:id="stk10" contextRef="#ctx0" brushRef="#br0">24804 10339 0,'0'24'32,"0"-1"-11,0 1 1,0 23-15,0-23 1,0 23 4,0-23-8,0 46 3,0 1 1,0 24 4,0-48-9,0 24 5,0-24 0,0-23-1,0-1 1,0 1 0,0-1 7,0 1-7,0 0 0,0-1-1,-23 1 1,23 23 8,0 0-9,0 0 9,0-23-1,0 23-7,0-23 30,0-1-7,23-23 38,1 0-61,23 0-1,-23 0 1,23 0 0,0 0-1,0 0 9,-23-23-7,0 23-3,-1 0 3,1-24-2,23 24 5,0 0-9,0 0 5,24 0-1,0 0 1,-24 0-1,24 0 2,-24 0-1,-23 0-1,-1 0 1,1 0-1,0 0 1,-24-23 0,23 23 0,1 0 22,-1 0-6</inkml:trace>
    </iact:actionData>
  </iact:action>
  <iact:action type="add" startTime="42098">
    <iact:property name="dataType"/>
    <iact:actionData xml:id="d11">
      <inkml:trace xmlns:inkml="http://www.w3.org/2003/InkML" xml:id="stk11" contextRef="#ctx0" brushRef="#br0">25253 10788 0,'0'47'74,"0"0"-66,0 24 0,0-24-1,0 48 1,0-25 0,0 1 3,0 0-8,0 0 5,0-48 0,0 48 0,0-47 0,0 23 8,0-23-8,-24-1-1,24 25 0,0 22 1,0-46 0,0 70 4,0-70-9,0 47 9,0 0-9,0-48 5,0 1 1,0 23-2,0-23 8,0-1 1,0 1 23</inkml:trace>
    </iact:actionData>
  </iact:action>
</iact:actions>
</file>

<file path=ppt/ink/inkAction6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09T17:06:02.779"/>
    </inkml:context>
    <inkml:brush xml:id="br0">
      <inkml:brushProperty name="width" value="0.08819" units="cm"/>
      <inkml:brushProperty name="height" value="0.35278" units="cm"/>
      <inkml:brushProperty name="tip" value="rectangle"/>
      <inkml:brushProperty name="rasterOp" value="maskPen"/>
    </inkml:brush>
  </inkml:definitions>
  <iact:action type="add" startTime="16554">
    <iact:property name="dataType"/>
    <iact:actionData xml:id="d0">
      <inkml:trace xmlns:inkml="http://www.w3.org/2003/InkML" xml:id="stk0" contextRef="#ctx0" brushRef="#br0">19636 11047 0,'0'-23'6,"0"-1"40,0 1-27,-24 23-12,1-24 8,23 0-11,0 1 4,-24 23 7,24-24 0,-23 24-7,23-23 0,-24 23-1,0-24 17,1 24-17,23-24 1,-24 24-1,1-23 1,-1 23 0,0 0 7,1-24 2,-1 24 28,1-23-29,-1 23-7,0 0 14,1 0-9,-1 0 2,1 0-9,-1 0 8,0 0 2,1 0-10,-1 0 15,1 0-14,-1 0 0,0 0 11,1 0-15,-1 0 14,1 47-13,-1-47 7,0 0-3,1 47-6,-1-23 5,24-1-1,-23-23 0,-1 24 1,0-1 2,24 25 3,-23-25-5,-1-23-1,1 47 1,23-23-1,0 0 9,0-1-9,-24 1 10,24-1-11,0 1 2,0 0 7,0-1-6,0 1 14,0-1-16,0 1 9,0 0 0,0-1-1,24-23 12,-24 24-24,47-1 13,-24-23-8,1 24 8,0-24-15,-1 0 5,1 0 1,-1 0 1,1 0 1,0 0-2,-1 0 1,1 0-1,-1 0 1,1 0 3,0 0-7,-1 0 4,1 0-2,23 0 10,-23 24-8,23-24 7,-24 0 1,25 23-5,-25-23 1,24 24-3,1-24 5,-25 0-6,-23 24-1,24-1 1,23-23 2,-47 24-4,24-24 1,-1 23 1,1 1 3,-24 0-7,23-1 11,1 1-7,-24-1 8,0 1-1,0 0-7,24-24 0,-24 23-1,0 24 1,0 1 7,23-48-7,-23 47 0,0-24-1,0 1 9,0 0-8,0-1-1,0 1 17,0-1-17,0 1 8,0 0-5,-23-24-5,23 23 4,0 1-2,-24-1 1,-23 1-1,23 0 9,1-1-1,-1-23-14,0 0 6,1 0 2,-1 0-3,1 24 6,-1-24-8,-23 0 11,23 0 3,-23 0-7,23 0-8,1 0 4,-24 0 0,-1 0 11,25 0-4,-1 0-7,1 0 5,-1 0-9,0 0 5,1 0 0,-1 0 7,1 0-7,-1 0 15,0 0-15,1-24 0,23 1 0,-24 23 7,24-24-8,0 0 2,-23 1-2,23-1 16,0 1-16,-24-1 3,24 0-5,0 1 7,0-1-8,0 1 8,0-1-8,0-23 3,0 0 1,0-1 7,0 25-7,0-1 7,0 1-6,0-1 6,0 0-8,0 1 1,24-24 8,-1 47-7,-23-24-3,0-23 10,24 47-9,-1-24 1,-23 1 7,24 23-7,-24-24 0,24 24 22,-24-24-22,23 24 0,-23-23 8,24 23 7,-24-24-14,23 24-2,1 0 23,-24-24-15,24 24 1,-1-23-9,1 23 25,-1-24-9,1 24 0,-24-23 14,24 23-5,-1-24 6,1 24-7,-24-24-22,23 1-2,1 23 2,-24-24 12,24 1-4,-24-1-4,23 24 5,-23-24 19,0 1-22,24 23-7,-1 0 0,1 0 45,-24-24-39,0 1 3,24-1-1,-1 24 8,-23-24 14,24 1 62</inkml:trace>
    </iact:actionData>
  </iact:action>
  <iact:action type="add" startTime="21219">
    <iact:property name="dataType"/>
    <iact:actionData xml:id="d1">
      <inkml:trace xmlns:inkml="http://www.w3.org/2003/InkML" xml:id="stk1" contextRef="#ctx0" brushRef="#br0">21642 10953 0,'0'24'55,"0"23"-50,0 24 1,-24-1 6,1 25-6,-24-1 0,47 1 2,-24-24 0,0 23 1,24-47-2,-23 0-1,23 1 3,-24-25 1,24 24-3,-23 1 0,23-1-1,0 24 3,-24-1-3,0 25 2,1-72-1,23 48 1,-24-23-1,1-1 2,23-24 6,0 1-8,0 0 24,23-24 55,1 0-74,23 0-9,-23 0 5,46 0 3,-22-24-7,-25 0 4,48 24-1,0 0 2,0-47 0,-24 24-4,47-1 4,-23 0-2,0 1 0,-24-1 1,24 24 0,0-24 1,-1 1 0,-46 23-1,23-24-2,0 24 1,1-23 0,-25 23 0,24 0 1,-23 0 7,0 0-7,-24-24 15,23 24-13,1 0 3,-1 0 11</inkml:trace>
    </iact:actionData>
  </iact:action>
  <iact:action type="add" startTime="22782">
    <iact:property name="dataType"/>
    <iact:actionData xml:id="d2">
      <inkml:trace xmlns:inkml="http://www.w3.org/2003/InkML" xml:id="stk2" contextRef="#ctx0" brushRef="#br0">22161 11590 0,'0'24'79,"0"0"-76,0-1 4,0 1 3,0-1-3,0 1-1,0 0 7,0-1-2,0 1 4,0-1-5,-23 1-5,23 0 4,0 23-2,0-24 1,-24 48-1,24 24 1,0-48-1,-24 0 1,24 24 0,0-47-1,0 23 1,0 0 0,0-23 7,0-1-7,0 1 23,0-1-24,0 1 2,0 23 10,0-23-16,0-1 6,0 25-2,0-25 6,0 24-10,0-23 4,0 0 2,0-1-3,0 1 2,0-1 15,0 1 0,0 0 20,0-1 38</inkml:trace>
    </iact:actionData>
  </iact:action>
  <iact:action type="add" startTime="28802">
    <iact:property name="dataType"/>
    <iact:actionData xml:id="d3">
      <inkml:trace xmlns:inkml="http://www.w3.org/2003/InkML" xml:id="stk3" contextRef="#ctx0" brushRef="#br0">16143 7601 0,'0'-24'51,"-24"24"-35,1 0-1,-1 0-3,24-23-9,-23-1 13,-1 24-9,0-23 22,1 23-26,-1 0 4,24-24 1,-23 24 7,-1 0 0,24-24-6,-47 24 5,23 0-4,-23-23 4,0 23-6,0 0 6,23 0-6,0 0 0,1-24 3,-1 24-6,1 0 17,-1 0-14,0 0 8,1 0-9,-1 0 8,-23 0-7,0 0 11,0-24-14,-1 24 10,1 0-8,24 0 2,-25-23-2,25 23 0,-24 0 1,-1 0 0,48-24 0,-47 24-1,24 0 1,-25 0 8,1 0-1,24 0-8,-1 0 2,0 0-2,1 0 0,-1 0 1,-23 0 0,0 0 7,23 0-7,1 0 0,-25 0 0,25 0 0,-24 0-1,-1 0 0,25 0 1,-24 0 5,23 0-11,0 0 6,-23 0 0,24 0 0,-1 0-1,0 0 1,-23 0 304,0 0-303,23 0-2,-23 0-3,-24 0 3,1 0 1,-1 0 0,0 0-1,0 0 1,-23-23-1,-1 23 1,-23-24 1,0 24-1,48-24 0,-25 24 0,48-23-1,0 23 0,-24-24 4,47 24-7,-46-23 5,-1 23-3,47 0 7,-47-24-8,1 0 0,-25 24 3,1-23-1,47 23 2,-24 0-2,0 0 1,47 0-1,-46 0 5,46 0-9,-23 0 5,-24 0 0,24 0 10,-24 0-13,47 0 3,-23 0 0,24 0-1,-25 0 1,1 0 0,24 0 0,-25 0 0,25 0-1,-1 0 0,-23 0 1,23 0 23,1 23 271,-1-23-296,1 24 3,-25-24 1,1 0-4,0 24 1,-24-24 2,48 0-4,-48 0 3,0 0-1,24 23 2,-24-23-2,0 0 0,24 24 2,-24-24-2,0 0 1,24 23-1,0-23 1,0 24 0,-24-24 0,47 0-1,-23 24 4,-24-24-7,48 0 8,-24 23-8,23-23 4,-47 24-1,24-24 1,0 0 2,0 0-5,-1 0 3,1 23 0,24 1 0,-25-24-1,25 24 2,-1-1-3,-23-23 6,0 0 0,23 0-4,1 24-1,-1-24 1,-23 24-1,23-24 9,1 23-8,-1-23 12,0 0-6,1 0-10,23 24 4,-24-1 8,1-23-9,-1 24 2,0-24 8,1 0-12,-1 24 11,1-24-8,-1 23 0,-23 1 10,23-24-13,1 47 9,-25-47 0,25 47-12,-1-47 5,1 24 1,-25-1-1,48 1 3,-23-24-4,-1 24 4,1-1-4,23 1 3,-24-24-3,0 23 1,1 1 1,-1 23 7,1-23-7,-1-1 8,0 25-7,1-48-1,23 47 5,-24-47-1,1 47-9,-1-47 5,24 24 0,-24-1 0,1 1 3,-1 0-7,24-1 12,-23-23-8,-1 24-1,24-1 5,-24 1-1,1-24-10,23 24 6,-24-1 1,24 24-1,-23-23 3,-1 23-1,-23 24-4,23-24 5,1 24-2,-25 23 0,48-70 0,0 23-2,-23 24-1,-1-47 3,1 46 1,23-22-1,0-25-2,0 25 2,0 22 1,0-46-2,0 23 1,0 24 7,0 0-8,0-48 4,0 25-6,0 22 2,23-46 1,24-24 356,-23 0-357,23 0 4,24 0-6,-24 0 3,48 0-2,-25 0 9,25 0-12,-24 0 1,23 0 5,0 0-2,-46 0 1,22 0 0,1 0-1,-47 0 4,23 24-3,0-24-4,-23 23 4,23-23 0,0 24-1,-23-24 1,23 0 0,24 23-1,-48-23 5,48 24-9,0-24 7,-24 24-4,24-24 1,0 0 4,-48 0-6,48 23 4,0-23-2,-47 0 1,46 24-1,1-24 0,-24 23 1,1-23 0,22 24 0,1-24-1,-24 24 1,48-1 2,-24-23-2,23 24-3,0-24 6,-23 24-7,24-1 5,-1-23-2,48 24 7,-1-24-12,-23 23 10,0-23-9,0 0 4,0 0 1,24 0 0,-24 0-1,0 24 1,-24-24 0,1 0 0,-25 0 2,25 0-5,-48 0 2,-23 0 4,23 0-6,0 0 227,-23 0-225,23 0 1,-24 0 0,48 0 1,0 0-2,0 0 0,0 0 5,23 0-9,-23 0 6,23 0-2,1 0 1,-1 0 0,-23 0-2,0 0 3,-1 0-2,48 0 5,-47 0-8,0 0 4,0 0-1,23 0 4,-23 0-7,-47 0 3,46 0 1,1 24 0,-47-24 0,23 0-1,-23 0 1,23 0 0,24 0 2,-48 0-5,24 0 3,1 0-1,-1 0 5,24 0-5,-48 0-2,48 0 2,-24 0 1,0 0 0,1 0-1,22 0 1,-46 0-1,23 0 4,0 0-6,1 0 3,22 0 0,-46 0 3,23 0-6,-23 0 2,47 0 1,-24 0 3,-24 0-4,25 0-3,-1 0 4,-24 0 3,25 0-6,-1 0 2,0 0 1,0 0-1,-23 0 5,23 0-8,0 0 7,-23 0-6,23-24 2,-23 24 1,23 0 0,0-24-1,0 24 10,-23 0-10,-24-23 0,47 23 1,-23-24 2,-24 1-5,23 23 3,1 0 0,-1-24-1,-23 0 1,48 24 0,-25-47-1,-23 23 1,24 1 0,23-1 0,-47 1-1,24-1 0,-1 0 2,1 1-1,-24-1-1,24 1 1,-1-25-1,1 48 1,-24-47-1,23 24 1,-23-1 0,24 0-1,0 1 2,-24-1-2,0-23 1,23 47 0,-23-24-1,24-23 2,-24 24 9,0-1-14,0 0 4,0 1 7,0-1-8,0 1 9,0-25-5,0 25-6,0-1 2,0 0 5,0-23-6,0 0-1,0 23 3,-24-23 0,1 24-1,23-1 1,-24 0 0,24-23-1,-24 47 1,1-23 3,23-1-4,0-23-2,-24 23 4,1 1-2,-1-1 8,24-23-14,0 23 6,-24 1 0,1-1 1,23 0 0,-24 24 0,24-23-1,0-1 2,-23 24 6,23-23-7,-24 23-2,0-48 4,24 25-4,-23-1 9,-25-23-14,25 23 6,-1-23 1,1 23 0,-1-23 0,0 47 7,24-23-7,0-1 2,-23 24-5,-24-24 10,47 1-6,-24-1-2,-23 1 0,23-25 1,24 25 0,-23-1-1,-1-23 2,0 23-2,1 1 9,-1-1-9,24 1 2,-23 23-3,-1-24 2,24 0 0,-24 1-1,24-1 2,-23 1-1,-1-1-2,1 0 3,23 1 0,-24-1 5,0 1-7,1-1 20,-1 0-7,1 24-6,23-23-5</inkml:trace>
    </iact:actionData>
  </iact:action>
  <iact:action type="add" startTime="36909">
    <iact:property name="dataType"/>
    <iact:actionData xml:id="d4">
      <inkml:trace xmlns:inkml="http://www.w3.org/2003/InkML" xml:id="stk4" contextRef="#ctx0" brushRef="#br0">19565 7341 0,'-23'0'22,"-1"0"1,0 0-8,1 0 24,-1 0-33,1 0 10,-25 0-7,25 0 4,-24 0-5,23 0 16,0 0-17,1 24 8,-1-24-6,1 0-2,-1 23 8,-23-23-7,23 0 7,1 0-8,-1 0 25,24 24-25,-24-24 1,1 24 15,-1-24-8,1 0 0,23 23-7,-24 1 0,0 0 6,1-24-12,-1 23 21,1-23-7,23 24-1,-24-24 0,0 0-8,1 23 1,-24 1 8,23 0-8,0-24 3,1 23 5,-1-23-13,24 24 5,-23-24-1,-1 0 1,0 23 0,1 1 15,-1-24-15,1 24 7,-1-24 1,0 23 0,24 1-10,-23-1 2,-1-23 3,24 24 2,0 0-6,-23-24 0,-1 0 1,24 23 0,0 1 0,0-1 0,-24-23 0,24 24 3,-23 0-7,-1-24 3,24 23 1,0 1-1,0-1 1,-23 1 0,-1 0 0,24-1 15,0 1-15,0-1 15,0 1 19,-24 0-39,24-1 13,0 25-6,-23-1 3,23-24-5,0 1 0,0 0 4,-24-1-9,24 1 5,0-1 0,0 1-1,0 0 1,0-1-1,0 1 9,0-1-8,0 25-1,0-25 2,0 24-2,0 1 5,0 22-8,0-46 3,0 23 1,0 24 0,24 0-1,-1-48 0,-23 48 2,24-23-2,0-1 8,-24 0-7,23-47 309,1 0-310,-1 0 8,1 24-2,0-1-10,-1-23 4,24 24 2,-23-1 1,23 1-4,0 0 5,48 23 0,-72-24 1,72 25 0,-72-25-2,72 1 3,-95-1 1,47 1-10,24 47 10,-24-71-8,24 23 2,0 25 2,-48-25-3,72 24 4,-48-23-1,24 0-4,-48-1 2,48 1 0,-47-24-1,-1 0-3,-23 24 1,24-24 2,-1 0 263,1 0-263,23 0 1,-23 0 0,47 0 0,-1 23-1,1 1 4,-24-1-5,24-23 5,0 24-5,23 0 4,-23-1-4,47 24 6,-47-23-3,94-24 0,-23 24-4,-1-24 5,72 23-5,-95-23 5,0 0-4,0 0 1,-24 0-1,-23 0 0,0 0 0,-24 0 0,0 0 2,-23 0 0,-1 0 231,72 0-232,-48 0 0,47 0 2,1 0-2,23 0 3,-24 0-4,24 0 3,24 0-3,23 0 6,0 0-9,0 0 6,1 0-2,-1 24-1,-47-24 2,0 0 0,0 0-1,0 0 1,0 0 0,23 0 0,-70 0 3,24-24-7,-25 1 7,1 23-7,-47-24 12,23 24-12,0 0 270,-23 0-267,47 0 1,-24 0-1,24 0 1,-1 0 0,25 0 0,-24 0 0,-1 0-1,48 0 2,-47 0-1,-47 0-2,70 0 3,-23 0-2,-47 0 2,70 0 0,-47 0-4,0 0 3,1 0 1,-1-24-3,-24 24 2,25 0-1,-1 0 2,-24 0-2,25 0 0,-1-23 3,-24 23-4,1-24 1,0 24 2,-1 0-3,1 0 2,-1 0 2,1-23 19,0 23-14,-1 0 16,1-24-23,-24 0-1,23 1 1,1-1 0,23 1-1,-23-25 2,-1 25-1,1-1 0,0-23 1,-1 0-1,24 23 1,-47 0-1,24 1-3,0-24 1,-1 47 5,-23-48-7,24 25 8,-1-24 1,1 23-7,-24 0 1,24 1 2,-1-1-2,-23 1 11,24-25-13,-1 25 2,-23-24 5,24-1-8,0 1 3,-1 0 7,-23-24-13,24 24 8,-24-24-1,0 24 2,0 23-5,0-23 2,0 23 1,0 1 8,0-1-9,0 1 16,0-1-15,0 0 0,0 1-1,0-24 4,0-1-6,-24-22 5,1-1-5,-1-24 4,0 48-3,1 0 10,-1 0-15,24 23 6,0 0 8,0 1-6,-23 23-2,-1 0 8,0-24-7,1 1 0,-24-1-1,23 0 6,-23 24-1,0 0-7,23-23 3,-23 23 326,-24-47-328,24-1 4,0 1-3,-1 0 6,-22 0-3,22 47 1,-22-71-3,-25 47 4,72 1-5,-25 23 5,25 0-8,-24 0 1,-1 0 3,1 0-1,0 0 3,0 0-4,23 0 2,-23 0 0,0 0 7,23 0-3,-23 0-1,23-24-3,1 24-1,-24 0 1,23 0 0,-47 0-1,48 0 1,-1 0 0,-23 0 0,0 0 3,23 0-7,0 0 4,1 0 0,-1 0-1,1 0 1,-25 0 7,25 0-7,-1 0 0,-23 0-1,23 0 2,-23 0-2,-24 0 1,48 0-1,-24 0 3,-1 0-4,25 0 2,-48 0-1,47 0 1,1 0 3,-24 0-7,23 0 5,-47 0-2,24 0 0,0 0 1,0 0 4,-1 0-6,1 0 3,0 0 2,0 0 4,23 0 248,-23 24-250,0-24-10,-24 0 12,-47 0-14,-24 0 6,-46-24 1,-25-47-1,48-23 0,-47-1 0,-1-23 3,72 71-3,-1 0 1,-23 23-2,47 24 4,23 0-4,-23 0 2,48 0 0,-48 0-1,23 0 4,1 0-7,-24 0 4,23 0 0,-23 0 0,48 0 1,22 0-3,-46 0 2,23 0 3,48 0-7,-25 0 4,25 0 0,-48 24-1,24-24 1,23 24-1,1-24 1,-25 0 0,1 0 9,24 0-11,-25 0 1,1 0 3,24 23-4,-25-23 5,1 24-7,0-1 8,0-23-9,23 0 10,1 24-10,-25-24 5,25 0-1,-24 24 9,23-24-9,0 23 9,1-23-7,-1 0-3,-23 0 10,47 24-9,-47-24 1,23 0 1,24 23-2,-23-23 0,-1 0 1,0 24 0,1-24 0,-1 0 0,1 0 2,-1 0 2,0 0-4,1 0 15,-1 0-13,1 0 11,-1 0 8,0 0-11</inkml:trace>
    </iact:actionData>
  </iact:action>
  <iact:action type="add" startTime="43527">
    <iact:property name="dataType"/>
    <iact:actionData xml:id="d5">
      <inkml:trace xmlns:inkml="http://www.w3.org/2003/InkML" xml:id="stk5" contextRef="#ctx0" brushRef="#br0">19376 7412 0</inkml:trace>
    </iact:actionData>
  </iact:action>
  <iact:action type="add" startTime="47748">
    <iact:property name="dataType"/>
    <iact:actionData xml:id="d6">
      <inkml:trace xmlns:inkml="http://www.w3.org/2003/InkML" xml:id="stk6" contextRef="#ctx0" brushRef="#br0">12957 10410 0</inkml:trace>
    </iact:actionData>
  </iact:action>
  <iact:action type="add" startTime="49279">
    <iact:property name="dataType"/>
    <iact:actionData xml:id="d7">
      <inkml:trace xmlns:inkml="http://www.w3.org/2003/InkML" xml:id="stk7" contextRef="#ctx0" brushRef="#br0">23388 10693 0</inkml:trace>
    </iact:actionData>
  </iact:action>
  <iact:action type="add" startTime="50997">
    <iact:property name="dataType"/>
    <iact:actionData xml:id="d8">
      <inkml:trace xmlns:inkml="http://www.w3.org/2003/InkML" xml:id="stk8" contextRef="#ctx0" brushRef="#br0">26150 5547 0,'0'-23'72,"0"-1"-49,0 0-20,0 1 4,23-1 18,1 1-19,-24-1 9,23 0-7,1 1 1,0 23-3,-24-24 2,47 1 1,-47-1-2,23 24 7,-23-24-12,48 1 6,-48-1 0,23 24-1,24 0 7,1-23 1,-25-1 8,1 24-15,-1 0 7,1 0-7,0 0 0,-1 0 7,1 0 4,-1 0-15,1 0 12,0 0 2,-1 0 3,1 0-13,-24 24 0,0-1 7,0 1 4,23-24-12,-23 23 6,24 1-7,-24 0 2,0-1 0,0 24 0,0-23 0,0 23-1,0 24 9,0-47-8,0-1-1,0 24 1,0-23 8,0 0-9,0-1 1,0 1 8,0-1-2,-24 25 3,24-25-10,0 1 0,-23-1 1,-24 1 1,47 0-2,0-1 0,-24 1 1,0 0 0,1 23 8,23-24-9,-47 1 8,23 0-5,24-1-4,-24 1 4,-23-1-5,24 25 5,-25-1 3,25 0-6,-1-23 0,24-1 2,-23 1-1,23-1-2,-24 1 3,0-24 6,24 24-7,0-1 7,0 1 24,24-24 107,0 0-137,-1 0-3,24 0 2,-23 0 4,23 0-8,-23 0 4,-1 0 0,25 0-1,-25 0 2,1 0-1,-1 0 0,1 0 10,0 0-15,-1 0 36,1 0-32,-1 0 16,1 0-7,0 0-4,-1 0-1,1 0-4,-1 0 1,1 0 23,0 0-15</inkml:trace>
    </iact:actionData>
  </iact:action>
  <iact:action type="add" startTime="53975">
    <iact:property name="dataType"/>
    <iact:actionData xml:id="d9">
      <inkml:trace xmlns:inkml="http://www.w3.org/2003/InkML" xml:id="stk9" contextRef="#ctx0" brushRef="#br0">26976 6468 0,'-24'0'531,"-23"0"-516,23 23-8,1-23 1,-25 24-1,-22-24 2,-25 47-2,1 0 2,-1 1-2,-70 93 2,-24 48-4,-47 24 4,24 46-1,-48 1 1,24 0 1,-23 47-1,-213 306 1,283-377 0,47-23 0,24-72 1,48-46 0,-25 23-2,48-47 2,23-48-2,1 1 1,-1-24 1,1 23-5</inkml:trace>
    </iact:actionData>
  </iact:action>
  <iact:action type="add" startTime="55547">
    <iact:property name="dataType"/>
    <iact:actionData xml:id="d10">
      <inkml:trace xmlns:inkml="http://www.w3.org/2003/InkML" xml:id="stk10" contextRef="#ctx0" brushRef="#br0">24592 10977 0,'24'0'62,"-24"-24"-57,23 24 3,1-24-1,-24 1 1,47-1 0,-23 1 2,-24-1-4,47 0 2,-24 1 3,-23-1-5,24 24 0,0 0-1,-1-23 3,1 23 8,-1 0-8,-23-24 2,24 24-5,0 0 3,-1 0 3,1 0 1,-1 0-4,1 0 11,0 0-15,-1 0 3,1 0 9,-1 24-8,1-24 15,0 23-16,-1 1 1,-23-1 0,24-23 0,-1 48-1,-23-25 1,48 24-1,-48 1 2,23 22-2,-23-46 3,0 23-5,0 0 5,0-23 6,0 0-12,0-1 12,0 1-5,0-1 1,0 1-4,0 0 0,0-1 2,0 24-5,0 1 6,0-25-6,0 48 2,0-47 1,-23-1 3,-1 25-7,24-25 5,-24 1 5,24-1-5,0 1-2,-23 0 9,-24-1-9,-1 1 1,25-1 0,-24 25-1,23-25 2,0 1-2,1-1 4,-1-23-6,1 24 2,23 0 3,-24-24 3,24 23 3,-24-23-9,24 24 8,24-24 132,0 0-140,-1 0 1,24-24 0,-23 24 0,23-23-1,0 23 3,-23 0-4,23-24 2,24 0-1,-47 24 2,23 0-3,0 0 5,-23-23-7,23 23 8,0 0-8,-23 0 3,-1 0 3,1 0-4,-1 0 2,25 0-1,-25 0 10,1 0-10,-1 0 16,1 0-6,0 0 5,-72 0 48</inkml:trace>
    </iact:actionData>
  </iact:action>
</iact:actions>
</file>

<file path=ppt/ink/inkAction7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09T17:24:20.542"/>
    </inkml:context>
    <inkml:brush xml:id="br0">
      <inkml:brushProperty name="width" value="0.08819" units="cm"/>
      <inkml:brushProperty name="height" value="0.35278" units="cm"/>
      <inkml:brushProperty name="tip" value="rectangle"/>
      <inkml:brushProperty name="rasterOp" value="maskPen"/>
    </inkml:brush>
  </inkml:definitions>
  <iact:action type="add" startTime="10267">
    <iact:property name="dataType"/>
    <iact:actionData xml:id="d0">
      <inkml:trace xmlns:inkml="http://www.w3.org/2003/InkML" xml:id="stk0" contextRef="#ctx0" brushRef="#br0">18126 10504 0,'0'24'79,"0"23"-74,23-23 2,-23 47 1,0-24 0,24-23-1,-24 46 1,0-22-1,23-1 1,-23 0 0,24 24-1,-24-24 3,24 24-4,-24 23 2,0-23-1,0 0 6,23 23-10,-23-23 4,24 0 2,-24-24-2,0 0 2,0-23-3,0 0 13,0-1-15,0 1 35</inkml:trace>
    </iact:actionData>
  </iact:action>
  <iact:action type="add" startTime="11423">
    <iact:property name="dataType"/>
    <iact:actionData xml:id="d1">
      <inkml:trace xmlns:inkml="http://www.w3.org/2003/InkML" xml:id="stk1" contextRef="#ctx0" brushRef="#br0">18550 10528 0,'24'0'17,"-24"-24"-14,24 24 5,-24-23 0,23-1-1,1 24 2,-1 0-2,1-23 1,0 23 0,-24-24 3,47 24-7,-24 0 4,1 0-1,0 0 1,-1 0 3,1 0-7,-1 0 4,1 0-1,0 0 2,-1 0-2,1 24 2,-1-1-3,1 1 2,-24-1 1,24 1-1,-1 0 1,1-1-3,-1 24 4,1 24 0,-24-23 0,0-25-5,0 24 2,0-23-1,0 47 0,0-24 1,0 24 13,0-48-12,0 25-5,0-1 8,0-24-7,0 25 3,0-1 1,0 0 0,-47 0-1,47 0 1,-47 1 0,23-1 0,24-23 1,-24-1-2,24 1 0,0-1 0,-23 1 16,23 0 8,23-24 163,25 0-187,-1 0 9,-24 0-9,1 0 0,0 0 1,-1 0 0,1 0 0,-1 0 0,1 0-1,0 0 0,-1 0 5,1 0 4,-1 0-14,1 0 30,0 0 7,-1 0-23,1 0 6,-1 0 10,1 0 13</inkml:trace>
    </iact:actionData>
  </iact:action>
  <iact:action type="add" startTime="14465">
    <iact:property name="dataType"/>
    <iact:actionData xml:id="d2">
      <inkml:trace xmlns:inkml="http://www.w3.org/2003/InkML" xml:id="stk2" contextRef="#ctx0" brushRef="#br0">21524 10434 0,'0'0'2,"0"-24"43,47 0-32,-23 1 1,-1 23-2,1 0-9,0 0 13,-1 0-9,1 0 9,-1 0-8,1 0 8,0 0-10,-1 0 5,24 0 2,-23 0-6,0 0 9,-1 0-8,1 0 7,-1 0 12,1 0-7,-24 23 10,0 1-15,0 23 1,0-23-8,0-1 7,0 1-8,0 0 1,0-1 0,0 1 0,0-1 15,0 1-8,0 0 0,0-1 1,-24 1-9,1 0 13,23-1-17,-24 1 6,1-1 1,-25 1-5,25 0 18,23-1-22,-24-23 6,1 0 0,-1 24 24,0-24-16,24 23-7,-23-23 7,-1 0 0,1 0-7,23 24 0,23-24 200,1 0-201,-1 0 2,1 0 3,0 0-9,-1 0 4,1 0 1,-1 0 8,1 0-9,0 0 2,-1 0 13,1 0-14,-1 0 23,1 0-16,0 0 7,-24 24 10,23-1-13,-23 1-15,24-1 8,-24 1 7,0 0-12,0-1 9,23-23-8,-23 24-1,0-1 2,0 1 6,0 0-8,0-1 9,0 1-9,0-1 6,0 1-3,0 0-2,0-1 7,0 1-7,0-1 0,0 1 8,0 0-10,0-1 3,0 1-2,0 0 1,0-1 8,0 24-9,0-23 13,0 0-16,0-1 15,0 1-7,0-1 3,-23-23 0,23 24-7,-47-24-1,47 24 2,-24-24-2,0 0 1,1 23 0,-24 1 0,23-1 1,0-23 2,-46 0-7,46 24 1,-23-24 3,23 0-1,1 0 2,-25 0-2,1 0 8,24 0-7,-1 0-1,0 0 2,1 0-2,-1 0 9,1 0-6,-1 0 10,0 0-12,1 0 16,-1 0 22,24-24 15</inkml:trace>
    </iact:actionData>
  </iact:action>
  <iact:action type="add" startTime="25505">
    <iact:property name="dataType"/>
    <iact:actionData xml:id="d3">
      <inkml:trace xmlns:inkml="http://www.w3.org/2003/InkML" xml:id="stk3" contextRef="#ctx0" brushRef="#br0">9299 8404 0,'0'23'225,"-24"-23"-217,-46 0 6,22 0-10,-22 0 6,-1 0-4,24 0 3,-24 0-1,0 0 0,0 0-2,0 0 3,1 0-3,22 0 3,1 0-2,-24 0 1,48 0-1,-48 0 1,24-23-1,0 23 2,-24 0-3,24 0 3,-24 0 0,47 0 1,-23 0-7,23-24 5,-46 24 0,22 0-1,25 0 0,-1 0 2,-23 0-2,23 0 5,1 0-6,-1 0 3,1 0-3,-1 0 4,24-24-4,-47 24 1,23 0 0,1 0 1,-1 0-1,0 0 0,1 0 0,-1 0 4,1 0-6,-25 0 3,-22 0 3,-1 0 1,47 0-5,-23 0 3,0 0-4,0-23 1,-1 23 1,25 0 1,-24 0 0,-1 0-1,1 0-2,0 0 3,0 0-3,23 0 1,-23 0 1,0 0 0,-24 0 0,24 0-1,-1 0 1,1 0 2,-24 0-5,24 0 3,0 0 0,23 0 0,-23 0-1,0 0 1,23 0-1,-46 0 1,46 0 0,0 0-1,-23 0 3,24 0 1,-1 0-6,-23 0 3,23 0-3,-23 0 3,-24 0 2,48 0-5,-25 23 6,25-23-7,-24 0 4,-24 0 0,47 0 0,-47 0-1,24 24 1,24-24-1,-48 0 2,0 0-2,47 24 1,-46-24-1,-1 0 2,24 0-2,-24 23 1,-24-23 0,25 24 4,-25-1-10,48-23 6,-24 24 0,0-24 0,24 24 0,-24-1 0,1 1-1,46-24 0,-23 47 1,0-47 1,-1 24 0,25-24-2,-24 23 2,-1 1 0,25-1-5,-1 1 3,-23-24 1,23 24 7,1-1-7,23 1-1,-24-24 1,1 0 0,-1 23 0,24 25 3,-24-48-7,1 23 3,-1 1 4,24-1-6,0 1 3,-23 23 0,-1-47 0,0 47-1,24-23 1,0 0-1,0-1 1,0 1 0,0 0 3,0 23-6,0 0 2,0-23 1,0-1 0,0 48-1,0-24 1,0-23-1,24 47 1,23-24 2,0 0-5,1 24 4,-1-48-2,-47 25 1,47-1 0,24 0-1,-24 0 1,-23-47-1,23 48 1,24-25 0,23 1 0,0-1-1,-46 1 1,46 0 0,0-1 0,1-23-1,-1 24 5,-23-24-9,23 0 9,24 0-8,48 0 3,-48 0 2,47 0-2,-47 0 1,47 0-1,-47 0 1,0 0 3,-24 0-7,48 0 7,-24 0-3,0 0-4,47 0 5,1 0-2,-1 0 0,0 0 1,-47 0 0,0 0 2,-24-24-5,1 24 3,23-47 0,-24 47 0,24-47-1,-23 47 1,23-47 0,0 23 0,23 0 0,-46 1 4,23 23-10,-24-24 6,-47 0 0,24 24 0,47-23-1,-47 23 1,23-24-1,-47 24 1,48-23 0,-1 23 0,-23-24 5,0 0-11,-24 24 6,24-23-1,0-1 1,-24 1 0,0 23-1,0-24 1,-47 0 0,47 24 0,1-23-1,-25-1 9,1 1-7,-1 23-2,1-24 8,23 0-14,-47 1 5,24-1 2,-1 1 0,1-1 0,-24 0 0,24-23-1,-24 24 9,0-1-9,0 0 1,0 1-1,0-1 4,0 1-6,0-1 2,0 0 1,0 1 9,0-25-10,0 1 10,0 0-12,-24 23 3,-23 1 0,23-24 0,-23 23-1,47 0 1,-47 1-1,23-1 1,1-23 0,-25 47 0,25 0-1,-1-24 1,1 1 2,-25-24-4,25 47 1,-24 0 1,23-24 0,0 0 3,1 1-7,-24 23 7,23 0-6,0-24 2,1 24 1,23-23 5,-24 23-11,1-24 8,-1 24 4,0 0-6,1-24-1,-24 24 9,23-23-5,0 23-8,1-24 13,-1 24-1,1 0 24</inkml:trace>
    </iact:actionData>
  </iact:action>
  <iact:action type="add" startTime="29757">
    <iact:property name="dataType"/>
    <iact:actionData xml:id="d4">
      <inkml:trace xmlns:inkml="http://www.w3.org/2003/InkML" xml:id="stk4" contextRef="#ctx0" brushRef="#br0">11635 8167 0,'0'0'2,"-47"0"12,24 0-10,-1 0 3,-23 0 0,23 0 0,-23 0 1,23 0 0,-23 0 1,0 0-2,0 0 11,23 0-12,1 0 1,-25 0 0,48 24 2,-23-24-2,-1 0 2,1 0-2,-1 0 0,0 24 2,1-24-2,23 23 0,-24-23 1,1 0-1,23 24 2,-24-24 13,0 24-6,24-1 7,-23-23-16,-1 0 9,24 24-9,-23-1 1,23 1 0,-24 0 7,0-1-7,1 1 7,-1-1 12,24 1-26,-23-24 5,23 24 0,0-1 1,0 1 2,-24-24-2,24 23 4,-24 1-8,1 0 12,23-1-7,0 1 0,0-1 7,0 1-7,-24-24 0,24 24-1,-23-1 0,23 1 1,0-1 7,0 1-7,0 0 8,0-1-7,0 24 9,0-23-14,0 0 12,0 23-9,0 0 16,0-23-15,0-1 19,0 1-24,0 0 13,47 23 1,-24 0-3,25-23-6,-25-1 0,1 1 1,23-1 2,-23 25 0,-1-25-2,24-23 2,48 47-4,-24-23 4,-1 0 1,-46-1-9,23 1 5,24-1 0,-47-23 1,23 0-4,-24 0 3,1 0 263,70 0-264,1 0 1,-1-23 0,24 23-1,0 0 2,47 0-2,1 0 0,-25 0 2,24 0-3,1 0 2,22 0 4,-46 0-9,0 0 12,-24 0-13,23 0 5,1 0 0,23 0 2,47 0 0,-94 0-4,48 0 6,-48 0-4,0 0-2,0 0 2,0 0 1,0 0 0,-48 0 0,25 0-1,-24 0 4,-24 0-3,0 0-3,0 0 266,-23 0-264,23 0 0,0 0 5,-23 0-6,23 0 0,-23 0 2,46 0-1,-22 0 1,-25 0-1,24-24 0,24 1 4,0 23-5,-47-24 1,46 0 1,-22 1 0,-1 23 1,0-24-3,0 24 5,-23 0-6,23 0 3,-23 0-1,-1 0 1,1 0-2,-1 0 2,1 0 0,0-23-1,-1 23 2,1 0-3,-1 0 2,1 0 0,0 0 7,-1-24-6,1 0 8,-1 24-2,1 0-9,0-23 17,-1 23-7,-23-24-9,0 1 17,24 23-16,-1 0 12,1-24-10,-24 0-1,0 1 5,0-1-6,0 1-1,0-25 9,0 25-15,0-1 5,0-23 2,0 23 0,0-23 4,0 0-4,0 0 2,0 23-2,0 0 0,0-23 0,0 24-1,0-1 1,-24-23 0,1 0 9,-1 23-11,1 0 9,-1 1 0,-23 23-7,0-24 0,23-23 0,-47 23-1,0 1 1,1-1 1,-25-23-2,48 23 0,-24 24 1,-23-23 1,23-1-2,0 24 4,-23 0-8,-1 0 5,1 0 0,23 0 0,-47 0 0,0 0-1,24 0 1,-24 0-1,23-23 1,25 23 0,-1 0 0,24 0 7,23 0-7,0 0 3,1 0 255,-1 0-258,1 0 0,-25 23 0,-46 1 4,-71-24-9,47 23 5,-47-23 3,-71 0-5,47 0 0,47 0 2,1 0 0,70-47-2,0 24 3,0 23 3,48-24-9,-1 24 10,-23 0-10,23 0 11,1 0-3,23-24-7,-24 24 4,-23 0 0,23 0 0,-23 0-1,23 0 1,1-23 8,-1 23-9,1 0 16,-1 0-7,0 0-1,1 0 16,-1 0-23,1 0 8,-1 23-7,0-23-4,-46 0 4,22 0-2,1 24 1,-24-24-1,-23 24 1,23-24-1,48 0 2,-48 0-1,47 0-1,-23 0 1,23 0 0,-23 0 6,24 0-3,-1 0 2,0 0-5,1 0 0,-24 0 7,23 0-5,0 0 2,-23 0-2,24 0 4,-1 0-7,0 0 1,-23 0 7,24 0 29</inkml:trace>
    </iact:actionData>
  </iact:action>
  <iact:action type="add" startTime="35461">
    <iact:property name="dataType"/>
    <iact:actionData xml:id="d5">
      <inkml:trace xmlns:inkml="http://www.w3.org/2003/InkML" xml:id="stk5" contextRef="#ctx0" brushRef="#br0">17772 8427 0,'0'0'1,"-48"0"14,25 0-10,-1 0 10,1 0-8,-1 0 8,0 0-7,24 24 0,-23-24 7,-1 0-7,1 23 0,-1-23 7,0 0-7,1 0 12,-1 24-17,1 0 5,-1-1 7,0-23-8,1 0 9,-1 24-1,1-24 8,23 23 0,-24 25 1,24-25-17,-24 1 1,24 23 2,0-23-4,-23 23 5,23 0-7,0-23 5,0 23-3,0-24 9,0 1 2,0 0-2,0-1-8,0 1 8,23-1-2,-23 1-10,0 0 5,24-1 0,0-23 4,-1 48-9,-23-25 4,24 1 8,-1-1-6,1 1 6,0 0-8,-1-1 1,1-23 1,23 24-2,-23-1 0,23 1 1,24 0 0,-24-1-1,0 1 1,0-24-1,0 0 1,1 0 0,22 0 2,-22 0-4,-1 0 1,0 0 1,47 0 3,-46 0-7,-1 0 4,24 0-1,-24 0 6,47 0-10,-47 0 5,-23 0-1,47 0 1,-48 0 0,48 0 277,0 0-277,0 0 0,0 0 0,23 23-1,0-23 1,-46 0 2,46 24-4,24-24 0,-47 0 3,23 0-2,24 0 1,-71 0 0,71 0-2,24 0 2,-71 0 0,47 0 0,0 0-1,23 0 1,-70 0 1,24 0-1,-1 0 2,-70 0-3,23 0 2,24 0 219,47 0-221,47-47 0,0 47 1,24-24 0,23 24 3,-47-23-5,-47 23 5,48 0-5,-96 0 0,25 0 1,23 0 1,0 0 0,-47 0-2,23 0 3,-23 0-3,0 0 4,-1 0-3,1 0 0,-47 0 1,47 0 4,-24 0 230,0 0-235,-23 0 8,23 0-14,-24 0 6,25 0 1,-1 0 0,-47-24 0,47 24-1,-23-24 1,-1 24 8,1 0-9,-1-23 2,1 23-3,0-24 2,-1 1 8,1 23-7,-1-24 4,1 0-5,0 24 8,-24-23-9,23-1 0,-23 1 10,24 23-10,-24-24 13,23 0-16,1 24 3,-24-47 1,24 23-1,-24-23 9,0 0-9,0 23 14,0 1-18,0-1 4,0-23 17,0 23-16,0-23 15,0 24 1,0-1-17,0 0 1,0 1 11,-24-1-9,24 1 10,-24 23-17,1-24 7,23 0-2,-24 24-2,24-23 10,-47-1-8,23 24 6,24-23-5,-23-1-1,-1 0-2,-23 24 4,23 0-3,1-23 2,-48 23-3,24-24 2,0 1-2,-1 23 3,1-24-3,-24 0 3,24 24-2,-24-23 1,24 23-1,0 0 0,-24 0 1,0 0 0,24 0 0,-24-24 0,1 24 3,-1 0-4,-24-23-2,25 23 3,-48 0-1,23 0 1,24 0 0,-23 0-1,-24 0 1,0 0-1,24 0 4,-24 0-5,0 0 1,0 0 4,23 0-7,-46 23 8,46 1-9,24-1 5,-23 25 1,70-48 13,-23 0-15,0 23 326,-47 1-325,-1-1 8,-46 1-15,-48 0 10,-212 23-1,188-47 1,48 23-6,47 25 6,24-48-6,-24 0 1,47 0 2,0 0-1,0 0 1,-47 0 0,47 0 2,24 0-5,-47 23 2,23-23 2,-23 0-2,46 0 0,-46 0 1,23 0 0,24 0 0,0 0-1,-24 0 1,24 24 0,0-24 3,23 0-7,0 0 8,1 0-9,-1 0 6,-23 0 6,23 0-8,1 0 9,-1 0-9,1 0 9,-1 0-5,0 0-6,1 0 17,-1 0-6,1 0 46</inkml:trace>
    </iact:actionData>
  </iact:action>
  <iact:action type="add" startTime="39911">
    <iact:property name="dataType"/>
    <iact:actionData xml:id="d6">
      <inkml:trace xmlns:inkml="http://www.w3.org/2003/InkML" xml:id="stk6" contextRef="#ctx0" brushRef="#br0">25017 8262 0,'-24'0'94,"1"0"-71,-1 0 4,0 0-19,1 0-1,-1 24 1,1-1-1,-1-23 1,0 47 0,-23-23 0,24 0 0,-1-1 7,0 1-8,1-1 32,23 1-31,-24-24-1,24 24 1,-23-24 0,-1 47 12,0-24-18,1 25 14,23-25-6,-24-23-3,1 24 0,23 23 1,0-23 6,-24-1-6,24 1 0,-24-1-1,1 1 5,23 0 0,0 23-4,0-24 7,-24-23-8,24 24 1,-23-24 0,23 24 7,0-1 0,0 1 7,0 23-6,0-23-8,0-1 0,0 25 2,0-25-5,0 1 6,0-1-6,0 25 3,0-1 0,0-24-1,0 1 1,0 0-1,0-1 1,0 1 0,23-1-1,-23 1 9,24 0-9,-1-24 0,-23 23 1,24 1 0,23-1 0,-23 25 7,23-25-7,-23 1 1,-1-24 293,24 0-296,-23 0 1,47 23 2,23 1-3,-47-24 3,71 0-2,-23 24 0,23-24 2,23 23-2,25 1 2,-1-24-2,-24 0 1,25 0-1,-48 0 5,47 47-6,-24-47 0,1 0 1,0 0 0,46 0 0,-69 0 1,46 0 0,0-24-1,-47 24 1,-24 0 0,1 0 3,-48 0-7,-23 0 29,-1 0 236,24 0-262,24 0 5,24 0-4,-25 0-5,25 0 5,-1 0-1,24 0 1,-47 0 0,47 0-1,24 0 2,-1 0-2,-46 0 0,-1 0 2,24 0 1,-47 0-5,0 0 3,-1 0-1,25 0 1,-48 0-1,24 0 1,0 0-1,-48-23 1,72 23 0,-25 0-1,1 0 1,-24 0 0,48-24 3,-48 24-7,-23 0 8,23 0-6,-24-23-1,1 23 12,0-24-11,-1 24 2,1 0 0,23-24-1,-23 24 2,23 0-1,0-23-1,-47-1 0,24 24 3,-1-23-4,1 23 3,-1 0-2,1-24 8,-24 0 0,24 24-7,-1-23 10,-23-1-6,24 24-2,-1-47-4,1 0 9,-24 23-3,24-23-8,-1 0 3,-23 23 2,24-23-2,-24 23 0,0-23 12,0 24-14,0-1 6,23 0-7,-23 1 3,0-25 4,0 25-7,0-24 12,0-1-8,0 1 7,0 0 1,0 23-8,0 1 0,0-1-2,0 1 3,-23 23-2,23-48 1,0 25 0,0-1 7,0 1-7,-24 23 1,1-24-2,-1 24 0,0-47 0,1 47 3,-1-24-4,-23 1 1,0-1 1,0 0 0,-1 1 8,-22 23-9,46 0 2,0 0-2,-23-24 0,24 24 1,-25-23 6,25 23-11,-24 0 2,23 0 8,-23 0-9,0-24 3,23 24 1,0 0 0,-23 0-1,24 0 7,-25 0-9,25 0-1,-24 0 4,-1 0 0,25 0 0,-24-24-1,23 24 1,-23 0-1,0-23 6,23 23-10,-23 0 5,23 0-1,1 0 1,-25 0 0,1 0-1,0 0 1,0 0 2,23 0-4,-47 0 2,1 0 2,46 0-6,-47 0 4,0 0 1,48 0-2,-48 0 0,47 0 8,-23 0-7,0 0 0,0 0 370,23 0-370,-47 0 0,24 0 0,-24 0-1,1-24 0,-1-23 2,24 23-1,-1 24 2,1-23-2,-24 23 4,71-24-7,-47 24 1,24 0-1,-1 0 3,-23 0-2,23 0 5,1 0-7,-25 0 4,1 0 8,24 0-9,-1 0 4,-23 0-4,23 0 2,-23 0-5,23 0 7,1 0-7,-1 0 4,-23 0 7,23 0-7,1 0 0,-1 0-1,1 0 1,-1 0 4,-23 0-8,23 0 4,-23 0-1,0 0 0,23 0 1,-23 0 0,23 0 0,-23 0-1,0 0 1,23 0 8,1 0-9,-1 0 1,0 0 0,1 0 1,-1 0 5,1 0-6,-25 0 7,25 0-8,-1 0 3,-23 0-4,23 0 2,-23 0-1,24 0 2,-25 0-2,1 0 1,24 0-1,-25 0 1,1 0 1,24 0-3,-25 0 2,25 0 1,-1 0-2,-23 0 0,23 0 2,-23 0-2,24 0 2,-25 0-3,1 0 4,24 0-5,-48 0 3,24 0 0,-1-24 1,1 24-3,-24 0 2,48 0 1,-48 0-1,47 0-1,-46 0 0,-1 0 1,47 0-1,-47 0 3,1 0-4,22 0 4,1 0-4,-24 0 1,24 0 1,0 0-1,-24-23 1,48 23 1,-25 0-2,1-24 0,24 24 1,-1 0-1,0-23 3,-23 23-5,24 0 6,-1 0-5,-23 0 0,23 0 2,-23 0 8,23 0-1,24-24 0,-23 24-7,-1 0 16</inkml:trace>
    </iact:actionData>
  </iact:action>
  <iact:action type="add" startTime="48877">
    <iact:property name="dataType"/>
    <iact:actionData xml:id="d7">
      <inkml:trace xmlns:inkml="http://www.w3.org/2003/InkML" xml:id="stk7" contextRef="#ctx0" brushRef="#br0">6892 10292 0</inkml:trace>
    </iact:actionData>
  </iact:action>
  <iact:action type="add" startTime="50188">
    <iact:property name="dataType"/>
    <iact:actionData xml:id="d8">
      <inkml:trace xmlns:inkml="http://www.w3.org/2003/InkML" xml:id="stk8" contextRef="#ctx0" brushRef="#br0">14066 9749 0</inkml:trace>
    </iact:actionData>
  </iact:action>
  <iact:action type="add" startTime="51505">
    <iact:property name="dataType"/>
    <iact:actionData xml:id="d9">
      <inkml:trace xmlns:inkml="http://www.w3.org/2003/InkML" xml:id="stk9" contextRef="#ctx0" brushRef="#br0">19966 9843 0</inkml:trace>
    </iact:actionData>
  </iact:action>
  <iact:action type="add" startTime="53137">
    <iact:property name="dataType"/>
    <iact:actionData xml:id="d10">
      <inkml:trace xmlns:inkml="http://www.w3.org/2003/InkML" xml:id="stk10" contextRef="#ctx0" brushRef="#br0">26905 10150 0</inkml:trace>
    </iact:actionData>
  </iact:action>
  <iact:action type="add" startTime="54970">
    <iact:property name="dataType"/>
    <iact:actionData xml:id="d11">
      <inkml:trace xmlns:inkml="http://www.w3.org/2003/InkML" xml:id="stk11" contextRef="#ctx0" brushRef="#br0">27023 5972 0,'0'24'6,"0"-1"47,0 1-37,0 23 11,-24-23-24,24-1 10,0 48-10,0-47 4,-23 47 1,23 23 5,0-47-10,0 24 4,0 23 5,-24-23-9,24-47 5,0 47 0,0-24 0,0-23 10,0-1-13,0 1 10,0-1 8,0 1-8,47-24 98,-23 0-110,23 0 9,-23 0-9,23 0 9,0 0-8,-23-24 4,23 24-1,0-23 9,-23-1-14,47 24 4,-24-23 2,0-1 1,0 0-4,24 24 2,23-23 1,-70 23 0,47-24 0,-24 24-1,-23-23 1,46 23 0,-22 0 0,-25 0-1,24 0 1,-23 0-1,23 0 10,-23 0-10,-1 0 33,1 0-26</inkml:trace>
    </iact:actionData>
  </iact:action>
  <iact:action type="add" startTime="56495">
    <iact:property name="dataType"/>
    <iact:actionData xml:id="d12">
      <inkml:trace xmlns:inkml="http://www.w3.org/2003/InkML" xml:id="stk12" contextRef="#ctx0" brushRef="#br0">27566 5972 0,'0'24'16,"0"23"-4,0-23 4,0 23-5,0-24-8,0 25 6,0-25-1,0 24-2,0 1 6,0-25-8,0 24 4,0-23-1,0 23 6,0 0-10,0 1 13,0-1-10,0 0 2,0 48-1,0-72 4,0 72-6,0-25 2,0 1 2,0-24 1,0 1-5,0-1 11,0 0-9,0-23 8,0-1 1,0 1-9,0-1 17,0 1-17,0 0 10,0-1-10,0 1 3,0-1 2</inkml:trace>
    </iact:actionData>
  </iact:action>
  <iact:action type="add" startTime="58558">
    <iact:property name="dataType"/>
    <iact:actionData xml:id="d13">
      <inkml:trace xmlns:inkml="http://www.w3.org/2003/InkML" xml:id="stk13" contextRef="#ctx0" brushRef="#br0">24922 10410 0,'0'24'27,"0"23"-13,0 0-12,0 24 6,0 0 0,0-24 5,0 24-10,0 0 3,-23-1 3,23-46-2,0 47 1,0-48 0,0 48 4,-24-24-9,24 48 5,0-72 0,0 48-1,-23-47 1,23 47 0,0-48 4,0 1-9,0 0 5,0-1 1,0 1-2,0-1 31,23-23 16,24 0-43,1 0-8,-25-23 9,48-1-8,0-23 4,0 23 1,-1 1 2,-46-1 1,47 0-4,-24 1 1,-23 23 1,70-24-4,-47 24 6,0-23-8,1 23 7,-25 0-6,24 0 3,-23 0-2,0 0-1,-1 0 2,1 0 6,-1 0-3,1 0 5,0 0 24</inkml:trace>
    </iact:actionData>
  </iact:action>
  <iact:action type="add" startTime="59875">
    <iact:property name="dataType"/>
    <iact:actionData xml:id="d14">
      <inkml:trace xmlns:inkml="http://www.w3.org/2003/InkML" xml:id="stk14" contextRef="#ctx0" brushRef="#br0">25394 11047 0,'0'0'1,"0"71"4,0 0 2,0 0 0,0 23 1,0 1-1,0 23 5,0-24-6,0-47 1,24 48 4,-24-48-5,0 0-1,0-23 1,0 23 3,0-23 29,0 23-22,0-24-2,0 1-6,0 0 8,0-1-9,0 1 1,0-1 15,0 1 4</inkml:trace>
    </iact:actionData>
  </iact:action>
</iact:actions>
</file>

<file path=ppt/ink/inkAction8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09T17:39:59.306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7906">
    <iact:property name="dataType"/>
    <iact:actionData xml:id="d0">
      <inkml:trace xmlns:inkml="http://www.w3.org/2003/InkML" xml:id="stk0" contextRef="#ctx0" brushRef="#br0">28415 2667 0,'24'0'206,"0"0"-198,-24 24 0,23-24 0,1 0 0,-1 0-1,1 0 9,0 0-9,-1 0 1,24 0 7,-23 0-7,0 0 8,-1 0-8,1 0 7,-1 0-8,1 0 1,0 0 7,-1 0 1,1 0-1,-1 0 17,1 0-17,-24 23 31,24-23-24,-1 0-6</inkml:trace>
    </iact:actionData>
  </iact:action>
</iact:action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ADF4A1-2E85-46AF-A9BD-D1638A7E074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46891A4-D9D2-4126-BB83-6459080DB91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5C3422-4083-4398-BD30-FE5564B78D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37FFD-4884-49E3-ADF4-690B8F220BFC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80D636-BE46-48FE-B520-488A608D69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0135D8-C2CF-4275-8376-FFAFF6481F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20030-D527-4668-BE10-4BC87343AA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23258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C98542-D55A-47B9-887D-73D96BA267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5A4CFB-E6CA-4E11-9A70-BDF07F6908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6C11F3-53B5-465B-8745-70DE8DB5F3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37FFD-4884-49E3-ADF4-690B8F220BFC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87FD28-E313-470A-ACC4-6BBC6DD8C6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11665D-848E-4EBA-BEA4-9D24D09596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20030-D527-4668-BE10-4BC87343AA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98122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BB03A8-F71D-4A1A-9FE0-60B289DBDD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03AE0D-42A7-4845-8C93-DD82267EC7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D765A9-E235-4893-BBAD-9E089313F4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37FFD-4884-49E3-ADF4-690B8F220BFC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BA1B2F-29DD-4E47-8A4D-57F9D77CF3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D94065-48F2-447B-9C31-BD5F74CB9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20030-D527-4668-BE10-4BC87343AA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68794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04E791-D986-4C53-83AE-203E8AF90C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89987C-A6F6-4C9B-A908-64F222D991E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7ACE9C6-E7FB-4EFB-A7F4-C0925D5E59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4B691A-5DD0-49A1-891C-3B9FDC90DB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37FFD-4884-49E3-ADF4-690B8F220BFC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80795C8-C0C9-47C1-88A5-FF560A5615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6D00BCF-7C7E-42E4-ADA8-99B8BC772D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20030-D527-4668-BE10-4BC87343AA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05409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7F88A0-6E05-450E-9557-5C1E1E1A40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0F3343-EAD7-4FE6-9D45-B4B048D250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0893B0B-4DD2-4DB9-93EF-EDCC089207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9E96544-8648-444C-A594-297803DE3C2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F97122C-21F7-4CD4-AFF3-487CFD8077A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F3056F4-57E5-4732-9AA9-86C6742480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37FFD-4884-49E3-ADF4-690B8F220BFC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FCD6849-5F83-4E34-B523-6D4C1C2950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AF39638-CAB3-49BB-B149-CC5D9403D0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20030-D527-4668-BE10-4BC87343AA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41373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4D4AF7-38FB-468F-BF00-E38411990A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343E7E5-9646-47CA-9E8B-2750A53ACF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37FFD-4884-49E3-ADF4-690B8F220BFC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8B7FEC3-EB7B-4B6A-BEB2-6F6A3B2CCF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6AABE33-409C-4DA9-B5A7-72A66247CB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20030-D527-4668-BE10-4BC87343AA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00137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E40FACB-57F7-4FC4-A666-654B19A0C8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37FFD-4884-49E3-ADF4-690B8F220BFC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1A665BA-BB4C-40D3-8FD4-68ACEB4B13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D19461C-84ED-4C72-B076-4EBEF50734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20030-D527-4668-BE10-4BC87343AA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36329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78DC98-5B72-4219-A29D-94E127A94B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B807F3-4F8E-4B13-81CF-182E419571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0114C58-78F9-4678-A666-55F29D360D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72D91D-E1DB-4645-ABAD-50A79CBD9C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37FFD-4884-49E3-ADF4-690B8F220BFC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E76F27-BB9D-4874-8A3C-C44CD57F87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F4E8FF9-0170-451B-A04F-DF07FD356D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20030-D527-4668-BE10-4BC87343AA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47586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2D59DD-8960-4006-A36B-6D28C9B5C8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19E20D3-DBCD-44AB-B5A9-79DCDD01C8C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C831AD6-7384-4B04-92AA-9B00D265F9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4DE50B-945F-4981-84E1-265B8F2FA6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37FFD-4884-49E3-ADF4-690B8F220BFC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941A87-249C-4DE1-BEA3-E9BCB0DE2C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06F47C8-A8BC-4C4E-B281-B7004FF8C9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20030-D527-4668-BE10-4BC87343AA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8119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819579-194D-41E2-9544-E8B111F879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A1FB440-3B94-47E4-9636-3F84AB5B9AF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924827-5DF5-4899-B07F-0093A97B31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37FFD-4884-49E3-ADF4-690B8F220BFC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0860AF-30C5-4DF5-9838-F8A9B398E3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D6BED0-D75F-49DF-AB87-A8A7D8EFB5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20030-D527-4668-BE10-4BC87343AA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93739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D4D931C-C6A4-4AD7-A96C-5C5AF91FCB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18BF78A-610A-4067-8DDE-5E6685A25E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3A5611-601C-4905-9172-2DF901D166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37FFD-4884-49E3-ADF4-690B8F220BFC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1F6CA7-3C7C-4626-A7E1-D615BBDF3D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FBD8EA-E2A1-4197-B072-13E17682C3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20030-D527-4668-BE10-4BC87343AA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86809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11A91B-7D86-4F1A-B927-251E384ED9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7E8E83-F6E4-4775-9092-E60945185F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AD546B-189B-4481-87EF-0CBEE694DFF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C37FFD-4884-49E3-ADF4-690B8F220BFC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58BB91-8AF1-4634-A079-0CCE7D3E141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AFA247-ED12-4FE6-987A-96255A48B1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520030-D527-4668-BE10-4BC87343AA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64592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5.png"/><Relationship Id="rId5" Type="http://schemas.microsoft.com/office/2011/relationships/inkAction" Target="../ink/inkAction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7.png"/><Relationship Id="rId5" Type="http://schemas.microsoft.com/office/2011/relationships/inkAction" Target="../ink/inkAction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9.png"/><Relationship Id="rId5" Type="http://schemas.microsoft.com/office/2011/relationships/inkAction" Target="../ink/inkAction3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11.png"/><Relationship Id="rId5" Type="http://schemas.microsoft.com/office/2011/relationships/inkAction" Target="../ink/inkAction4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13.png"/><Relationship Id="rId5" Type="http://schemas.microsoft.com/office/2011/relationships/inkAction" Target="../ink/inkAction5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15.png"/><Relationship Id="rId5" Type="http://schemas.microsoft.com/office/2011/relationships/inkAction" Target="../ink/inkAction6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17.png"/><Relationship Id="rId5" Type="http://schemas.microsoft.com/office/2011/relationships/inkAction" Target="../ink/inkAction7.xml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0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microsoft.com/office/2011/relationships/inkAction" Target="../ink/inkAction8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D96A712E-D350-4043-97AF-B77004E02902}"/>
              </a:ext>
            </a:extLst>
          </p:cNvPr>
          <p:cNvSpPr/>
          <p:nvPr/>
        </p:nvSpPr>
        <p:spPr>
          <a:xfrm>
            <a:off x="1176858" y="1495433"/>
            <a:ext cx="942758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400" dirty="0">
                <a:solidFill>
                  <a:srgbClr val="0070C0"/>
                </a:solidFill>
                <a:latin typeface="Comic Sans MS" panose="030F0702030302020204" pitchFamily="66" charset="0"/>
              </a:rPr>
              <a:t>LO: To divide numbers by grouping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DCF4435-68CA-44D0-A27A-50F7E6F41C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63060" y="2597624"/>
            <a:ext cx="1427289" cy="1517434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54C4F67-00B6-496E-8986-89C9FAA2E3A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42063" y="4593127"/>
            <a:ext cx="6644688" cy="1718896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88C38780-8108-44E3-9144-AA10C7FD514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3341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140"/>
    </mc:Choice>
    <mc:Fallback>
      <p:transition spd="slow" advTm="141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08625E1-FF63-4C1E-9072-9FB1E4304A32}"/>
              </a:ext>
            </a:extLst>
          </p:cNvPr>
          <p:cNvSpPr txBox="1"/>
          <p:nvPr/>
        </p:nvSpPr>
        <p:spPr>
          <a:xfrm>
            <a:off x="756081" y="4128116"/>
            <a:ext cx="106798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first</a:t>
            </a:r>
            <a:r>
              <a:rPr lang="en-GB" sz="3200" dirty="0">
                <a:latin typeface="Comic Sans MS" panose="030F0702030302020204" pitchFamily="66" charset="0"/>
              </a:rPr>
              <a:t> number tells us how many objects there are.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second</a:t>
            </a:r>
            <a:r>
              <a:rPr lang="en-GB" sz="3200" dirty="0">
                <a:latin typeface="Comic Sans MS" panose="030F0702030302020204" pitchFamily="66" charset="0"/>
              </a:rPr>
              <a:t> number tells us how many to put in each group. 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73AD5C8-B7BD-4D07-A6D5-21F28EE8AC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16791" y="1694782"/>
            <a:ext cx="7243822" cy="1815587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44DB4738-0BDB-481F-8B8A-9BE98033B5FF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005200" y="1164240"/>
              <a:ext cx="7196760" cy="2107800"/>
            </p14:xfrm>
          </p:contentPart>
        </mc:Choice>
        <mc:Fallback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44DB4738-0BDB-481F-8B8A-9BE98033B5FF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989360" y="1100880"/>
                <a:ext cx="7228080" cy="2234520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273ED74F-18E0-4B6C-8DC0-92056243F78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6916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4009"/>
    </mc:Choice>
    <mc:Fallback>
      <p:transition spd="slow" advTm="540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5B320D6-21E2-4A1D-A68A-77683BE17B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57186" y="2156788"/>
            <a:ext cx="9277628" cy="2544424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06E66E11-FEAD-42CC-A71B-8C3106A9F183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328120" y="1980000"/>
              <a:ext cx="7978320" cy="2626200"/>
            </p14:xfrm>
          </p:contentPart>
        </mc:Choice>
        <mc:Fallback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06E66E11-FEAD-42CC-A71B-8C3106A9F18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312280" y="1916640"/>
                <a:ext cx="8009640" cy="2752920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1D2435B3-9E6F-490E-AAA0-87AF27B525E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6883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7598"/>
    </mc:Choice>
    <mc:Fallback>
      <p:transition spd="slow" advTm="475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5C510F0-3953-4CE8-8BCC-68BD9A1F08E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8859" y="2323776"/>
            <a:ext cx="9850739" cy="2656597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A5C4E92D-68E8-46B2-A672-81F1B9EF9F6C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4460760" y="1988640"/>
              <a:ext cx="5794560" cy="2787480"/>
            </p14:xfrm>
          </p:contentPart>
        </mc:Choice>
        <mc:Fallback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A5C4E92D-68E8-46B2-A672-81F1B9EF9F6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444920" y="1925280"/>
                <a:ext cx="5825880" cy="2914200"/>
              </a:xfrm>
              <a:prstGeom prst="rect">
                <a:avLst/>
              </a:prstGeom>
            </p:spPr>
          </p:pic>
        </mc:Fallback>
      </mc:AlternateContent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0015E148-949A-4440-B61D-E711087E91B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7461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986"/>
    </mc:Choice>
    <mc:Fallback>
      <p:transition spd="slow" advTm="409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07C439A-A2CE-408A-8E33-B8810248E6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99903" y="2335959"/>
            <a:ext cx="8792194" cy="2186081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CC3720BC-E46B-452E-96EA-5B7B07E51DA5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115720" y="1920600"/>
              <a:ext cx="8267040" cy="2524320"/>
            </p14:xfrm>
          </p:contentPart>
        </mc:Choice>
        <mc:Fallback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CC3720BC-E46B-452E-96EA-5B7B07E51DA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099880" y="1857240"/>
                <a:ext cx="8298360" cy="2651040"/>
              </a:xfrm>
              <a:prstGeom prst="rect">
                <a:avLst/>
              </a:prstGeom>
            </p:spPr>
          </p:pic>
        </mc:Fallback>
      </mc:AlternateContent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BA6FD5E3-9053-4D0B-BF2B-D1E7FA78E30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898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4000"/>
    </mc:Choice>
    <mc:Fallback>
      <p:transition spd="slow" advTm="5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44C78D1-5C21-460F-9603-B36E9F8C6A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28358" y="2221197"/>
            <a:ext cx="9535283" cy="2415605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92573A32-3DAC-401D-BEDC-6B8672884C8C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328120" y="1665720"/>
              <a:ext cx="8241480" cy="2711160"/>
            </p14:xfrm>
          </p:contentPart>
        </mc:Choice>
        <mc:Fallback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92573A32-3DAC-401D-BEDC-6B8672884C8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312280" y="1602360"/>
                <a:ext cx="8272800" cy="2837880"/>
              </a:xfrm>
              <a:prstGeom prst="rect">
                <a:avLst/>
              </a:prstGeom>
            </p:spPr>
          </p:pic>
        </mc:Fallback>
      </mc:AlternateContent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A8051518-4A75-44C3-BEAC-6CCFA9FA576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955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4859"/>
    </mc:Choice>
    <mc:Fallback>
      <p:transition spd="slow" advTm="448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39740DA-78D5-4A0B-A67B-BFEA137F0B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82742" y="1995371"/>
            <a:ext cx="9222705" cy="2867257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6F8EB256-9147-422D-9BD4-318DAF61DD36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973960" y="1852560"/>
              <a:ext cx="6737760" cy="2796120"/>
            </p14:xfrm>
          </p:contentPart>
        </mc:Choice>
        <mc:Fallback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6F8EB256-9147-422D-9BD4-318DAF61DD36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958120" y="1789200"/>
                <a:ext cx="6769080" cy="2922840"/>
              </a:xfrm>
              <a:prstGeom prst="rect">
                <a:avLst/>
              </a:prstGeom>
            </p:spPr>
          </p:pic>
        </mc:Fallback>
      </mc:AlternateContent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3CFC69BC-012E-4331-8D4F-2251ACF9BB9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189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1442"/>
    </mc:Choice>
    <mc:Fallback>
      <p:transition spd="slow" advTm="614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4ED91DF-2317-4944-BAB4-44B11EE6EE78}"/>
              </a:ext>
            </a:extLst>
          </p:cNvPr>
          <p:cNvSpPr/>
          <p:nvPr/>
        </p:nvSpPr>
        <p:spPr>
          <a:xfrm>
            <a:off x="1232977" y="2148396"/>
            <a:ext cx="329493" cy="41725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D7870C1-906C-45B5-8F95-1D5A01D0AD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5812" y="1962150"/>
            <a:ext cx="10620375" cy="2933700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D36D199C-98C7-4D9F-8061-59C16AA09481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316880" y="2149920"/>
              <a:ext cx="9762480" cy="2243880"/>
            </p14:xfrm>
          </p:contentPart>
        </mc:Choice>
        <mc:Fallback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D36D199C-98C7-4D9F-8061-59C16AA0948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301040" y="2086560"/>
                <a:ext cx="9793800" cy="2370600"/>
              </a:xfrm>
              <a:prstGeom prst="rect">
                <a:avLst/>
              </a:prstGeom>
            </p:spPr>
          </p:pic>
        </mc:Fallback>
      </mc:AlternateContent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1B4CA7C4-EC7D-4CF0-AE34-360C5F40E42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3997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5754"/>
    </mc:Choice>
    <mc:Fallback>
      <p:transition spd="slow" advTm="657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C8FAB41-36BF-4D40-86AB-F733F8E231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38216" y="442773"/>
            <a:ext cx="4874037" cy="317931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19F5E53-087A-4FFB-A0F2-8CC769DD8AE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4077" y="1669002"/>
            <a:ext cx="3257243" cy="457949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D603A89-6258-4F14-91CA-F407E6309B14}"/>
              </a:ext>
            </a:extLst>
          </p:cNvPr>
          <p:cNvSpPr txBox="1"/>
          <p:nvPr/>
        </p:nvSpPr>
        <p:spPr>
          <a:xfrm>
            <a:off x="5873239" y="4106903"/>
            <a:ext cx="5203989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/>
              <a:t>Choose a worksheet from</a:t>
            </a:r>
          </a:p>
          <a:p>
            <a:r>
              <a:rPr lang="en-GB" sz="3600" dirty="0"/>
              <a:t> the folder and use the</a:t>
            </a:r>
          </a:p>
          <a:p>
            <a:r>
              <a:rPr lang="en-GB" sz="3600" dirty="0"/>
              <a:t> grouping method to solve </a:t>
            </a:r>
          </a:p>
          <a:p>
            <a:r>
              <a:rPr lang="en-GB" sz="3600" dirty="0"/>
              <a:t>the divisions.</a:t>
            </a: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6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EAC809F8-AD8E-4F92-857C-172A44858241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0229400" y="960120"/>
              <a:ext cx="195840" cy="17280"/>
            </p14:xfrm>
          </p:contentPart>
        </mc:Choice>
        <mc:Fallback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EAC809F8-AD8E-4F92-857C-172A4485824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0213560" y="896760"/>
                <a:ext cx="227160" cy="144000"/>
              </a:xfrm>
              <a:prstGeom prst="rect">
                <a:avLst/>
              </a:prstGeom>
            </p:spPr>
          </p:pic>
        </mc:Fallback>
      </mc:AlternateContent>
      <p:pic>
        <p:nvPicPr>
          <p:cNvPr id="16" name="Audio 15">
            <a:hlinkClick r:id="" action="ppaction://media"/>
            <a:extLst>
              <a:ext uri="{FF2B5EF4-FFF2-40B4-BE49-F238E27FC236}">
                <a16:creationId xmlns:a16="http://schemas.microsoft.com/office/drawing/2014/main" id="{725E8CA7-2C39-47E2-9813-C31AF7A3902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4345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582"/>
    </mc:Choice>
    <mc:Fallback>
      <p:transition spd="slow" advTm="175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</TotalTime>
  <Words>49</Words>
  <Application>Microsoft Office PowerPoint</Application>
  <PresentationFormat>Widescreen</PresentationFormat>
  <Paragraphs>7</Paragraphs>
  <Slides>9</Slides>
  <Notes>0</Notes>
  <HiddenSlides>0</HiddenSlides>
  <MMClips>9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M. Edwards</dc:creator>
  <cp:lastModifiedBy>M. Edwards</cp:lastModifiedBy>
  <cp:revision>10</cp:revision>
  <dcterms:created xsi:type="dcterms:W3CDTF">2021-01-08T20:47:59Z</dcterms:created>
  <dcterms:modified xsi:type="dcterms:W3CDTF">2021-01-09T17:43:28Z</dcterms:modified>
</cp:coreProperties>
</file>