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78" r:id="rId11"/>
    <p:sldId id="285" r:id="rId12"/>
    <p:sldId id="289" r:id="rId13"/>
    <p:sldId id="266" r:id="rId14"/>
    <p:sldId id="267" r:id="rId15"/>
    <p:sldId id="268" r:id="rId16"/>
    <p:sldId id="269" r:id="rId17"/>
    <p:sldId id="272" r:id="rId18"/>
    <p:sldId id="264" r:id="rId19"/>
    <p:sldId id="273" r:id="rId20"/>
    <p:sldId id="287" r:id="rId21"/>
    <p:sldId id="288" r:id="rId22"/>
    <p:sldId id="290" r:id="rId23"/>
    <p:sldId id="291" r:id="rId24"/>
    <p:sldId id="292" r:id="rId25"/>
    <p:sldId id="293" r:id="rId26"/>
    <p:sldId id="294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86" autoAdjust="0"/>
    <p:restoredTop sz="94660"/>
  </p:normalViewPr>
  <p:slideViewPr>
    <p:cSldViewPr snapToGrid="0">
      <p:cViewPr varScale="1">
        <p:scale>
          <a:sx n="86" d="100"/>
          <a:sy n="86" d="100"/>
        </p:scale>
        <p:origin x="57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62000-01D2-4FA4-BFC7-E02B238446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F00477-27A8-4F6F-B27C-9C997C7D1C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2CF037-0E20-4F5C-B473-461DC5C39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9CC21E-2DEB-49DC-9AC2-FC988FFA8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4B60E-919D-4966-B287-C32380A95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05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A90BF-15F4-46B0-ACF8-98710B3BE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41E24-C315-4C55-9D3E-B8E0B4E695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78C013-30DB-4523-A432-5F8D766FE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9D058D-B34E-4766-B054-D656CC955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39BA27-CB8D-40D9-B59D-5240CE1A9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108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64E33-51A6-4777-9D3E-16EFAAF61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8EF180-7142-4AEF-9261-961BBB904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BC7BB-6187-4C3B-A6C0-C825B39F9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4789AE-91F4-45A4-B12E-220179948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8087ED-12DA-4F04-AB61-12AA6C971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283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BB543-9166-44D6-BECE-B617FAC0B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79BD69-2628-4AC4-A377-F69565544E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C64D3E-6B56-489D-A416-BD55420D62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708C02-88D6-416A-8587-37B4F23ED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A0ECDB-E7E4-401F-AFC1-878021CC7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180281-8505-4C9D-B909-ED97C007B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665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A4F36-A663-4945-AD1A-273FB9508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AB106-8A70-491B-B620-3A40312FDA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488B93-8E96-421D-9907-9EF1738CF3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A81F1E-51D6-497E-BEF7-528CD39BEA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06BB99-96BE-4144-973B-2F7CA26751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F05135-A571-4631-AACB-17837C0EF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F99D15-5F2A-4375-B3B8-2EDEDB376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C70910-F361-4709-8B24-5DCA6D68A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295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86826-77F8-41A3-AA67-4CBCE2B51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CE5B7D-EB7C-43EA-8F05-373E46393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182285-1605-4A34-83F8-1AC244067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1BE738-351F-418D-A7AB-21561B961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625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E380C1-EAB4-4824-A226-5C697FD98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82CD1F-A48C-42BF-8489-639FF52EF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73F734-B941-4DF3-9176-70692553E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301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1CAA6-8527-4256-95BB-9DF1847F2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BB9C9-DCBA-4437-8EA6-C5EFBAEDDE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CC49AE-3950-4A91-B6CC-023D7B7310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A7F867-1B45-493B-AB17-586EE854E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D4D63-B222-4A45-A42A-60BFD4428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F18D09-39E4-43C0-BECB-6B33E88C0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568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ABD10-5DC6-4AFA-944B-6CC392FA8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991043-A8E7-4D23-A989-1F5D12C48E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895C6C-297F-4AE9-91EF-5E95AC4E9E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B68D22-A8AE-428F-AE97-648538948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AACEA7-F2E1-4775-B977-99A26A71E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11EA87-501A-441C-9003-6B578D8E1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540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C6ED5-980D-4C09-8122-E54376BED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A3B55A-0AA9-47BC-8D45-0402D007CC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959AFE-F1AA-4C9D-9D1E-9E9FE13F2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03342-3A42-414F-928A-FBF64F7B8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BEC9E-A193-4329-A93F-F05902A8C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725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CF713F-2A90-42CC-BA3C-49D5C292D1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16C2E4-A877-4543-90E7-3009656C46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31A308-7F9B-4AC3-8CAD-DD792710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6D9F40-2EB6-444E-AFFD-25CF5426F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5196AA-CE31-46E4-8946-F12F836F2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026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B9DEB4-7C4F-4CD1-8FA1-9F972A517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38F087-4E94-43CB-A1F5-084D6240EE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9B6F6D-BC57-449F-9F21-042DD4D64C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AFFF2F-39AC-4894-ADF0-75C508AE6A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C563D9-17BF-478D-8210-D6FD2317F9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469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47F1D85-9106-46AD-BD93-13A9505EB2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317"/>
            <a:ext cx="12192000" cy="6767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627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1A2D57-ED91-4F0F-A453-A1C1919A9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985"/>
            <a:ext cx="12192000" cy="679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311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9323FC-8BEC-4B65-8751-65937FA7E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495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227746-A584-407C-BFD1-5B71B14942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77"/>
            <a:ext cx="12192000" cy="677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463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19893D-F2A3-4963-9C59-046FC58550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326"/>
            <a:ext cx="12192000" cy="669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891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38F167D-BB08-48A9-B9C5-226E168962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3699"/>
            <a:ext cx="12192000" cy="663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572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9D6631-DB2C-486B-A1B9-78B937B458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448"/>
            <a:ext cx="12192000" cy="6739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126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8ACAFB-3166-442C-A23E-BB73909499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848"/>
            <a:ext cx="12192000" cy="659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190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1B376D-E873-445B-9F28-CADA3D0BE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342"/>
            <a:ext cx="12192000" cy="671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949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B60593-84BF-4647-850F-4B8E004A0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246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AC4E7F-E2DD-4582-96AF-C829B6070C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739"/>
            <a:ext cx="12192000" cy="6766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60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AE78E67-C4B1-4F3B-9E1C-19E30A8B09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977"/>
            <a:ext cx="12192000" cy="673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7103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98DBE41-BD32-4C23-818D-42AC6C3AC4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317"/>
            <a:ext cx="12192000" cy="6767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0512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6761E84-CDA6-4FD3-84AB-0E9F5989E5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244"/>
            <a:ext cx="12192000" cy="6789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6840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E9875AF-2A06-4F46-B454-F56FAF6804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165"/>
            <a:ext cx="12192000" cy="6745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2227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935ABF1-9E7D-4BE8-ADAD-ED74C5F751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700"/>
            <a:ext cx="12192000" cy="673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8790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48B4A3-45AD-4A83-90E0-23B2150AC7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65"/>
            <a:ext cx="12192000" cy="673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658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47B698-EF6F-4AA5-80C8-AF28BFC81F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499"/>
            <a:ext cx="12192000" cy="672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3375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473BBB7-27A2-4B19-B707-C2EF001DF1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979"/>
            <a:ext cx="12192000" cy="6786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05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71D304-6949-46B5-9FF3-A38C6941FE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172"/>
            <a:ext cx="12192000" cy="6713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3646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CF90DF-50DB-4BD7-B43A-D413F6741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79"/>
            <a:ext cx="12192000" cy="6730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3766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E3156A9-B2C8-4435-B614-CB1A676D3B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813"/>
            <a:ext cx="12192000" cy="675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9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435480F-7DEB-4CE4-B7F3-FD77D1A16C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347"/>
            <a:ext cx="12192000" cy="6779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6336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7131C0-AF8B-4C13-A76A-2E43C9F70F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186"/>
            <a:ext cx="12192000" cy="677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9423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F540523-B4DC-434E-80F2-46F4B50FC0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198"/>
            <a:ext cx="12192000" cy="6839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2251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A87317-EF95-4811-AC35-238E4D29E5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436"/>
            <a:ext cx="12192000" cy="6793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0840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0</Words>
  <Application>Microsoft Office PowerPoint</Application>
  <PresentationFormat>Widescreen</PresentationFormat>
  <Paragraphs>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7</cp:revision>
  <dcterms:created xsi:type="dcterms:W3CDTF">2020-10-10T16:52:18Z</dcterms:created>
  <dcterms:modified xsi:type="dcterms:W3CDTF">2020-10-10T17:42:26Z</dcterms:modified>
</cp:coreProperties>
</file>