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83" r:id="rId10"/>
    <p:sldId id="267" r:id="rId11"/>
    <p:sldId id="268" r:id="rId12"/>
    <p:sldId id="25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  <p:sldId id="281" r:id="rId25"/>
    <p:sldId id="285" r:id="rId26"/>
    <p:sldId id="286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684B"/>
    <a:srgbClr val="002B61"/>
    <a:srgbClr val="EE787E"/>
    <a:srgbClr val="FFE395"/>
    <a:srgbClr val="C7DFB3"/>
    <a:srgbClr val="DFE9F8"/>
    <a:srgbClr val="D1B6D8"/>
    <a:srgbClr val="D6C5C7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849F8D-4355-11BA-E58B-925DB4ACD57E}" v="4" dt="2026-01-21T15:08:12.9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6327"/>
  </p:normalViewPr>
  <p:slideViewPr>
    <p:cSldViewPr snapToGrid="0">
      <p:cViewPr varScale="1">
        <p:scale>
          <a:sx n="83" d="100"/>
          <a:sy n="83" d="100"/>
        </p:scale>
        <p:origin x="14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C63EE-AE8F-AD92-FC0F-F76B8C49BB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F5A5B2-12E6-712B-FEBC-7D68A483D9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2E57D5-EFE7-4CB5-0156-C0E0C54BBD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8857B3-CF97-2C6D-6A66-60405D1FF7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E4899-8B86-C226-08A6-3BE540237E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426E3D-58CA-FBA8-90DE-97B47ACBEB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4AEFE8-9CD9-9344-84EA-82C31C76E3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9234C8-2E6B-0517-086A-119BCE6C88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20B455-FA4F-E90C-7E77-E228B8F628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873C82-B8C7-A239-6C5F-C616D1006B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46827E-7471-62F6-D34F-C7196C9893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D12A48-6BCF-7D3D-8975-C74D6F207C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629056-0A1F-9E8A-F525-35B84EF7CF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29E9C7-C0F3-C05F-9212-8EE4813C5A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478347-CF7B-BA57-294E-FF7620F093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57DF5E-9989-5F7F-ED82-E60619B220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BF65EE-F9FB-CD66-4720-D173D72EEE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07655E-D6D5-FD1B-152E-BD9F3BEF31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249FAE-7221-E2AF-97F7-8240699240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4494D0-E29F-9D0A-0F11-EDD1230FCA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BDA4FC-61C8-CBBD-38F0-B3B41B56F1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1C8EA7-2ACF-3155-7FE8-167207183C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D0721-3AEA-F709-CDB6-2434849A00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1853A3-3AD5-B9B2-6C96-AC4C8F75C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4E8E9F-E482-5438-98B6-9A7B97ECE6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4E17B8-6CE4-F723-8AD1-41C3D634AF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7BACF7-619F-CAE4-7F07-B56AA463D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B1CBCC-702F-41C8-C3C5-51BB9E33DE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ACED03-EE48-9550-70C9-97D293AED7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26D830-D8BC-F05A-9A13-91D8B6A86C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AB4DCF-3C61-132A-18F5-3D70BF518D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8C0CE8-1C69-A1B1-1C0E-E5F6F3D0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FB4EFC-2AE1-3661-D063-AE8A2F0547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FCA35B-20AD-C3BC-FA73-E7084E9126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6F3638-87FC-990D-C68F-4AD6AB51B7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D19490-5D8F-2921-8E75-C32A194378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72D49B-505D-989D-2F82-9F71D60DA7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A5569F-BB4C-6D77-A151-A861484725B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6A5872-98EE-1969-7B5D-C89FAAC6BDD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E599E3-0630-84D9-A3B9-3B40525ADF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31F7BB-5121-316A-162B-3DAD9952BE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LzOkpH2zyM" TargetMode="External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B47AF7-2C7D-2B02-27A7-07638C27BF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3405" y="2009247"/>
            <a:ext cx="6517189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7941ECB-B365-4039-B8B9-690DDFD06FDA}"/>
              </a:ext>
            </a:extLst>
          </p:cNvPr>
          <p:cNvSpPr/>
          <p:nvPr/>
        </p:nvSpPr>
        <p:spPr>
          <a:xfrm>
            <a:off x="965200" y="916631"/>
            <a:ext cx="6350000" cy="2835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Starter 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GB" sz="24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https://www.youtube.com/watch?v=tLzOkpH2zyM</a:t>
            </a:r>
            <a:endParaRPr lang="en-GB" sz="2400" u="sng" dirty="0">
              <a:solidFill>
                <a:srgbClr val="0563C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endParaRPr lang="en-GB" sz="2400" u="sng" dirty="0">
              <a:solidFill>
                <a:srgbClr val="0563C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Flashback 4 </a:t>
            </a:r>
          </a:p>
          <a:p>
            <a:pPr>
              <a:lnSpc>
                <a:spcPct val="106000"/>
              </a:lnSpc>
              <a:spcAft>
                <a:spcPts val="800"/>
              </a:spcAft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942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6E3171-A2FF-0644-78C7-669234B9F7BA}"/>
              </a:ext>
            </a:extLst>
          </p:cNvPr>
          <p:cNvSpPr txBox="1"/>
          <p:nvPr/>
        </p:nvSpPr>
        <p:spPr>
          <a:xfrm>
            <a:off x="690957" y="562396"/>
            <a:ext cx="75255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Complete the number track.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2) What is 1 more than 19?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3)	What is 1 less than fifteen?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4)	What is 1 more than 17?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AF13352-E52C-2B2F-4F10-6BE8EE6B85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12995"/>
              </p:ext>
            </p:extLst>
          </p:nvPr>
        </p:nvGraphicFramePr>
        <p:xfrm>
          <a:off x="1017171" y="1301492"/>
          <a:ext cx="6885857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987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562717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  <a:gridCol w="689257">
                  <a:extLst>
                    <a:ext uri="{9D8B030D-6E8A-4147-A177-3AD203B41FA5}">
                      <a16:colId xmlns:a16="http://schemas.microsoft.com/office/drawing/2014/main" val="37845744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4382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F6B1ABC-2B84-DD0F-CA42-7CC27549FB38}"/>
              </a:ext>
            </a:extLst>
          </p:cNvPr>
          <p:cNvSpPr txBox="1"/>
          <p:nvPr/>
        </p:nvSpPr>
        <p:spPr>
          <a:xfrm>
            <a:off x="690957" y="562396"/>
            <a:ext cx="75255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Complete the number track.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2) What is 1 more than 19?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3)	What is 1 less than fifteen?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4)	What is 1 more than 17?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A5982D-BD21-A325-750E-94DAD1C41780}"/>
              </a:ext>
            </a:extLst>
          </p:cNvPr>
          <p:cNvSpPr txBox="1"/>
          <p:nvPr/>
        </p:nvSpPr>
        <p:spPr>
          <a:xfrm>
            <a:off x="1615276" y="1307372"/>
            <a:ext cx="6478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189827-5366-69CA-A76E-EA8F62413284}"/>
              </a:ext>
            </a:extLst>
          </p:cNvPr>
          <p:cNvSpPr txBox="1"/>
          <p:nvPr/>
        </p:nvSpPr>
        <p:spPr>
          <a:xfrm>
            <a:off x="4122981" y="1295144"/>
            <a:ext cx="63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1C5A1A-76E0-1A9B-D998-2ADBF413A8DE}"/>
              </a:ext>
            </a:extLst>
          </p:cNvPr>
          <p:cNvSpPr txBox="1"/>
          <p:nvPr/>
        </p:nvSpPr>
        <p:spPr>
          <a:xfrm>
            <a:off x="2872117" y="1301492"/>
            <a:ext cx="63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68FF5A-F2DD-8FD5-6DE5-0849EC14A910}"/>
              </a:ext>
            </a:extLst>
          </p:cNvPr>
          <p:cNvSpPr txBox="1"/>
          <p:nvPr/>
        </p:nvSpPr>
        <p:spPr>
          <a:xfrm>
            <a:off x="5996730" y="1307372"/>
            <a:ext cx="63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D8E8DC6-4323-0C88-B9A6-163D678738E9}"/>
              </a:ext>
            </a:extLst>
          </p:cNvPr>
          <p:cNvSpPr/>
          <p:nvPr/>
        </p:nvSpPr>
        <p:spPr>
          <a:xfrm>
            <a:off x="6682096" y="1342927"/>
            <a:ext cx="455206" cy="489208"/>
          </a:xfrm>
          <a:prstGeom prst="ellipse">
            <a:avLst/>
          </a:prstGeom>
          <a:solidFill>
            <a:schemeClr val="accent1"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5ADDFE-C08F-C3CA-71A1-B462A54E93FF}"/>
              </a:ext>
            </a:extLst>
          </p:cNvPr>
          <p:cNvSpPr txBox="1"/>
          <p:nvPr/>
        </p:nvSpPr>
        <p:spPr>
          <a:xfrm>
            <a:off x="5558550" y="2236500"/>
            <a:ext cx="72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B266653-BD53-50AB-11BE-6DBBC98ED0A9}"/>
              </a:ext>
            </a:extLst>
          </p:cNvPr>
          <p:cNvSpPr/>
          <p:nvPr/>
        </p:nvSpPr>
        <p:spPr>
          <a:xfrm>
            <a:off x="4216173" y="1342927"/>
            <a:ext cx="455206" cy="489208"/>
          </a:xfrm>
          <a:prstGeom prst="ellipse">
            <a:avLst/>
          </a:prstGeom>
          <a:solidFill>
            <a:schemeClr val="accent1"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26FFA9-208F-6D33-7710-E7B9EAF2FDBA}"/>
              </a:ext>
            </a:extLst>
          </p:cNvPr>
          <p:cNvSpPr txBox="1"/>
          <p:nvPr/>
        </p:nvSpPr>
        <p:spPr>
          <a:xfrm>
            <a:off x="6063651" y="3523106"/>
            <a:ext cx="72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76B07F-0096-384D-F3C2-4E76AC2DBAB2}"/>
              </a:ext>
            </a:extLst>
          </p:cNvPr>
          <p:cNvSpPr txBox="1"/>
          <p:nvPr/>
        </p:nvSpPr>
        <p:spPr>
          <a:xfrm>
            <a:off x="5466827" y="4809712"/>
            <a:ext cx="72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F86EAAB-18AD-8292-9435-84BA4536B19C}"/>
              </a:ext>
            </a:extLst>
          </p:cNvPr>
          <p:cNvSpPr/>
          <p:nvPr/>
        </p:nvSpPr>
        <p:spPr>
          <a:xfrm>
            <a:off x="5484760" y="1342927"/>
            <a:ext cx="455206" cy="489208"/>
          </a:xfrm>
          <a:prstGeom prst="ellipse">
            <a:avLst/>
          </a:prstGeom>
          <a:solidFill>
            <a:schemeClr val="accent1"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B7D0CEA-EC28-283C-9918-FDCDF12AB648}"/>
              </a:ext>
            </a:extLst>
          </p:cNvPr>
          <p:cNvSpPr txBox="1"/>
          <p:nvPr/>
        </p:nvSpPr>
        <p:spPr>
          <a:xfrm>
            <a:off x="6592807" y="1313132"/>
            <a:ext cx="633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7BA7989-58E9-D73D-1215-D40AA10B2F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384495"/>
              </p:ext>
            </p:extLst>
          </p:nvPr>
        </p:nvGraphicFramePr>
        <p:xfrm>
          <a:off x="1017171" y="1301492"/>
          <a:ext cx="6885857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987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625987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562717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  <a:gridCol w="689257">
                  <a:extLst>
                    <a:ext uri="{9D8B030D-6E8A-4147-A177-3AD203B41FA5}">
                      <a16:colId xmlns:a16="http://schemas.microsoft.com/office/drawing/2014/main" val="37845744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547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48148E-6 L 0.0677 -1.48148E-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L -0.06632 -1.48148E-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06771 -1.48148E-6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 animBg="1"/>
      <p:bldP spid="7" grpId="1" animBg="1"/>
      <p:bldP spid="7" grpId="2" animBg="1"/>
      <p:bldP spid="8" grpId="0"/>
      <p:bldP spid="9" grpId="0" animBg="1"/>
      <p:bldP spid="9" grpId="1" animBg="1"/>
      <p:bldP spid="9" grpId="2" animBg="1"/>
      <p:bldP spid="10" grpId="0"/>
      <p:bldP spid="11" grpId="0"/>
      <p:bldP spid="12" grpId="0" animBg="1"/>
      <p:bldP spid="12" grpId="1" animBg="1"/>
      <p:bldP spid="12" grpId="2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14F6479-D028-5A01-0ACB-152ABA13F2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033368"/>
              </p:ext>
            </p:extLst>
          </p:nvPr>
        </p:nvGraphicFramePr>
        <p:xfrm>
          <a:off x="1082918" y="2463615"/>
          <a:ext cx="682619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2619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E143700-4BAC-6906-6954-A70D0DCE3767}"/>
              </a:ext>
            </a:extLst>
          </p:cNvPr>
          <p:cNvSpPr txBox="1"/>
          <p:nvPr/>
        </p:nvSpPr>
        <p:spPr>
          <a:xfrm>
            <a:off x="788685" y="2004877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4C6B7-1A6B-D219-E356-99BE3CF10A81}"/>
              </a:ext>
            </a:extLst>
          </p:cNvPr>
          <p:cNvSpPr txBox="1"/>
          <p:nvPr/>
        </p:nvSpPr>
        <p:spPr>
          <a:xfrm>
            <a:off x="7599701" y="2004877"/>
            <a:ext cx="670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BB95DF-9022-C926-D45E-7E56A80BC79C}"/>
              </a:ext>
            </a:extLst>
          </p:cNvPr>
          <p:cNvSpPr txBox="1"/>
          <p:nvPr/>
        </p:nvSpPr>
        <p:spPr>
          <a:xfrm>
            <a:off x="556597" y="711506"/>
            <a:ext cx="7878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numbers are the arrows pointing to?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CA8BF7-712F-7912-E5AF-352C3C964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7" y="5332004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5D00A42-0A94-F947-A5B1-0983619DC005}"/>
              </a:ext>
            </a:extLst>
          </p:cNvPr>
          <p:cNvSpPr txBox="1"/>
          <p:nvPr/>
        </p:nvSpPr>
        <p:spPr>
          <a:xfrm>
            <a:off x="5349166" y="547469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6B25A2-1E23-2AAA-6DBE-E07D3D2B45FA}"/>
              </a:ext>
            </a:extLst>
          </p:cNvPr>
          <p:cNvSpPr txBox="1"/>
          <p:nvPr/>
        </p:nvSpPr>
        <p:spPr>
          <a:xfrm>
            <a:off x="556597" y="4284086"/>
            <a:ext cx="7878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did you work them out?</a:t>
            </a:r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2095816B-D879-FDC0-5ABD-5F14ED9EE4A6}"/>
              </a:ext>
            </a:extLst>
          </p:cNvPr>
          <p:cNvSpPr/>
          <p:nvPr/>
        </p:nvSpPr>
        <p:spPr>
          <a:xfrm>
            <a:off x="1667650" y="1884016"/>
            <a:ext cx="204462" cy="5232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12D597B9-1C5F-BCBD-2BEF-9ECFACF21920}"/>
              </a:ext>
            </a:extLst>
          </p:cNvPr>
          <p:cNvSpPr/>
          <p:nvPr/>
        </p:nvSpPr>
        <p:spPr>
          <a:xfrm>
            <a:off x="6442507" y="1884016"/>
            <a:ext cx="204462" cy="5232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220676-CBA8-5E8E-CB0C-49DE084B698F}"/>
              </a:ext>
            </a:extLst>
          </p:cNvPr>
          <p:cNvSpPr txBox="1"/>
          <p:nvPr/>
        </p:nvSpPr>
        <p:spPr>
          <a:xfrm>
            <a:off x="1472406" y="1397192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7BE87D-BB16-9021-F228-ADAC90B0E727}"/>
              </a:ext>
            </a:extLst>
          </p:cNvPr>
          <p:cNvSpPr txBox="1"/>
          <p:nvPr/>
        </p:nvSpPr>
        <p:spPr>
          <a:xfrm>
            <a:off x="6247263" y="1391142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E6CF7C-5917-0D1B-08F1-BF6562663070}"/>
              </a:ext>
            </a:extLst>
          </p:cNvPr>
          <p:cNvSpPr txBox="1"/>
          <p:nvPr/>
        </p:nvSpPr>
        <p:spPr>
          <a:xfrm>
            <a:off x="6941202" y="2004877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522774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7" grpId="0"/>
      <p:bldP spid="7" grpId="1"/>
      <p:bldP spid="8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6B73E26-02E6-7042-04FC-F92861D07F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353488"/>
              </p:ext>
            </p:extLst>
          </p:nvPr>
        </p:nvGraphicFramePr>
        <p:xfrm>
          <a:off x="1082918" y="2463618"/>
          <a:ext cx="682619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2619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0B2E50D-F435-1426-604B-04B56E4C8B2E}"/>
              </a:ext>
            </a:extLst>
          </p:cNvPr>
          <p:cNvSpPr txBox="1"/>
          <p:nvPr/>
        </p:nvSpPr>
        <p:spPr>
          <a:xfrm>
            <a:off x="788685" y="2004880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7B593F-CF47-8F1C-54FC-441F92177A95}"/>
              </a:ext>
            </a:extLst>
          </p:cNvPr>
          <p:cNvSpPr txBox="1"/>
          <p:nvPr/>
        </p:nvSpPr>
        <p:spPr>
          <a:xfrm>
            <a:off x="7599701" y="2004880"/>
            <a:ext cx="670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447713-CF40-97CD-1D98-8076672E7614}"/>
              </a:ext>
            </a:extLst>
          </p:cNvPr>
          <p:cNvSpPr txBox="1"/>
          <p:nvPr/>
        </p:nvSpPr>
        <p:spPr>
          <a:xfrm>
            <a:off x="556597" y="711506"/>
            <a:ext cx="7878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numbers are the arrows pointing to?</a:t>
            </a:r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3284F882-A3B9-4DE0-04B5-0644946C1D62}"/>
              </a:ext>
            </a:extLst>
          </p:cNvPr>
          <p:cNvSpPr/>
          <p:nvPr/>
        </p:nvSpPr>
        <p:spPr>
          <a:xfrm>
            <a:off x="1667650" y="1884016"/>
            <a:ext cx="204462" cy="5232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D271F0CB-D93D-99C0-0E0F-8269547AAD9C}"/>
              </a:ext>
            </a:extLst>
          </p:cNvPr>
          <p:cNvSpPr/>
          <p:nvPr/>
        </p:nvSpPr>
        <p:spPr>
          <a:xfrm>
            <a:off x="6442507" y="1884016"/>
            <a:ext cx="204462" cy="5232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C84D2C4-45CB-0C98-CD85-DC52996F13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7" y="5332004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3BCDC4-1155-B61D-EDBB-C1BFFBBB3610}"/>
              </a:ext>
            </a:extLst>
          </p:cNvPr>
          <p:cNvSpPr txBox="1"/>
          <p:nvPr/>
        </p:nvSpPr>
        <p:spPr>
          <a:xfrm>
            <a:off x="5349166" y="547469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8E3818-0EE0-D1F4-F614-9B6D5A7CCF88}"/>
              </a:ext>
            </a:extLst>
          </p:cNvPr>
          <p:cNvSpPr txBox="1"/>
          <p:nvPr/>
        </p:nvSpPr>
        <p:spPr>
          <a:xfrm>
            <a:off x="556596" y="4880129"/>
            <a:ext cx="7878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did you work them out?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CDB9FB7-E074-6C4E-259D-D5348F35D473}"/>
              </a:ext>
            </a:extLst>
          </p:cNvPr>
          <p:cNvSpPr txBox="1"/>
          <p:nvPr/>
        </p:nvSpPr>
        <p:spPr>
          <a:xfrm>
            <a:off x="1472406" y="1397192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E94E13-6C9D-BCEA-DA0E-D9CF8FF24654}"/>
              </a:ext>
            </a:extLst>
          </p:cNvPr>
          <p:cNvSpPr txBox="1"/>
          <p:nvPr/>
        </p:nvSpPr>
        <p:spPr>
          <a:xfrm>
            <a:off x="6247263" y="1391142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9ACF23C1-15D7-96C1-E961-4E2DD0DFA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593955"/>
              </p:ext>
            </p:extLst>
          </p:nvPr>
        </p:nvGraphicFramePr>
        <p:xfrm>
          <a:off x="1082918" y="4141395"/>
          <a:ext cx="682619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2619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02429671-63C8-745A-2923-B9FBAA6995CD}"/>
              </a:ext>
            </a:extLst>
          </p:cNvPr>
          <p:cNvSpPr txBox="1"/>
          <p:nvPr/>
        </p:nvSpPr>
        <p:spPr>
          <a:xfrm>
            <a:off x="788685" y="3682657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3D41CB-BC67-1B12-B583-E39B8857DE25}"/>
              </a:ext>
            </a:extLst>
          </p:cNvPr>
          <p:cNvSpPr txBox="1"/>
          <p:nvPr/>
        </p:nvSpPr>
        <p:spPr>
          <a:xfrm>
            <a:off x="7599701" y="3682657"/>
            <a:ext cx="670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4757A35C-7099-707D-DE6C-9A9710BBF2F4}"/>
              </a:ext>
            </a:extLst>
          </p:cNvPr>
          <p:cNvSpPr/>
          <p:nvPr/>
        </p:nvSpPr>
        <p:spPr>
          <a:xfrm>
            <a:off x="1667650" y="3546831"/>
            <a:ext cx="204462" cy="5232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rrow: Down 16">
            <a:extLst>
              <a:ext uri="{FF2B5EF4-FFF2-40B4-BE49-F238E27FC236}">
                <a16:creationId xmlns:a16="http://schemas.microsoft.com/office/drawing/2014/main" id="{4418709A-6E03-3E7A-0AD0-AB57EC6B5B66}"/>
              </a:ext>
            </a:extLst>
          </p:cNvPr>
          <p:cNvSpPr/>
          <p:nvPr/>
        </p:nvSpPr>
        <p:spPr>
          <a:xfrm>
            <a:off x="6442506" y="3554160"/>
            <a:ext cx="204462" cy="5232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18BF088-F794-0747-9D04-2D1CC51CE734}"/>
              </a:ext>
            </a:extLst>
          </p:cNvPr>
          <p:cNvSpPr txBox="1"/>
          <p:nvPr/>
        </p:nvSpPr>
        <p:spPr>
          <a:xfrm>
            <a:off x="1472406" y="3058877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8AE3216-0CDE-DEF8-5D68-15AC97553723}"/>
              </a:ext>
            </a:extLst>
          </p:cNvPr>
          <p:cNvSpPr txBox="1"/>
          <p:nvPr/>
        </p:nvSpPr>
        <p:spPr>
          <a:xfrm>
            <a:off x="6247263" y="3052827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280783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46138BB-BAAD-15BC-8CE7-502967DCED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828026"/>
              </p:ext>
            </p:extLst>
          </p:nvPr>
        </p:nvGraphicFramePr>
        <p:xfrm>
          <a:off x="1082918" y="2799876"/>
          <a:ext cx="682619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2619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E69AE18-4989-1A58-E3DF-45BBD3CB0E59}"/>
              </a:ext>
            </a:extLst>
          </p:cNvPr>
          <p:cNvSpPr txBox="1"/>
          <p:nvPr/>
        </p:nvSpPr>
        <p:spPr>
          <a:xfrm>
            <a:off x="788685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4EBACC-A256-3338-BFDF-8FCDACC61977}"/>
              </a:ext>
            </a:extLst>
          </p:cNvPr>
          <p:cNvSpPr txBox="1"/>
          <p:nvPr/>
        </p:nvSpPr>
        <p:spPr>
          <a:xfrm>
            <a:off x="1470729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3124D9-0429-A7BE-DBA9-2EE761B314E2}"/>
              </a:ext>
            </a:extLst>
          </p:cNvPr>
          <p:cNvSpPr txBox="1"/>
          <p:nvPr/>
        </p:nvSpPr>
        <p:spPr>
          <a:xfrm>
            <a:off x="2152773" y="2322284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F52185-E0B4-847A-1261-3BE1104BC5CA}"/>
              </a:ext>
            </a:extLst>
          </p:cNvPr>
          <p:cNvSpPr txBox="1"/>
          <p:nvPr/>
        </p:nvSpPr>
        <p:spPr>
          <a:xfrm>
            <a:off x="2834817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BFE172-0ACC-8D4B-7445-8F45220A0EA2}"/>
              </a:ext>
            </a:extLst>
          </p:cNvPr>
          <p:cNvSpPr txBox="1"/>
          <p:nvPr/>
        </p:nvSpPr>
        <p:spPr>
          <a:xfrm>
            <a:off x="3516861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D6650D-65ED-CE86-DD40-2E34E87FE098}"/>
              </a:ext>
            </a:extLst>
          </p:cNvPr>
          <p:cNvSpPr txBox="1"/>
          <p:nvPr/>
        </p:nvSpPr>
        <p:spPr>
          <a:xfrm>
            <a:off x="4198905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7D0E8D-E18B-8ACA-B4CE-0E66D92DDE94}"/>
              </a:ext>
            </a:extLst>
          </p:cNvPr>
          <p:cNvSpPr txBox="1"/>
          <p:nvPr/>
        </p:nvSpPr>
        <p:spPr>
          <a:xfrm>
            <a:off x="4880949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73602E-879D-F326-DFBC-DFE10FA6C135}"/>
              </a:ext>
            </a:extLst>
          </p:cNvPr>
          <p:cNvSpPr txBox="1"/>
          <p:nvPr/>
        </p:nvSpPr>
        <p:spPr>
          <a:xfrm>
            <a:off x="5562993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5329CE-DE2E-1177-9080-205660B55087}"/>
              </a:ext>
            </a:extLst>
          </p:cNvPr>
          <p:cNvSpPr txBox="1"/>
          <p:nvPr/>
        </p:nvSpPr>
        <p:spPr>
          <a:xfrm>
            <a:off x="6245037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A4BE6DD-13C9-DC8D-A8B0-FFB5CBA33E3C}"/>
              </a:ext>
            </a:extLst>
          </p:cNvPr>
          <p:cNvSpPr txBox="1"/>
          <p:nvPr/>
        </p:nvSpPr>
        <p:spPr>
          <a:xfrm>
            <a:off x="6927081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0EF81C8-841A-1E9E-5C30-2E6FC64289C4}"/>
              </a:ext>
            </a:extLst>
          </p:cNvPr>
          <p:cNvSpPr txBox="1"/>
          <p:nvPr/>
        </p:nvSpPr>
        <p:spPr>
          <a:xfrm>
            <a:off x="7599701" y="2341138"/>
            <a:ext cx="670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156919D-0263-990E-58C5-08DFD9FDCA1C}"/>
              </a:ext>
            </a:extLst>
          </p:cNvPr>
          <p:cNvSpPr txBox="1"/>
          <p:nvPr/>
        </p:nvSpPr>
        <p:spPr>
          <a:xfrm>
            <a:off x="2516615" y="566605"/>
            <a:ext cx="364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number line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FF198C-A7C4-6F20-AE9A-9772D9998DFC}"/>
              </a:ext>
            </a:extLst>
          </p:cNvPr>
          <p:cNvSpPr txBox="1"/>
          <p:nvPr/>
        </p:nvSpPr>
        <p:spPr>
          <a:xfrm>
            <a:off x="2205511" y="4831491"/>
            <a:ext cx="4732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Circle the number twelve.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778E888-5892-EEE4-212B-7964C0E6D90A}"/>
              </a:ext>
            </a:extLst>
          </p:cNvPr>
          <p:cNvSpPr/>
          <p:nvPr/>
        </p:nvSpPr>
        <p:spPr>
          <a:xfrm>
            <a:off x="2205511" y="2347274"/>
            <a:ext cx="479141" cy="47002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786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C3E28A3-2E3A-F59F-3140-7444160DEC7C}"/>
              </a:ext>
            </a:extLst>
          </p:cNvPr>
          <p:cNvGraphicFramePr>
            <a:graphicFrameLocks noGrp="1"/>
          </p:cNvGraphicFramePr>
          <p:nvPr/>
        </p:nvGraphicFramePr>
        <p:xfrm>
          <a:off x="1082918" y="2799876"/>
          <a:ext cx="682619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2619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F22A4BA-5957-CFE4-5E2F-11A84FD2B878}"/>
              </a:ext>
            </a:extLst>
          </p:cNvPr>
          <p:cNvSpPr txBox="1"/>
          <p:nvPr/>
        </p:nvSpPr>
        <p:spPr>
          <a:xfrm>
            <a:off x="788685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4E5D6A-88DD-8009-C635-F8142FCB5C0B}"/>
              </a:ext>
            </a:extLst>
          </p:cNvPr>
          <p:cNvSpPr txBox="1"/>
          <p:nvPr/>
        </p:nvSpPr>
        <p:spPr>
          <a:xfrm>
            <a:off x="1470729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5F8F04-7667-EC7C-177F-7E8D9CBFC7CA}"/>
              </a:ext>
            </a:extLst>
          </p:cNvPr>
          <p:cNvSpPr txBox="1"/>
          <p:nvPr/>
        </p:nvSpPr>
        <p:spPr>
          <a:xfrm>
            <a:off x="2152773" y="2322284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841D15-BA40-7DEB-D10E-C29BBCD33B91}"/>
              </a:ext>
            </a:extLst>
          </p:cNvPr>
          <p:cNvSpPr txBox="1"/>
          <p:nvPr/>
        </p:nvSpPr>
        <p:spPr>
          <a:xfrm>
            <a:off x="2834817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E31939-1395-A776-E127-419AF687735B}"/>
              </a:ext>
            </a:extLst>
          </p:cNvPr>
          <p:cNvSpPr txBox="1"/>
          <p:nvPr/>
        </p:nvSpPr>
        <p:spPr>
          <a:xfrm>
            <a:off x="3516861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BB81FD-BF14-3821-F5FD-EE62079CBA3B}"/>
              </a:ext>
            </a:extLst>
          </p:cNvPr>
          <p:cNvSpPr txBox="1"/>
          <p:nvPr/>
        </p:nvSpPr>
        <p:spPr>
          <a:xfrm>
            <a:off x="4198905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845069-DCCC-C178-872F-A8E4263362CC}"/>
              </a:ext>
            </a:extLst>
          </p:cNvPr>
          <p:cNvSpPr txBox="1"/>
          <p:nvPr/>
        </p:nvSpPr>
        <p:spPr>
          <a:xfrm>
            <a:off x="4880949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F8F5A7-1A7D-EDBB-C5F9-ACA25DE4B213}"/>
              </a:ext>
            </a:extLst>
          </p:cNvPr>
          <p:cNvSpPr txBox="1"/>
          <p:nvPr/>
        </p:nvSpPr>
        <p:spPr>
          <a:xfrm>
            <a:off x="5562993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EEA398-D644-0C94-D49B-71352996E4A0}"/>
              </a:ext>
            </a:extLst>
          </p:cNvPr>
          <p:cNvSpPr txBox="1"/>
          <p:nvPr/>
        </p:nvSpPr>
        <p:spPr>
          <a:xfrm>
            <a:off x="6245037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485032-B354-6EB5-6B21-D15AC15ECEB2}"/>
              </a:ext>
            </a:extLst>
          </p:cNvPr>
          <p:cNvSpPr txBox="1"/>
          <p:nvPr/>
        </p:nvSpPr>
        <p:spPr>
          <a:xfrm>
            <a:off x="6927081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2611DE-CBB9-912D-6AD0-256D8552D242}"/>
              </a:ext>
            </a:extLst>
          </p:cNvPr>
          <p:cNvSpPr txBox="1"/>
          <p:nvPr/>
        </p:nvSpPr>
        <p:spPr>
          <a:xfrm>
            <a:off x="7599701" y="2341138"/>
            <a:ext cx="670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F5E5BC4-0CBE-C9C5-94FA-53EB4C7143E1}"/>
              </a:ext>
            </a:extLst>
          </p:cNvPr>
          <p:cNvSpPr txBox="1"/>
          <p:nvPr/>
        </p:nvSpPr>
        <p:spPr>
          <a:xfrm>
            <a:off x="2516615" y="566605"/>
            <a:ext cx="364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number line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D05F029-ECD7-8D21-B550-0BF997910CF8}"/>
              </a:ext>
            </a:extLst>
          </p:cNvPr>
          <p:cNvSpPr txBox="1"/>
          <p:nvPr/>
        </p:nvSpPr>
        <p:spPr>
          <a:xfrm>
            <a:off x="2205511" y="4831491"/>
            <a:ext cx="4732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is 1 more than 12?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F64008D-7305-008B-AA8D-ADD29BBD1787}"/>
              </a:ext>
            </a:extLst>
          </p:cNvPr>
          <p:cNvSpPr/>
          <p:nvPr/>
        </p:nvSpPr>
        <p:spPr>
          <a:xfrm>
            <a:off x="2205511" y="2347274"/>
            <a:ext cx="479141" cy="47002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74A70B0-6708-04B2-808B-B384E76A57D0}"/>
              </a:ext>
            </a:extLst>
          </p:cNvPr>
          <p:cNvSpPr/>
          <p:nvPr/>
        </p:nvSpPr>
        <p:spPr>
          <a:xfrm>
            <a:off x="2205511" y="2342717"/>
            <a:ext cx="479141" cy="479141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9875D23-F0D2-D95A-08E7-E56B72D689D6}"/>
              </a:ext>
            </a:extLst>
          </p:cNvPr>
          <p:cNvSpPr txBox="1"/>
          <p:nvPr/>
        </p:nvSpPr>
        <p:spPr>
          <a:xfrm>
            <a:off x="4262460" y="5357494"/>
            <a:ext cx="6190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DFB786F-B11F-191B-1A93-ADE054639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4801" y="1185966"/>
            <a:ext cx="747045" cy="7470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8A6EFBA-5D0B-1E07-3AAB-85DA67DB438D}"/>
              </a:ext>
            </a:extLst>
          </p:cNvPr>
          <p:cNvSpPr txBox="1"/>
          <p:nvPr/>
        </p:nvSpPr>
        <p:spPr>
          <a:xfrm>
            <a:off x="5417320" y="132865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517377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0.07396 -3.7037E-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 animBg="1"/>
      <p:bldP spid="18" grpId="0"/>
      <p:bldP spid="20" grpId="0"/>
      <p:bldP spid="2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18E8B4A-584C-9BD6-87F7-75B311F17C33}"/>
              </a:ext>
            </a:extLst>
          </p:cNvPr>
          <p:cNvGraphicFramePr>
            <a:graphicFrameLocks noGrp="1"/>
          </p:cNvGraphicFramePr>
          <p:nvPr/>
        </p:nvGraphicFramePr>
        <p:xfrm>
          <a:off x="1082918" y="2799876"/>
          <a:ext cx="682619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2619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C70B3B6-33AF-B0DF-2353-12383E26C5D2}"/>
              </a:ext>
            </a:extLst>
          </p:cNvPr>
          <p:cNvSpPr txBox="1"/>
          <p:nvPr/>
        </p:nvSpPr>
        <p:spPr>
          <a:xfrm>
            <a:off x="788685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72BB65-EC72-E2CC-5FBA-6B483E76EA71}"/>
              </a:ext>
            </a:extLst>
          </p:cNvPr>
          <p:cNvSpPr txBox="1"/>
          <p:nvPr/>
        </p:nvSpPr>
        <p:spPr>
          <a:xfrm>
            <a:off x="1470729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7972FF-2A75-6313-0CC7-C10C192761E5}"/>
              </a:ext>
            </a:extLst>
          </p:cNvPr>
          <p:cNvSpPr txBox="1"/>
          <p:nvPr/>
        </p:nvSpPr>
        <p:spPr>
          <a:xfrm>
            <a:off x="2152773" y="2322284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8ED882-5E0E-ED48-0227-1763ACDA3FA9}"/>
              </a:ext>
            </a:extLst>
          </p:cNvPr>
          <p:cNvSpPr txBox="1"/>
          <p:nvPr/>
        </p:nvSpPr>
        <p:spPr>
          <a:xfrm>
            <a:off x="2834817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11F162-7DC6-F6C0-EB40-75D818F1A6BF}"/>
              </a:ext>
            </a:extLst>
          </p:cNvPr>
          <p:cNvSpPr txBox="1"/>
          <p:nvPr/>
        </p:nvSpPr>
        <p:spPr>
          <a:xfrm>
            <a:off x="3516861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DB7403-444B-C373-3577-2A4796905298}"/>
              </a:ext>
            </a:extLst>
          </p:cNvPr>
          <p:cNvSpPr txBox="1"/>
          <p:nvPr/>
        </p:nvSpPr>
        <p:spPr>
          <a:xfrm>
            <a:off x="4198905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431D9C-8EF6-D5AA-76D7-0A8C6EC6D9B8}"/>
              </a:ext>
            </a:extLst>
          </p:cNvPr>
          <p:cNvSpPr txBox="1"/>
          <p:nvPr/>
        </p:nvSpPr>
        <p:spPr>
          <a:xfrm>
            <a:off x="4880949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ABB003-81FB-0401-EFF6-F51A3024D451}"/>
              </a:ext>
            </a:extLst>
          </p:cNvPr>
          <p:cNvSpPr txBox="1"/>
          <p:nvPr/>
        </p:nvSpPr>
        <p:spPr>
          <a:xfrm>
            <a:off x="5562993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F0E2B8-7107-18FC-A8F8-839973211BE7}"/>
              </a:ext>
            </a:extLst>
          </p:cNvPr>
          <p:cNvSpPr txBox="1"/>
          <p:nvPr/>
        </p:nvSpPr>
        <p:spPr>
          <a:xfrm>
            <a:off x="6245037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C4295B-D3DB-85AD-031A-2EA9155E2442}"/>
              </a:ext>
            </a:extLst>
          </p:cNvPr>
          <p:cNvSpPr txBox="1"/>
          <p:nvPr/>
        </p:nvSpPr>
        <p:spPr>
          <a:xfrm>
            <a:off x="6927081" y="2341138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C41558-EC35-7895-EFBC-DE33B2D68E39}"/>
              </a:ext>
            </a:extLst>
          </p:cNvPr>
          <p:cNvSpPr txBox="1"/>
          <p:nvPr/>
        </p:nvSpPr>
        <p:spPr>
          <a:xfrm>
            <a:off x="7599701" y="2341138"/>
            <a:ext cx="670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4DE6F2-7F57-50A6-B530-83828E8E2917}"/>
              </a:ext>
            </a:extLst>
          </p:cNvPr>
          <p:cNvSpPr txBox="1"/>
          <p:nvPr/>
        </p:nvSpPr>
        <p:spPr>
          <a:xfrm>
            <a:off x="2516615" y="566605"/>
            <a:ext cx="364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number line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656A2F6-708B-FCD6-0C32-65A6AB09A04C}"/>
              </a:ext>
            </a:extLst>
          </p:cNvPr>
          <p:cNvSpPr txBox="1"/>
          <p:nvPr/>
        </p:nvSpPr>
        <p:spPr>
          <a:xfrm>
            <a:off x="2205511" y="4831491"/>
            <a:ext cx="4732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is 1 less than 12?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FC69244-D09D-D40B-D62D-EB16AC971AFC}"/>
              </a:ext>
            </a:extLst>
          </p:cNvPr>
          <p:cNvSpPr/>
          <p:nvPr/>
        </p:nvSpPr>
        <p:spPr>
          <a:xfrm>
            <a:off x="2205511" y="2347274"/>
            <a:ext cx="479141" cy="470028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C4A75E3-1EF6-630F-5058-7BB9726C6353}"/>
              </a:ext>
            </a:extLst>
          </p:cNvPr>
          <p:cNvSpPr/>
          <p:nvPr/>
        </p:nvSpPr>
        <p:spPr>
          <a:xfrm>
            <a:off x="2205511" y="2342717"/>
            <a:ext cx="479141" cy="479141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4187145-065C-9153-4790-A2BE062C9C8A}"/>
              </a:ext>
            </a:extLst>
          </p:cNvPr>
          <p:cNvSpPr txBox="1"/>
          <p:nvPr/>
        </p:nvSpPr>
        <p:spPr>
          <a:xfrm>
            <a:off x="4295321" y="5385488"/>
            <a:ext cx="5533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7AD2C30-A592-91F1-F493-A0BF84976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4801" y="1185966"/>
            <a:ext cx="747045" cy="7470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F1F86CCD-48EA-8252-46A1-B1953A7A33B2}"/>
              </a:ext>
            </a:extLst>
          </p:cNvPr>
          <p:cNvSpPr txBox="1"/>
          <p:nvPr/>
        </p:nvSpPr>
        <p:spPr>
          <a:xfrm>
            <a:off x="5417320" y="132865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2293079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-0.07465 -3.7037E-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 animBg="1"/>
      <p:bldP spid="18" grpId="0"/>
      <p:bldP spid="20" grpId="0"/>
      <p:bldP spid="2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704657F-002E-1585-3785-05BEA383ED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4738127"/>
              </p:ext>
            </p:extLst>
          </p:nvPr>
        </p:nvGraphicFramePr>
        <p:xfrm>
          <a:off x="958371" y="2982529"/>
          <a:ext cx="682620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1310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86176501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96601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13959882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0656237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60238835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34497408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81766440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968437222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44789803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18625296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C4CDF1F-0DCE-7762-AFA8-747A9FB7A4EB}"/>
              </a:ext>
            </a:extLst>
          </p:cNvPr>
          <p:cNvSpPr txBox="1"/>
          <p:nvPr/>
        </p:nvSpPr>
        <p:spPr>
          <a:xfrm>
            <a:off x="2366766" y="533652"/>
            <a:ext cx="4410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Kim counts from 8 to 15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C38812-A6CB-C39A-097A-377E3B55565C}"/>
              </a:ext>
            </a:extLst>
          </p:cNvPr>
          <p:cNvSpPr txBox="1"/>
          <p:nvPr/>
        </p:nvSpPr>
        <p:spPr>
          <a:xfrm>
            <a:off x="1552726" y="4814068"/>
            <a:ext cx="60469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Circle all of the numbers that she will say.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FEE0D9-88F8-631E-9FD5-7CEDC3729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98221" y="554536"/>
            <a:ext cx="1162339" cy="1004672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40860B7-EFB3-70D3-ECFC-C7F96B2321A4}"/>
              </a:ext>
            </a:extLst>
          </p:cNvPr>
          <p:cNvGrpSpPr/>
          <p:nvPr/>
        </p:nvGrpSpPr>
        <p:grpSpPr>
          <a:xfrm>
            <a:off x="776550" y="2674192"/>
            <a:ext cx="7297450" cy="381256"/>
            <a:chOff x="606864" y="2966423"/>
            <a:chExt cx="7297450" cy="38125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2C7EA92-9DDD-1946-6E9C-83F46BAD2A37}"/>
                </a:ext>
              </a:extLst>
            </p:cNvPr>
            <p:cNvSpPr txBox="1"/>
            <p:nvPr/>
          </p:nvSpPr>
          <p:spPr>
            <a:xfrm>
              <a:off x="60686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54A0243-975A-AB37-B62F-79B51B3822F2}"/>
                </a:ext>
              </a:extLst>
            </p:cNvPr>
            <p:cNvSpPr txBox="1"/>
            <p:nvPr/>
          </p:nvSpPr>
          <p:spPr>
            <a:xfrm>
              <a:off x="961079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9753079-7054-01E0-C751-19AB5318285C}"/>
                </a:ext>
              </a:extLst>
            </p:cNvPr>
            <p:cNvSpPr txBox="1"/>
            <p:nvPr/>
          </p:nvSpPr>
          <p:spPr>
            <a:xfrm>
              <a:off x="1301502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2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34E473D-78EC-459E-1A15-59B5EC3841FB}"/>
                </a:ext>
              </a:extLst>
            </p:cNvPr>
            <p:cNvSpPr txBox="1"/>
            <p:nvPr/>
          </p:nvSpPr>
          <p:spPr>
            <a:xfrm>
              <a:off x="1632498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3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876CAD3-AA47-3550-8CA6-8A4802DC784F}"/>
                </a:ext>
              </a:extLst>
            </p:cNvPr>
            <p:cNvSpPr txBox="1"/>
            <p:nvPr/>
          </p:nvSpPr>
          <p:spPr>
            <a:xfrm>
              <a:off x="196349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4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F072EF1-C65A-F43F-E215-A003335BBB81}"/>
                </a:ext>
              </a:extLst>
            </p:cNvPr>
            <p:cNvSpPr txBox="1"/>
            <p:nvPr/>
          </p:nvSpPr>
          <p:spPr>
            <a:xfrm>
              <a:off x="231847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5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F50FE7A-C136-C176-369F-AECAF17CDC32}"/>
                </a:ext>
              </a:extLst>
            </p:cNvPr>
            <p:cNvSpPr txBox="1"/>
            <p:nvPr/>
          </p:nvSpPr>
          <p:spPr>
            <a:xfrm>
              <a:off x="264947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6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2E242E3-9453-5052-0E7C-D4C78399882A}"/>
                </a:ext>
              </a:extLst>
            </p:cNvPr>
            <p:cNvSpPr txBox="1"/>
            <p:nvPr/>
          </p:nvSpPr>
          <p:spPr>
            <a:xfrm>
              <a:off x="300445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7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5B94B1B-231B-A41E-C666-AA86D8749CCA}"/>
                </a:ext>
              </a:extLst>
            </p:cNvPr>
            <p:cNvSpPr txBox="1"/>
            <p:nvPr/>
          </p:nvSpPr>
          <p:spPr>
            <a:xfrm>
              <a:off x="332345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8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57AF3A8-14BA-929E-1AF8-A8328BB80F16}"/>
                </a:ext>
              </a:extLst>
            </p:cNvPr>
            <p:cNvSpPr txBox="1"/>
            <p:nvPr/>
          </p:nvSpPr>
          <p:spPr>
            <a:xfrm>
              <a:off x="366944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9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E87F000-3FC4-BE1A-3E90-11488E03FDF6}"/>
                </a:ext>
              </a:extLst>
            </p:cNvPr>
            <p:cNvSpPr txBox="1"/>
            <p:nvPr/>
          </p:nvSpPr>
          <p:spPr>
            <a:xfrm>
              <a:off x="3949470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ED67FAE-A021-52EA-64C0-CE4A280C72B2}"/>
                </a:ext>
              </a:extLst>
            </p:cNvPr>
            <p:cNvSpPr txBox="1"/>
            <p:nvPr/>
          </p:nvSpPr>
          <p:spPr>
            <a:xfrm>
              <a:off x="4314328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11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BADDEF0-C9A0-7748-8A80-B69132CB0C7F}"/>
                </a:ext>
              </a:extLst>
            </p:cNvPr>
            <p:cNvSpPr txBox="1"/>
            <p:nvPr/>
          </p:nvSpPr>
          <p:spPr>
            <a:xfrm>
              <a:off x="4622175" y="2967548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0A1C327-4D92-9C70-9ED6-B62F1E2C2434}"/>
                </a:ext>
              </a:extLst>
            </p:cNvPr>
            <p:cNvSpPr txBox="1"/>
            <p:nvPr/>
          </p:nvSpPr>
          <p:spPr>
            <a:xfrm>
              <a:off x="4990817" y="297834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13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1B6A01D-0749-D4A5-349D-FB69D79C20BF}"/>
                </a:ext>
              </a:extLst>
            </p:cNvPr>
            <p:cNvSpPr txBox="1"/>
            <p:nvPr/>
          </p:nvSpPr>
          <p:spPr>
            <a:xfrm>
              <a:off x="5323029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14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520C8AC-DD1B-DA18-B739-3E4BE32639A3}"/>
                </a:ext>
              </a:extLst>
            </p:cNvPr>
            <p:cNvSpPr txBox="1"/>
            <p:nvPr/>
          </p:nvSpPr>
          <p:spPr>
            <a:xfrm>
              <a:off x="5660925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15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EA72DE8-E752-6900-3D35-97842DA82541}"/>
                </a:ext>
              </a:extLst>
            </p:cNvPr>
            <p:cNvSpPr txBox="1"/>
            <p:nvPr/>
          </p:nvSpPr>
          <p:spPr>
            <a:xfrm>
              <a:off x="6007229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16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9AB82CF-9213-E450-C9DC-802E34CE9FDB}"/>
                </a:ext>
              </a:extLst>
            </p:cNvPr>
            <p:cNvSpPr txBox="1"/>
            <p:nvPr/>
          </p:nvSpPr>
          <p:spPr>
            <a:xfrm>
              <a:off x="6373422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17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91A8EF9-72F8-1C04-0D52-7E41A6D27850}"/>
                </a:ext>
              </a:extLst>
            </p:cNvPr>
            <p:cNvSpPr txBox="1"/>
            <p:nvPr/>
          </p:nvSpPr>
          <p:spPr>
            <a:xfrm>
              <a:off x="6708083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18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DC0F04D-E8F4-3223-8DE4-25565908C369}"/>
                </a:ext>
              </a:extLst>
            </p:cNvPr>
            <p:cNvSpPr txBox="1"/>
            <p:nvPr/>
          </p:nvSpPr>
          <p:spPr>
            <a:xfrm>
              <a:off x="7045979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19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7AD88A0-8AAE-2C79-58D7-EDB87E127700}"/>
                </a:ext>
              </a:extLst>
            </p:cNvPr>
            <p:cNvSpPr txBox="1"/>
            <p:nvPr/>
          </p:nvSpPr>
          <p:spPr>
            <a:xfrm>
              <a:off x="7423186" y="2966423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20</a:t>
              </a:r>
            </a:p>
          </p:txBody>
        </p: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E8CA0A01-EE9C-D1A1-0EF1-D2E164B47343}"/>
              </a:ext>
            </a:extLst>
          </p:cNvPr>
          <p:cNvSpPr/>
          <p:nvPr/>
        </p:nvSpPr>
        <p:spPr>
          <a:xfrm>
            <a:off x="3862437" y="2700665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FA538BB-ECA9-5477-5A20-D540C228C0E5}"/>
              </a:ext>
            </a:extLst>
          </p:cNvPr>
          <p:cNvSpPr/>
          <p:nvPr/>
        </p:nvSpPr>
        <p:spPr>
          <a:xfrm>
            <a:off x="4204022" y="2700330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463977C-EA0A-3540-DA62-FA2B235A8856}"/>
              </a:ext>
            </a:extLst>
          </p:cNvPr>
          <p:cNvSpPr/>
          <p:nvPr/>
        </p:nvSpPr>
        <p:spPr>
          <a:xfrm>
            <a:off x="4556151" y="2693584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72CF4F-05B2-EC78-53BE-BE0C4DA347C5}"/>
              </a:ext>
            </a:extLst>
          </p:cNvPr>
          <p:cNvSpPr/>
          <p:nvPr/>
        </p:nvSpPr>
        <p:spPr>
          <a:xfrm>
            <a:off x="4881530" y="2693584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ADCD4B0-01A8-6E6D-5276-D7B275D236A4}"/>
              </a:ext>
            </a:extLst>
          </p:cNvPr>
          <p:cNvSpPr/>
          <p:nvPr/>
        </p:nvSpPr>
        <p:spPr>
          <a:xfrm>
            <a:off x="5235083" y="2699580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2E5DCE1-CC5A-2AB2-1F2D-DB7548E63F0A}"/>
              </a:ext>
            </a:extLst>
          </p:cNvPr>
          <p:cNvSpPr/>
          <p:nvPr/>
        </p:nvSpPr>
        <p:spPr>
          <a:xfrm>
            <a:off x="5570690" y="2687791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14AD8A5-D64F-73FF-60C9-2E0F5AB36ACE}"/>
              </a:ext>
            </a:extLst>
          </p:cNvPr>
          <p:cNvSpPr/>
          <p:nvPr/>
        </p:nvSpPr>
        <p:spPr>
          <a:xfrm>
            <a:off x="5916527" y="2691239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902B54B-FCC4-DD2F-79B9-3EDA561A8B70}"/>
              </a:ext>
            </a:extLst>
          </p:cNvPr>
          <p:cNvSpPr/>
          <p:nvPr/>
        </p:nvSpPr>
        <p:spPr>
          <a:xfrm>
            <a:off x="3531145" y="2712166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096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2EF8435-1F20-7B5C-6157-56806B7B71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06146"/>
              </p:ext>
            </p:extLst>
          </p:nvPr>
        </p:nvGraphicFramePr>
        <p:xfrm>
          <a:off x="996078" y="2991955"/>
          <a:ext cx="682620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1310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86176501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96601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13959882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0656237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60238835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34497408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81766440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968437222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44789803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18625296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D007BBA-128B-7B1B-D40E-0CB14B2BC1F0}"/>
              </a:ext>
            </a:extLst>
          </p:cNvPr>
          <p:cNvSpPr txBox="1"/>
          <p:nvPr/>
        </p:nvSpPr>
        <p:spPr>
          <a:xfrm>
            <a:off x="2516615" y="566605"/>
            <a:ext cx="364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number line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D47736-72B4-70C9-6D4E-345E506E18A1}"/>
              </a:ext>
            </a:extLst>
          </p:cNvPr>
          <p:cNvSpPr txBox="1"/>
          <p:nvPr/>
        </p:nvSpPr>
        <p:spPr>
          <a:xfrm>
            <a:off x="1980331" y="4820466"/>
            <a:ext cx="5183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Underline all the </a:t>
            </a:r>
            <a:r>
              <a:rPr lang="en-GB" sz="2800">
                <a:latin typeface="Comic Sans MS" panose="030F0702030302020204" pitchFamily="66" charset="0"/>
              </a:rPr>
              <a:t>numbers that are </a:t>
            </a:r>
            <a:r>
              <a:rPr lang="en-GB" sz="2800" dirty="0">
                <a:latin typeface="Comic Sans MS" panose="030F0702030302020204" pitchFamily="66" charset="0"/>
              </a:rPr>
              <a:t>greater than 11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FA1A92-0DE6-240F-DDBA-3B01B83026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605" y="3909059"/>
            <a:ext cx="747045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1AF5EA4-6332-A024-BBDB-0AFD3E3EA985}"/>
              </a:ext>
            </a:extLst>
          </p:cNvPr>
          <p:cNvSpPr txBox="1"/>
          <p:nvPr/>
        </p:nvSpPr>
        <p:spPr>
          <a:xfrm>
            <a:off x="5298124" y="405174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B8EDA59-6386-B975-B3AB-ACFC98CD3914}"/>
              </a:ext>
            </a:extLst>
          </p:cNvPr>
          <p:cNvCxnSpPr>
            <a:cxnSpLocks/>
          </p:cNvCxnSpPr>
          <p:nvPr/>
        </p:nvCxnSpPr>
        <p:spPr>
          <a:xfrm>
            <a:off x="4950474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F39FC544-BA85-F28F-2992-70B0D1B88AAF}"/>
              </a:ext>
            </a:extLst>
          </p:cNvPr>
          <p:cNvGrpSpPr/>
          <p:nvPr/>
        </p:nvGrpSpPr>
        <p:grpSpPr>
          <a:xfrm>
            <a:off x="814257" y="2683618"/>
            <a:ext cx="7297450" cy="381256"/>
            <a:chOff x="606864" y="2966423"/>
            <a:chExt cx="7297450" cy="38125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AC20F9C-6381-F965-0618-11BEFFF0B2A1}"/>
                </a:ext>
              </a:extLst>
            </p:cNvPr>
            <p:cNvSpPr txBox="1"/>
            <p:nvPr/>
          </p:nvSpPr>
          <p:spPr>
            <a:xfrm>
              <a:off x="300445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7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0D8F34A-10CD-EF20-9B3C-15D54A2571FD}"/>
                </a:ext>
              </a:extLst>
            </p:cNvPr>
            <p:cNvSpPr txBox="1"/>
            <p:nvPr/>
          </p:nvSpPr>
          <p:spPr>
            <a:xfrm>
              <a:off x="60686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301B2DE-7F56-713E-F342-6CAB41F462FC}"/>
                </a:ext>
              </a:extLst>
            </p:cNvPr>
            <p:cNvSpPr txBox="1"/>
            <p:nvPr/>
          </p:nvSpPr>
          <p:spPr>
            <a:xfrm>
              <a:off x="961079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FA9EA9B-8F20-3F4E-63C7-CBF2E1A7A9A5}"/>
                </a:ext>
              </a:extLst>
            </p:cNvPr>
            <p:cNvSpPr txBox="1"/>
            <p:nvPr/>
          </p:nvSpPr>
          <p:spPr>
            <a:xfrm>
              <a:off x="1301502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2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1EAE842-A9ED-A536-FE0B-421581FD8A88}"/>
                </a:ext>
              </a:extLst>
            </p:cNvPr>
            <p:cNvSpPr txBox="1"/>
            <p:nvPr/>
          </p:nvSpPr>
          <p:spPr>
            <a:xfrm>
              <a:off x="1632498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3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C63129C-867C-594A-AC83-868EE06B71E8}"/>
                </a:ext>
              </a:extLst>
            </p:cNvPr>
            <p:cNvSpPr txBox="1"/>
            <p:nvPr/>
          </p:nvSpPr>
          <p:spPr>
            <a:xfrm>
              <a:off x="196349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4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D872DEE-AB64-0F44-47D6-63B1A2BD5506}"/>
                </a:ext>
              </a:extLst>
            </p:cNvPr>
            <p:cNvSpPr txBox="1"/>
            <p:nvPr/>
          </p:nvSpPr>
          <p:spPr>
            <a:xfrm>
              <a:off x="231847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5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DD2DCA7-579A-B38E-729F-593D22D8FD21}"/>
                </a:ext>
              </a:extLst>
            </p:cNvPr>
            <p:cNvSpPr txBox="1"/>
            <p:nvPr/>
          </p:nvSpPr>
          <p:spPr>
            <a:xfrm>
              <a:off x="264947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6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AEDDB54-F3F4-014F-2073-F0E8FA035E9E}"/>
                </a:ext>
              </a:extLst>
            </p:cNvPr>
            <p:cNvSpPr txBox="1"/>
            <p:nvPr/>
          </p:nvSpPr>
          <p:spPr>
            <a:xfrm>
              <a:off x="332345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8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3A725B3-C177-21CD-84F0-6FBEE8246348}"/>
                </a:ext>
              </a:extLst>
            </p:cNvPr>
            <p:cNvSpPr txBox="1"/>
            <p:nvPr/>
          </p:nvSpPr>
          <p:spPr>
            <a:xfrm>
              <a:off x="366944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9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2A96F16-888D-2EBC-B7E5-E582B0FF6994}"/>
                </a:ext>
              </a:extLst>
            </p:cNvPr>
            <p:cNvSpPr txBox="1"/>
            <p:nvPr/>
          </p:nvSpPr>
          <p:spPr>
            <a:xfrm>
              <a:off x="3949470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FEF1505-34EF-6250-8DBF-CADCA0133736}"/>
                </a:ext>
              </a:extLst>
            </p:cNvPr>
            <p:cNvSpPr txBox="1"/>
            <p:nvPr/>
          </p:nvSpPr>
          <p:spPr>
            <a:xfrm>
              <a:off x="4314328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11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62CCD7F-5EC0-07A5-B83C-66E17DB0F880}"/>
                </a:ext>
              </a:extLst>
            </p:cNvPr>
            <p:cNvSpPr txBox="1"/>
            <p:nvPr/>
          </p:nvSpPr>
          <p:spPr>
            <a:xfrm>
              <a:off x="4622175" y="2967548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12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EB4122E-2F9A-DFB9-70C0-AB0C0BE362DC}"/>
                </a:ext>
              </a:extLst>
            </p:cNvPr>
            <p:cNvSpPr txBox="1"/>
            <p:nvPr/>
          </p:nvSpPr>
          <p:spPr>
            <a:xfrm>
              <a:off x="4990817" y="297834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13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075C19B-DD1A-B091-370B-8C4CC32085DF}"/>
                </a:ext>
              </a:extLst>
            </p:cNvPr>
            <p:cNvSpPr txBox="1"/>
            <p:nvPr/>
          </p:nvSpPr>
          <p:spPr>
            <a:xfrm>
              <a:off x="5323029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14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CD245228-29D7-D999-523C-83C2A5BAF8AF}"/>
                </a:ext>
              </a:extLst>
            </p:cNvPr>
            <p:cNvSpPr txBox="1"/>
            <p:nvPr/>
          </p:nvSpPr>
          <p:spPr>
            <a:xfrm>
              <a:off x="5660925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15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35726ED-AE0E-ED53-2868-5218B1AB0FE2}"/>
                </a:ext>
              </a:extLst>
            </p:cNvPr>
            <p:cNvSpPr txBox="1"/>
            <p:nvPr/>
          </p:nvSpPr>
          <p:spPr>
            <a:xfrm>
              <a:off x="6007229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16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E33D634-C5B3-6BD7-D093-FD27046AD3BE}"/>
                </a:ext>
              </a:extLst>
            </p:cNvPr>
            <p:cNvSpPr txBox="1"/>
            <p:nvPr/>
          </p:nvSpPr>
          <p:spPr>
            <a:xfrm>
              <a:off x="6373422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17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CF51727-3D1D-AAE6-44F3-A273F98DD95E}"/>
                </a:ext>
              </a:extLst>
            </p:cNvPr>
            <p:cNvSpPr txBox="1"/>
            <p:nvPr/>
          </p:nvSpPr>
          <p:spPr>
            <a:xfrm>
              <a:off x="6708083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18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7EA1BC7-BF2F-8F2C-032A-066575B3F31F}"/>
                </a:ext>
              </a:extLst>
            </p:cNvPr>
            <p:cNvSpPr txBox="1"/>
            <p:nvPr/>
          </p:nvSpPr>
          <p:spPr>
            <a:xfrm>
              <a:off x="7045979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19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616D67E-8621-6B4B-62F5-08E3AFC23EC4}"/>
                </a:ext>
              </a:extLst>
            </p:cNvPr>
            <p:cNvSpPr txBox="1"/>
            <p:nvPr/>
          </p:nvSpPr>
          <p:spPr>
            <a:xfrm>
              <a:off x="7423186" y="2966423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20</a:t>
              </a:r>
            </a:p>
          </p:txBody>
        </p:sp>
      </p:grp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99A61C33-635F-638F-B946-D2C5EA5EB4C6}"/>
              </a:ext>
            </a:extLst>
          </p:cNvPr>
          <p:cNvCxnSpPr>
            <a:cxnSpLocks/>
          </p:cNvCxnSpPr>
          <p:nvPr/>
        </p:nvCxnSpPr>
        <p:spPr>
          <a:xfrm>
            <a:off x="5309739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B2E1531-49B0-6D30-C4C0-51F64E4D8217}"/>
              </a:ext>
            </a:extLst>
          </p:cNvPr>
          <p:cNvCxnSpPr>
            <a:cxnSpLocks/>
          </p:cNvCxnSpPr>
          <p:nvPr/>
        </p:nvCxnSpPr>
        <p:spPr>
          <a:xfrm>
            <a:off x="5644700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14CD054-5410-5AFE-8CF7-5D0EA4C20A3D}"/>
              </a:ext>
            </a:extLst>
          </p:cNvPr>
          <p:cNvCxnSpPr>
            <a:cxnSpLocks/>
          </p:cNvCxnSpPr>
          <p:nvPr/>
        </p:nvCxnSpPr>
        <p:spPr>
          <a:xfrm>
            <a:off x="5981956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8B1D3537-47F1-BE66-009E-CCF5796232F7}"/>
              </a:ext>
            </a:extLst>
          </p:cNvPr>
          <p:cNvCxnSpPr>
            <a:cxnSpLocks/>
          </p:cNvCxnSpPr>
          <p:nvPr/>
        </p:nvCxnSpPr>
        <p:spPr>
          <a:xfrm>
            <a:off x="6337564" y="2982380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3091E7B-CA26-0CE8-FDDF-E2502500D84D}"/>
              </a:ext>
            </a:extLst>
          </p:cNvPr>
          <p:cNvCxnSpPr>
            <a:cxnSpLocks/>
          </p:cNvCxnSpPr>
          <p:nvPr/>
        </p:nvCxnSpPr>
        <p:spPr>
          <a:xfrm>
            <a:off x="6656178" y="2982380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FDA08C15-8BBF-267E-160A-5A3491A56DAF}"/>
              </a:ext>
            </a:extLst>
          </p:cNvPr>
          <p:cNvCxnSpPr>
            <a:cxnSpLocks/>
          </p:cNvCxnSpPr>
          <p:nvPr/>
        </p:nvCxnSpPr>
        <p:spPr>
          <a:xfrm>
            <a:off x="7024820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93E0258-9102-38D3-1649-BA08AFB01D99}"/>
              </a:ext>
            </a:extLst>
          </p:cNvPr>
          <p:cNvCxnSpPr>
            <a:cxnSpLocks/>
          </p:cNvCxnSpPr>
          <p:nvPr/>
        </p:nvCxnSpPr>
        <p:spPr>
          <a:xfrm>
            <a:off x="7357032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DF0AC1D-F198-0DAB-DA04-5D6BD6A26746}"/>
              </a:ext>
            </a:extLst>
          </p:cNvPr>
          <p:cNvCxnSpPr>
            <a:cxnSpLocks/>
          </p:cNvCxnSpPr>
          <p:nvPr/>
        </p:nvCxnSpPr>
        <p:spPr>
          <a:xfrm>
            <a:off x="7734500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21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2FA7780-491D-8EEB-816F-08EA5E2D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525109"/>
              </p:ext>
            </p:extLst>
          </p:nvPr>
        </p:nvGraphicFramePr>
        <p:xfrm>
          <a:off x="996078" y="2991955"/>
          <a:ext cx="682620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1310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86176501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96601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13959882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0656237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60238835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34497408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81766440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968437222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44789803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18625296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860184A-E766-79D7-A27D-2108FE2C5810}"/>
              </a:ext>
            </a:extLst>
          </p:cNvPr>
          <p:cNvSpPr txBox="1"/>
          <p:nvPr/>
        </p:nvSpPr>
        <p:spPr>
          <a:xfrm>
            <a:off x="2516615" y="566605"/>
            <a:ext cx="364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number line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003999-8566-D67E-ABB8-8D86855EF2D9}"/>
              </a:ext>
            </a:extLst>
          </p:cNvPr>
          <p:cNvSpPr txBox="1"/>
          <p:nvPr/>
        </p:nvSpPr>
        <p:spPr>
          <a:xfrm>
            <a:off x="1980331" y="4820466"/>
            <a:ext cx="5183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Underline all the numbers that are less than 7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3E5A0E-04DB-ED23-D2D8-CECED901E4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605" y="3909059"/>
            <a:ext cx="747045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F9621A-ABED-77D4-3BFE-4C2736725885}"/>
              </a:ext>
            </a:extLst>
          </p:cNvPr>
          <p:cNvSpPr txBox="1"/>
          <p:nvPr/>
        </p:nvSpPr>
        <p:spPr>
          <a:xfrm>
            <a:off x="5298124" y="405174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2B0CC04-1507-76EC-F4A1-5899AE68A56B}"/>
              </a:ext>
            </a:extLst>
          </p:cNvPr>
          <p:cNvGrpSpPr/>
          <p:nvPr/>
        </p:nvGrpSpPr>
        <p:grpSpPr>
          <a:xfrm>
            <a:off x="814257" y="2683618"/>
            <a:ext cx="7297450" cy="381256"/>
            <a:chOff x="606864" y="2966423"/>
            <a:chExt cx="7297450" cy="381256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7C1971E-5EDB-D2C5-FB4E-563CDE8C0A18}"/>
                </a:ext>
              </a:extLst>
            </p:cNvPr>
            <p:cNvSpPr txBox="1"/>
            <p:nvPr/>
          </p:nvSpPr>
          <p:spPr>
            <a:xfrm>
              <a:off x="300445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7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76C97EB-C366-4AE2-81FC-B629293D46A6}"/>
                </a:ext>
              </a:extLst>
            </p:cNvPr>
            <p:cNvSpPr txBox="1"/>
            <p:nvPr/>
          </p:nvSpPr>
          <p:spPr>
            <a:xfrm>
              <a:off x="60686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41BF276-6286-AEA1-502B-6E972EF085EA}"/>
                </a:ext>
              </a:extLst>
            </p:cNvPr>
            <p:cNvSpPr txBox="1"/>
            <p:nvPr/>
          </p:nvSpPr>
          <p:spPr>
            <a:xfrm>
              <a:off x="961079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22944AE-155F-F42C-A2DA-EB6A3C86357D}"/>
                </a:ext>
              </a:extLst>
            </p:cNvPr>
            <p:cNvSpPr txBox="1"/>
            <p:nvPr/>
          </p:nvSpPr>
          <p:spPr>
            <a:xfrm>
              <a:off x="1301502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2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D7E97DA-F269-5E6A-FD13-FBE7E62E662B}"/>
                </a:ext>
              </a:extLst>
            </p:cNvPr>
            <p:cNvSpPr txBox="1"/>
            <p:nvPr/>
          </p:nvSpPr>
          <p:spPr>
            <a:xfrm>
              <a:off x="1632498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3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C64E01F-19DD-2C80-57EB-1D04F5959C06}"/>
                </a:ext>
              </a:extLst>
            </p:cNvPr>
            <p:cNvSpPr txBox="1"/>
            <p:nvPr/>
          </p:nvSpPr>
          <p:spPr>
            <a:xfrm>
              <a:off x="196349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4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E165E76-07CA-4BFA-6781-EB74F337885D}"/>
                </a:ext>
              </a:extLst>
            </p:cNvPr>
            <p:cNvSpPr txBox="1"/>
            <p:nvPr/>
          </p:nvSpPr>
          <p:spPr>
            <a:xfrm>
              <a:off x="231847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5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7B765A0-A307-367F-F5DC-8E977D80F1B0}"/>
                </a:ext>
              </a:extLst>
            </p:cNvPr>
            <p:cNvSpPr txBox="1"/>
            <p:nvPr/>
          </p:nvSpPr>
          <p:spPr>
            <a:xfrm>
              <a:off x="264947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6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251F8EB-D3F5-FFE7-AAB4-B9C6F4598914}"/>
                </a:ext>
              </a:extLst>
            </p:cNvPr>
            <p:cNvSpPr txBox="1"/>
            <p:nvPr/>
          </p:nvSpPr>
          <p:spPr>
            <a:xfrm>
              <a:off x="332345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8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6F9AC0D-BEFB-5801-EF08-07920789A067}"/>
                </a:ext>
              </a:extLst>
            </p:cNvPr>
            <p:cNvSpPr txBox="1"/>
            <p:nvPr/>
          </p:nvSpPr>
          <p:spPr>
            <a:xfrm>
              <a:off x="366944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9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E82A289-1056-8E2B-3631-A324698A25FB}"/>
                </a:ext>
              </a:extLst>
            </p:cNvPr>
            <p:cNvSpPr txBox="1"/>
            <p:nvPr/>
          </p:nvSpPr>
          <p:spPr>
            <a:xfrm>
              <a:off x="3949470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F80F2C6-4498-9073-CFDC-F42F2D39873C}"/>
                </a:ext>
              </a:extLst>
            </p:cNvPr>
            <p:cNvSpPr txBox="1"/>
            <p:nvPr/>
          </p:nvSpPr>
          <p:spPr>
            <a:xfrm>
              <a:off x="4314328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11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32EC238-A87E-8360-A01F-E08D52DD9C2C}"/>
                </a:ext>
              </a:extLst>
            </p:cNvPr>
            <p:cNvSpPr txBox="1"/>
            <p:nvPr/>
          </p:nvSpPr>
          <p:spPr>
            <a:xfrm>
              <a:off x="4622175" y="2967548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12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1FD1498-4D5C-4B7A-E22F-A706431E5501}"/>
                </a:ext>
              </a:extLst>
            </p:cNvPr>
            <p:cNvSpPr txBox="1"/>
            <p:nvPr/>
          </p:nvSpPr>
          <p:spPr>
            <a:xfrm>
              <a:off x="4990817" y="297834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13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2FFB004-8C9A-1064-9F03-4BC5AA950926}"/>
                </a:ext>
              </a:extLst>
            </p:cNvPr>
            <p:cNvSpPr txBox="1"/>
            <p:nvPr/>
          </p:nvSpPr>
          <p:spPr>
            <a:xfrm>
              <a:off x="5323029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14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22DD77D-B6E8-1376-A1BB-067EFA4257EC}"/>
                </a:ext>
              </a:extLst>
            </p:cNvPr>
            <p:cNvSpPr txBox="1"/>
            <p:nvPr/>
          </p:nvSpPr>
          <p:spPr>
            <a:xfrm>
              <a:off x="5660925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15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99C00B4-61DF-A70F-407F-3AAF60BB4DE9}"/>
                </a:ext>
              </a:extLst>
            </p:cNvPr>
            <p:cNvSpPr txBox="1"/>
            <p:nvPr/>
          </p:nvSpPr>
          <p:spPr>
            <a:xfrm>
              <a:off x="6007229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16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5B47F24-514D-E915-AE52-8B0346934D1F}"/>
                </a:ext>
              </a:extLst>
            </p:cNvPr>
            <p:cNvSpPr txBox="1"/>
            <p:nvPr/>
          </p:nvSpPr>
          <p:spPr>
            <a:xfrm>
              <a:off x="6373422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17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1129083-02E3-73AA-6738-A9E4CC270CC8}"/>
                </a:ext>
              </a:extLst>
            </p:cNvPr>
            <p:cNvSpPr txBox="1"/>
            <p:nvPr/>
          </p:nvSpPr>
          <p:spPr>
            <a:xfrm>
              <a:off x="6708083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18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612F3F3-A4A5-5523-A598-93E5BC7E5F7E}"/>
                </a:ext>
              </a:extLst>
            </p:cNvPr>
            <p:cNvSpPr txBox="1"/>
            <p:nvPr/>
          </p:nvSpPr>
          <p:spPr>
            <a:xfrm>
              <a:off x="7045979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19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44792C8-2786-42E9-7C72-808C77C3F4BD}"/>
                </a:ext>
              </a:extLst>
            </p:cNvPr>
            <p:cNvSpPr txBox="1"/>
            <p:nvPr/>
          </p:nvSpPr>
          <p:spPr>
            <a:xfrm>
              <a:off x="7423186" y="2966423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20</a:t>
              </a:r>
            </a:p>
          </p:txBody>
        </p:sp>
      </p:grp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2B7BB99-7C72-B405-57D9-A02829D23ADC}"/>
              </a:ext>
            </a:extLst>
          </p:cNvPr>
          <p:cNvCxnSpPr>
            <a:cxnSpLocks/>
          </p:cNvCxnSpPr>
          <p:nvPr/>
        </p:nvCxnSpPr>
        <p:spPr>
          <a:xfrm>
            <a:off x="844866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8F0BB749-E08D-6731-2A25-C04EB504776F}"/>
              </a:ext>
            </a:extLst>
          </p:cNvPr>
          <p:cNvCxnSpPr>
            <a:cxnSpLocks/>
          </p:cNvCxnSpPr>
          <p:nvPr/>
        </p:nvCxnSpPr>
        <p:spPr>
          <a:xfrm>
            <a:off x="1179827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5C96179-A006-13AC-B869-FF8E250D2FAB}"/>
              </a:ext>
            </a:extLst>
          </p:cNvPr>
          <p:cNvCxnSpPr>
            <a:cxnSpLocks/>
          </p:cNvCxnSpPr>
          <p:nvPr/>
        </p:nvCxnSpPr>
        <p:spPr>
          <a:xfrm>
            <a:off x="1517083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4405BF5C-C250-A095-3F6D-BDD1C6382588}"/>
              </a:ext>
            </a:extLst>
          </p:cNvPr>
          <p:cNvCxnSpPr>
            <a:cxnSpLocks/>
          </p:cNvCxnSpPr>
          <p:nvPr/>
        </p:nvCxnSpPr>
        <p:spPr>
          <a:xfrm>
            <a:off x="1872691" y="2982380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613066A-067F-B659-8DB1-1A66FE27F717}"/>
              </a:ext>
            </a:extLst>
          </p:cNvPr>
          <p:cNvCxnSpPr>
            <a:cxnSpLocks/>
          </p:cNvCxnSpPr>
          <p:nvPr/>
        </p:nvCxnSpPr>
        <p:spPr>
          <a:xfrm>
            <a:off x="2191305" y="2982380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CD433B6-8195-EA6F-83E4-7558ED85E87D}"/>
              </a:ext>
            </a:extLst>
          </p:cNvPr>
          <p:cNvCxnSpPr>
            <a:cxnSpLocks/>
          </p:cNvCxnSpPr>
          <p:nvPr/>
        </p:nvCxnSpPr>
        <p:spPr>
          <a:xfrm>
            <a:off x="2559947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A50A46C-22D5-060B-8245-C6892BB5AE00}"/>
              </a:ext>
            </a:extLst>
          </p:cNvPr>
          <p:cNvCxnSpPr>
            <a:cxnSpLocks/>
          </p:cNvCxnSpPr>
          <p:nvPr/>
        </p:nvCxnSpPr>
        <p:spPr>
          <a:xfrm>
            <a:off x="2892159" y="2991955"/>
            <a:ext cx="2516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1274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F5084C8-4AFE-32C6-48B5-F0F1BA29D0C6}"/>
              </a:ext>
            </a:extLst>
          </p:cNvPr>
          <p:cNvGraphicFramePr>
            <a:graphicFrameLocks noGrp="1"/>
          </p:cNvGraphicFramePr>
          <p:nvPr/>
        </p:nvGraphicFramePr>
        <p:xfrm>
          <a:off x="788685" y="2991955"/>
          <a:ext cx="682620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1310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86176501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96601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13959882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0656237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60238835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34497408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81766440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968437222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44789803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18625296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FB43928-5CE0-523E-41FD-6F1AB6978B47}"/>
              </a:ext>
            </a:extLst>
          </p:cNvPr>
          <p:cNvSpPr txBox="1"/>
          <p:nvPr/>
        </p:nvSpPr>
        <p:spPr>
          <a:xfrm>
            <a:off x="2516615" y="566605"/>
            <a:ext cx="3641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number line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CE20C8-0AF5-FCEA-4967-3BCF2D00168C}"/>
              </a:ext>
            </a:extLst>
          </p:cNvPr>
          <p:cNvSpPr txBox="1"/>
          <p:nvPr/>
        </p:nvSpPr>
        <p:spPr>
          <a:xfrm>
            <a:off x="1980331" y="4820466"/>
            <a:ext cx="5183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Label 9, 12, 15 and 18 on the number line.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488968-287D-518E-F507-CED6CA753C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605" y="3909059"/>
            <a:ext cx="747045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11ADB4C-38A9-6233-71F8-1C84011B1BD8}"/>
              </a:ext>
            </a:extLst>
          </p:cNvPr>
          <p:cNvSpPr txBox="1"/>
          <p:nvPr/>
        </p:nvSpPr>
        <p:spPr>
          <a:xfrm>
            <a:off x="5298124" y="405174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966A14-F99F-3763-2F97-CB1A30785D4D}"/>
              </a:ext>
            </a:extLst>
          </p:cNvPr>
          <p:cNvSpPr txBox="1"/>
          <p:nvPr/>
        </p:nvSpPr>
        <p:spPr>
          <a:xfrm>
            <a:off x="606864" y="2685692"/>
            <a:ext cx="363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0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82CDB7-A10B-0F24-C75A-DEC6B0DA3EE1}"/>
              </a:ext>
            </a:extLst>
          </p:cNvPr>
          <p:cNvSpPr txBox="1"/>
          <p:nvPr/>
        </p:nvSpPr>
        <p:spPr>
          <a:xfrm>
            <a:off x="3949470" y="2685692"/>
            <a:ext cx="48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10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77E10A-3A2C-EA13-3F67-874CA814DCE2}"/>
              </a:ext>
            </a:extLst>
          </p:cNvPr>
          <p:cNvSpPr txBox="1"/>
          <p:nvPr/>
        </p:nvSpPr>
        <p:spPr>
          <a:xfrm>
            <a:off x="5660925" y="2695119"/>
            <a:ext cx="48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5F7B44-5A8C-10F4-F60F-482391926219}"/>
              </a:ext>
            </a:extLst>
          </p:cNvPr>
          <p:cNvSpPr txBox="1"/>
          <p:nvPr/>
        </p:nvSpPr>
        <p:spPr>
          <a:xfrm>
            <a:off x="6708083" y="2695119"/>
            <a:ext cx="48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C82238-ACB5-0FAD-8D64-DF573FF5E93B}"/>
              </a:ext>
            </a:extLst>
          </p:cNvPr>
          <p:cNvSpPr txBox="1"/>
          <p:nvPr/>
        </p:nvSpPr>
        <p:spPr>
          <a:xfrm>
            <a:off x="3617996" y="2683618"/>
            <a:ext cx="48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733211C-F1D4-5BCD-3F01-3A88C915D7D9}"/>
              </a:ext>
            </a:extLst>
          </p:cNvPr>
          <p:cNvSpPr txBox="1"/>
          <p:nvPr/>
        </p:nvSpPr>
        <p:spPr>
          <a:xfrm>
            <a:off x="7423186" y="2683618"/>
            <a:ext cx="48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C429AC-D229-8755-5882-ADA14C375758}"/>
              </a:ext>
            </a:extLst>
          </p:cNvPr>
          <p:cNvSpPr txBox="1"/>
          <p:nvPr/>
        </p:nvSpPr>
        <p:spPr>
          <a:xfrm>
            <a:off x="4639461" y="2683618"/>
            <a:ext cx="481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2195380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9" grpId="0"/>
      <p:bldP spid="10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498E28-44A5-C88B-1C6C-0F94C2062959}"/>
              </a:ext>
            </a:extLst>
          </p:cNvPr>
          <p:cNvSpPr txBox="1"/>
          <p:nvPr/>
        </p:nvSpPr>
        <p:spPr>
          <a:xfrm>
            <a:off x="675415" y="3857590"/>
            <a:ext cx="76207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jumps are there from your number to zero?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C9B77E-6E70-9A9B-885F-175BBF26ADC5}"/>
              </a:ext>
            </a:extLst>
          </p:cNvPr>
          <p:cNvSpPr txBox="1"/>
          <p:nvPr/>
        </p:nvSpPr>
        <p:spPr>
          <a:xfrm>
            <a:off x="2122483" y="523434"/>
            <a:ext cx="54213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Pick a number on the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line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88668E-E78E-AC83-5F05-9BA7345B5BD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0935" y="387364"/>
            <a:ext cx="1371941" cy="1338315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2349642-EBC7-625F-A41A-5F9695D8E5F7}"/>
              </a:ext>
            </a:extLst>
          </p:cNvPr>
          <p:cNvGraphicFramePr>
            <a:graphicFrameLocks noGrp="1"/>
          </p:cNvGraphicFramePr>
          <p:nvPr/>
        </p:nvGraphicFramePr>
        <p:xfrm>
          <a:off x="960132" y="2673551"/>
          <a:ext cx="682620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1310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86176501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96601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13959882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0656237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60238835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34497408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81766440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968437222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44789803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18625296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E1AEB352-2436-F651-7523-96ABF7502A62}"/>
              </a:ext>
            </a:extLst>
          </p:cNvPr>
          <p:cNvGrpSpPr/>
          <p:nvPr/>
        </p:nvGrpSpPr>
        <p:grpSpPr>
          <a:xfrm>
            <a:off x="778311" y="2365214"/>
            <a:ext cx="7297450" cy="381256"/>
            <a:chOff x="606864" y="2966423"/>
            <a:chExt cx="7297450" cy="38125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22A1CE2-C7B1-A9D0-BC3D-2D32D32CF80B}"/>
                </a:ext>
              </a:extLst>
            </p:cNvPr>
            <p:cNvSpPr txBox="1"/>
            <p:nvPr/>
          </p:nvSpPr>
          <p:spPr>
            <a:xfrm>
              <a:off x="4622175" y="2967548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12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F4C500-C6BE-C5C9-1056-F30DDD684057}"/>
                </a:ext>
              </a:extLst>
            </p:cNvPr>
            <p:cNvSpPr txBox="1"/>
            <p:nvPr/>
          </p:nvSpPr>
          <p:spPr>
            <a:xfrm>
              <a:off x="300445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7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4EDD22B-86AE-A99A-0F60-D4DFD0854362}"/>
                </a:ext>
              </a:extLst>
            </p:cNvPr>
            <p:cNvSpPr txBox="1"/>
            <p:nvPr/>
          </p:nvSpPr>
          <p:spPr>
            <a:xfrm>
              <a:off x="60686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DFA8FB9-9E13-2F26-D7CD-2D0FA14408D8}"/>
                </a:ext>
              </a:extLst>
            </p:cNvPr>
            <p:cNvSpPr txBox="1"/>
            <p:nvPr/>
          </p:nvSpPr>
          <p:spPr>
            <a:xfrm>
              <a:off x="961079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4EBF0E8-4E17-82B1-8EDE-730E048A543B}"/>
                </a:ext>
              </a:extLst>
            </p:cNvPr>
            <p:cNvSpPr txBox="1"/>
            <p:nvPr/>
          </p:nvSpPr>
          <p:spPr>
            <a:xfrm>
              <a:off x="1301502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2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FE35222-1D2F-9024-A0A6-5F7D664FC7FE}"/>
                </a:ext>
              </a:extLst>
            </p:cNvPr>
            <p:cNvSpPr txBox="1"/>
            <p:nvPr/>
          </p:nvSpPr>
          <p:spPr>
            <a:xfrm>
              <a:off x="1632498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3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1939389-F45B-E215-606D-7D23B99150B5}"/>
                </a:ext>
              </a:extLst>
            </p:cNvPr>
            <p:cNvSpPr txBox="1"/>
            <p:nvPr/>
          </p:nvSpPr>
          <p:spPr>
            <a:xfrm>
              <a:off x="196349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4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AC7AE11-17C2-F351-58FB-39CC9B6B76CB}"/>
                </a:ext>
              </a:extLst>
            </p:cNvPr>
            <p:cNvSpPr txBox="1"/>
            <p:nvPr/>
          </p:nvSpPr>
          <p:spPr>
            <a:xfrm>
              <a:off x="231847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5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F08D2B8-0E3C-441D-2A77-AE0C7716EA03}"/>
                </a:ext>
              </a:extLst>
            </p:cNvPr>
            <p:cNvSpPr txBox="1"/>
            <p:nvPr/>
          </p:nvSpPr>
          <p:spPr>
            <a:xfrm>
              <a:off x="264947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6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2A5CDCF-0EAD-07D5-EB17-468F61FCD4C1}"/>
                </a:ext>
              </a:extLst>
            </p:cNvPr>
            <p:cNvSpPr txBox="1"/>
            <p:nvPr/>
          </p:nvSpPr>
          <p:spPr>
            <a:xfrm>
              <a:off x="332345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8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F1B2EC5-D291-9D99-3E90-F7F32BEA17D7}"/>
                </a:ext>
              </a:extLst>
            </p:cNvPr>
            <p:cNvSpPr txBox="1"/>
            <p:nvPr/>
          </p:nvSpPr>
          <p:spPr>
            <a:xfrm>
              <a:off x="366944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9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B14FB97-C95D-B6FE-6F91-C2BF2FC933A3}"/>
                </a:ext>
              </a:extLst>
            </p:cNvPr>
            <p:cNvSpPr txBox="1"/>
            <p:nvPr/>
          </p:nvSpPr>
          <p:spPr>
            <a:xfrm>
              <a:off x="3949470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BFAAD35-BB59-7EA9-A3D7-4FC0482139BD}"/>
                </a:ext>
              </a:extLst>
            </p:cNvPr>
            <p:cNvSpPr txBox="1"/>
            <p:nvPr/>
          </p:nvSpPr>
          <p:spPr>
            <a:xfrm>
              <a:off x="4314328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11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2BD46CB-A470-C36A-BBE4-F22FA804A908}"/>
                </a:ext>
              </a:extLst>
            </p:cNvPr>
            <p:cNvSpPr txBox="1"/>
            <p:nvPr/>
          </p:nvSpPr>
          <p:spPr>
            <a:xfrm>
              <a:off x="4990817" y="297834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13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04EE585-3A51-67DA-5960-F06F6414BB47}"/>
                </a:ext>
              </a:extLst>
            </p:cNvPr>
            <p:cNvSpPr txBox="1"/>
            <p:nvPr/>
          </p:nvSpPr>
          <p:spPr>
            <a:xfrm>
              <a:off x="5323029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14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D65E4CB-13C2-29CB-D14B-68168EA96C58}"/>
                </a:ext>
              </a:extLst>
            </p:cNvPr>
            <p:cNvSpPr txBox="1"/>
            <p:nvPr/>
          </p:nvSpPr>
          <p:spPr>
            <a:xfrm>
              <a:off x="5660925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15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6B1F70F-8E7D-F5D2-E420-0ACEA4AF2895}"/>
                </a:ext>
              </a:extLst>
            </p:cNvPr>
            <p:cNvSpPr txBox="1"/>
            <p:nvPr/>
          </p:nvSpPr>
          <p:spPr>
            <a:xfrm>
              <a:off x="6007229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16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7B7DA8D-F09E-DE20-12BE-33C1BB37559A}"/>
                </a:ext>
              </a:extLst>
            </p:cNvPr>
            <p:cNvSpPr txBox="1"/>
            <p:nvPr/>
          </p:nvSpPr>
          <p:spPr>
            <a:xfrm>
              <a:off x="6373422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17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CC7491F-C2C5-2E21-7B45-51CE0C74957E}"/>
                </a:ext>
              </a:extLst>
            </p:cNvPr>
            <p:cNvSpPr txBox="1"/>
            <p:nvPr/>
          </p:nvSpPr>
          <p:spPr>
            <a:xfrm>
              <a:off x="6708083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18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6CB07E6-7E57-51CB-C22C-129A9CBB20B3}"/>
                </a:ext>
              </a:extLst>
            </p:cNvPr>
            <p:cNvSpPr txBox="1"/>
            <p:nvPr/>
          </p:nvSpPr>
          <p:spPr>
            <a:xfrm>
              <a:off x="7045979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19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D81DDEEA-C7AC-A835-3F96-8508EFC17AAE}"/>
                </a:ext>
              </a:extLst>
            </p:cNvPr>
            <p:cNvSpPr txBox="1"/>
            <p:nvPr/>
          </p:nvSpPr>
          <p:spPr>
            <a:xfrm>
              <a:off x="7423186" y="2966423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20</a:t>
              </a:r>
            </a:p>
          </p:txBody>
        </p:sp>
      </p:grpSp>
      <p:sp>
        <p:nvSpPr>
          <p:cNvPr id="28" name="Oval 27">
            <a:extLst>
              <a:ext uri="{FF2B5EF4-FFF2-40B4-BE49-F238E27FC236}">
                <a16:creationId xmlns:a16="http://schemas.microsoft.com/office/drawing/2014/main" id="{90FAEFD5-D43E-9B27-F1DF-6C1308716DC5}"/>
              </a:ext>
            </a:extLst>
          </p:cNvPr>
          <p:cNvSpPr/>
          <p:nvPr/>
        </p:nvSpPr>
        <p:spPr>
          <a:xfrm>
            <a:off x="3874843" y="2391687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94B1968E-0CFD-D549-CE7A-67997DDE1DDE}"/>
              </a:ext>
            </a:extLst>
          </p:cNvPr>
          <p:cNvSpPr/>
          <p:nvPr/>
        </p:nvSpPr>
        <p:spPr>
          <a:xfrm rot="16200000" flipH="1">
            <a:off x="3758473" y="2110799"/>
            <a:ext cx="242827" cy="335273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Left Bracket 29">
            <a:extLst>
              <a:ext uri="{FF2B5EF4-FFF2-40B4-BE49-F238E27FC236}">
                <a16:creationId xmlns:a16="http://schemas.microsoft.com/office/drawing/2014/main" id="{E95DAE59-8CF6-DF7D-9F6D-C567F6F3F2A7}"/>
              </a:ext>
            </a:extLst>
          </p:cNvPr>
          <p:cNvSpPr/>
          <p:nvPr/>
        </p:nvSpPr>
        <p:spPr>
          <a:xfrm rot="16200000" flipH="1">
            <a:off x="3389831" y="2110358"/>
            <a:ext cx="242827" cy="335273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Left Bracket 30">
            <a:extLst>
              <a:ext uri="{FF2B5EF4-FFF2-40B4-BE49-F238E27FC236}">
                <a16:creationId xmlns:a16="http://schemas.microsoft.com/office/drawing/2014/main" id="{50C59E0F-FD59-8C01-AC7B-DB325DD271B9}"/>
              </a:ext>
            </a:extLst>
          </p:cNvPr>
          <p:cNvSpPr/>
          <p:nvPr/>
        </p:nvSpPr>
        <p:spPr>
          <a:xfrm rot="16200000" flipH="1">
            <a:off x="3022096" y="2110357"/>
            <a:ext cx="242827" cy="335273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Left Bracket 31">
            <a:extLst>
              <a:ext uri="{FF2B5EF4-FFF2-40B4-BE49-F238E27FC236}">
                <a16:creationId xmlns:a16="http://schemas.microsoft.com/office/drawing/2014/main" id="{21ACE4CC-9D09-32CF-23CF-5BED500C872D}"/>
              </a:ext>
            </a:extLst>
          </p:cNvPr>
          <p:cNvSpPr/>
          <p:nvPr/>
        </p:nvSpPr>
        <p:spPr>
          <a:xfrm rot="16200000" flipH="1">
            <a:off x="2668673" y="2125110"/>
            <a:ext cx="255942" cy="293535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D3000DCA-04E3-877B-CEDB-EB8F7FD532A1}"/>
              </a:ext>
            </a:extLst>
          </p:cNvPr>
          <p:cNvSpPr/>
          <p:nvPr/>
        </p:nvSpPr>
        <p:spPr>
          <a:xfrm rot="16200000" flipH="1">
            <a:off x="2339529" y="2124637"/>
            <a:ext cx="255942" cy="293535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D70EC60E-72FA-CCE8-5CC6-A0A6BE29405C}"/>
              </a:ext>
            </a:extLst>
          </p:cNvPr>
          <p:cNvSpPr/>
          <p:nvPr/>
        </p:nvSpPr>
        <p:spPr>
          <a:xfrm rot="16200000" flipH="1">
            <a:off x="1995661" y="2131226"/>
            <a:ext cx="255942" cy="293535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Left Bracket 34">
            <a:extLst>
              <a:ext uri="{FF2B5EF4-FFF2-40B4-BE49-F238E27FC236}">
                <a16:creationId xmlns:a16="http://schemas.microsoft.com/office/drawing/2014/main" id="{D238A684-6C4B-C2C9-762F-8980DD0F1825}"/>
              </a:ext>
            </a:extLst>
          </p:cNvPr>
          <p:cNvSpPr/>
          <p:nvPr/>
        </p:nvSpPr>
        <p:spPr>
          <a:xfrm rot="16200000" flipH="1">
            <a:off x="1653532" y="2138225"/>
            <a:ext cx="255942" cy="293535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Left Bracket 35">
            <a:extLst>
              <a:ext uri="{FF2B5EF4-FFF2-40B4-BE49-F238E27FC236}">
                <a16:creationId xmlns:a16="http://schemas.microsoft.com/office/drawing/2014/main" id="{62F98735-1332-BC4C-EEFA-4F7AC4CDA104}"/>
              </a:ext>
            </a:extLst>
          </p:cNvPr>
          <p:cNvSpPr/>
          <p:nvPr/>
        </p:nvSpPr>
        <p:spPr>
          <a:xfrm rot="16200000" flipH="1">
            <a:off x="1311116" y="2138226"/>
            <a:ext cx="255942" cy="293535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Left Bracket 36">
            <a:extLst>
              <a:ext uri="{FF2B5EF4-FFF2-40B4-BE49-F238E27FC236}">
                <a16:creationId xmlns:a16="http://schemas.microsoft.com/office/drawing/2014/main" id="{672D3F87-82EE-2B2C-EB66-89BF4E17F7D7}"/>
              </a:ext>
            </a:extLst>
          </p:cNvPr>
          <p:cNvSpPr/>
          <p:nvPr/>
        </p:nvSpPr>
        <p:spPr>
          <a:xfrm rot="16200000" flipH="1">
            <a:off x="975745" y="2138226"/>
            <a:ext cx="255942" cy="293535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B16793E-5442-3A4B-4336-FF745992C208}"/>
              </a:ext>
            </a:extLst>
          </p:cNvPr>
          <p:cNvSpPr txBox="1"/>
          <p:nvPr/>
        </p:nvSpPr>
        <p:spPr>
          <a:xfrm>
            <a:off x="6304305" y="4350033"/>
            <a:ext cx="481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719822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75BE30-3456-98D8-4524-9BB740496A66}"/>
              </a:ext>
            </a:extLst>
          </p:cNvPr>
          <p:cNvSpPr txBox="1"/>
          <p:nvPr/>
        </p:nvSpPr>
        <p:spPr>
          <a:xfrm>
            <a:off x="830553" y="3903756"/>
            <a:ext cx="742543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jumps are there from your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number to 20?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31C1CE-F208-0672-B9EF-C2BDB8B16460}"/>
              </a:ext>
            </a:extLst>
          </p:cNvPr>
          <p:cNvSpPr txBox="1"/>
          <p:nvPr/>
        </p:nvSpPr>
        <p:spPr>
          <a:xfrm>
            <a:off x="2122483" y="523434"/>
            <a:ext cx="54213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Pick a number on the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line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6BB11F-8B4A-8DB8-23B8-C101DEC8658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0935" y="387364"/>
            <a:ext cx="1371941" cy="1338315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60FFDCB-8732-D97B-307B-64EB722D50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047985"/>
              </p:ext>
            </p:extLst>
          </p:nvPr>
        </p:nvGraphicFramePr>
        <p:xfrm>
          <a:off x="960132" y="2673551"/>
          <a:ext cx="682620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1310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86176501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96601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13959882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0656237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60238835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34497408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81766440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968437222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44789803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18625296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7C801A7E-AD43-29F3-68CF-292D11ACF1EF}"/>
              </a:ext>
            </a:extLst>
          </p:cNvPr>
          <p:cNvGrpSpPr/>
          <p:nvPr/>
        </p:nvGrpSpPr>
        <p:grpSpPr>
          <a:xfrm>
            <a:off x="778311" y="2365214"/>
            <a:ext cx="7297450" cy="381256"/>
            <a:chOff x="606864" y="2966423"/>
            <a:chExt cx="7297450" cy="381256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1F89A3D-CC5F-5B0F-6284-80F0926A8A9F}"/>
                </a:ext>
              </a:extLst>
            </p:cNvPr>
            <p:cNvSpPr txBox="1"/>
            <p:nvPr/>
          </p:nvSpPr>
          <p:spPr>
            <a:xfrm>
              <a:off x="4622175" y="2967548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12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B3BAD49-A11C-E345-40B9-3D6EEA9ACCDE}"/>
                </a:ext>
              </a:extLst>
            </p:cNvPr>
            <p:cNvSpPr txBox="1"/>
            <p:nvPr/>
          </p:nvSpPr>
          <p:spPr>
            <a:xfrm>
              <a:off x="300445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7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DDD5942-A728-4BBF-5324-296AE66C0E3D}"/>
                </a:ext>
              </a:extLst>
            </p:cNvPr>
            <p:cNvSpPr txBox="1"/>
            <p:nvPr/>
          </p:nvSpPr>
          <p:spPr>
            <a:xfrm>
              <a:off x="60686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2A62E19-9D08-744A-DD65-07217365DFD3}"/>
                </a:ext>
              </a:extLst>
            </p:cNvPr>
            <p:cNvSpPr txBox="1"/>
            <p:nvPr/>
          </p:nvSpPr>
          <p:spPr>
            <a:xfrm>
              <a:off x="961079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640FC1E-E304-BB4C-70ED-6A0A515F7BFE}"/>
                </a:ext>
              </a:extLst>
            </p:cNvPr>
            <p:cNvSpPr txBox="1"/>
            <p:nvPr/>
          </p:nvSpPr>
          <p:spPr>
            <a:xfrm>
              <a:off x="1301502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2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52D64AF-A5E3-9F67-ACF2-3FD2B33D604F}"/>
                </a:ext>
              </a:extLst>
            </p:cNvPr>
            <p:cNvSpPr txBox="1"/>
            <p:nvPr/>
          </p:nvSpPr>
          <p:spPr>
            <a:xfrm>
              <a:off x="1632498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3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B525A34-DB9B-300A-68CB-6E8CFCE2B33D}"/>
                </a:ext>
              </a:extLst>
            </p:cNvPr>
            <p:cNvSpPr txBox="1"/>
            <p:nvPr/>
          </p:nvSpPr>
          <p:spPr>
            <a:xfrm>
              <a:off x="196349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4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D3B2B54-A8EC-B01C-B117-EF844CE78E44}"/>
                </a:ext>
              </a:extLst>
            </p:cNvPr>
            <p:cNvSpPr txBox="1"/>
            <p:nvPr/>
          </p:nvSpPr>
          <p:spPr>
            <a:xfrm>
              <a:off x="231847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5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D16A4C3-1CDD-E006-2205-BF0E7C69D812}"/>
                </a:ext>
              </a:extLst>
            </p:cNvPr>
            <p:cNvSpPr txBox="1"/>
            <p:nvPr/>
          </p:nvSpPr>
          <p:spPr>
            <a:xfrm>
              <a:off x="264947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6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0FD5211-16B1-9203-0098-E98BBFD58EB9}"/>
                </a:ext>
              </a:extLst>
            </p:cNvPr>
            <p:cNvSpPr txBox="1"/>
            <p:nvPr/>
          </p:nvSpPr>
          <p:spPr>
            <a:xfrm>
              <a:off x="332345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8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5ED050B-E850-9264-4009-48659A4DC39A}"/>
                </a:ext>
              </a:extLst>
            </p:cNvPr>
            <p:cNvSpPr txBox="1"/>
            <p:nvPr/>
          </p:nvSpPr>
          <p:spPr>
            <a:xfrm>
              <a:off x="366944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9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5BEBF34-F0AA-98A4-EF2A-09A67D46C987}"/>
                </a:ext>
              </a:extLst>
            </p:cNvPr>
            <p:cNvSpPr txBox="1"/>
            <p:nvPr/>
          </p:nvSpPr>
          <p:spPr>
            <a:xfrm>
              <a:off x="3949470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10</a:t>
              </a:r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AF37910-EE63-7E7D-F911-A3A28F9C4DE3}"/>
                </a:ext>
              </a:extLst>
            </p:cNvPr>
            <p:cNvSpPr txBox="1"/>
            <p:nvPr/>
          </p:nvSpPr>
          <p:spPr>
            <a:xfrm>
              <a:off x="4314328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11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111A37D-803D-5283-85FA-65D64F1B3D23}"/>
                </a:ext>
              </a:extLst>
            </p:cNvPr>
            <p:cNvSpPr txBox="1"/>
            <p:nvPr/>
          </p:nvSpPr>
          <p:spPr>
            <a:xfrm>
              <a:off x="4990817" y="297834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13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D397BCF-B7C6-8F73-B6A2-F90F3A88B58C}"/>
                </a:ext>
              </a:extLst>
            </p:cNvPr>
            <p:cNvSpPr txBox="1"/>
            <p:nvPr/>
          </p:nvSpPr>
          <p:spPr>
            <a:xfrm>
              <a:off x="5323029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14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2BFF0B8-4ABF-74FB-5306-F87A878A2D2B}"/>
                </a:ext>
              </a:extLst>
            </p:cNvPr>
            <p:cNvSpPr txBox="1"/>
            <p:nvPr/>
          </p:nvSpPr>
          <p:spPr>
            <a:xfrm>
              <a:off x="5660925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15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E8A72B8-7724-1B95-AC5D-5EB5B3C01B1A}"/>
                </a:ext>
              </a:extLst>
            </p:cNvPr>
            <p:cNvSpPr txBox="1"/>
            <p:nvPr/>
          </p:nvSpPr>
          <p:spPr>
            <a:xfrm>
              <a:off x="6007229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16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97232E4-CED6-7474-D034-DE8A3E6053CF}"/>
                </a:ext>
              </a:extLst>
            </p:cNvPr>
            <p:cNvSpPr txBox="1"/>
            <p:nvPr/>
          </p:nvSpPr>
          <p:spPr>
            <a:xfrm>
              <a:off x="6373422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17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D9176C7-ED4B-B443-3F53-080549120AF0}"/>
                </a:ext>
              </a:extLst>
            </p:cNvPr>
            <p:cNvSpPr txBox="1"/>
            <p:nvPr/>
          </p:nvSpPr>
          <p:spPr>
            <a:xfrm>
              <a:off x="6708083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18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209D4C3-6941-6EE0-AB1E-751759D21EC4}"/>
                </a:ext>
              </a:extLst>
            </p:cNvPr>
            <p:cNvSpPr txBox="1"/>
            <p:nvPr/>
          </p:nvSpPr>
          <p:spPr>
            <a:xfrm>
              <a:off x="7045979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19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99BF312-CAA7-048A-F426-0D46C4AF8BEA}"/>
                </a:ext>
              </a:extLst>
            </p:cNvPr>
            <p:cNvSpPr txBox="1"/>
            <p:nvPr/>
          </p:nvSpPr>
          <p:spPr>
            <a:xfrm>
              <a:off x="7423186" y="2966423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anose="030F0702030302020204" pitchFamily="66" charset="0"/>
                </a:rPr>
                <a:t>20</a:t>
              </a:r>
            </a:p>
          </p:txBody>
        </p:sp>
      </p:grpSp>
      <p:sp>
        <p:nvSpPr>
          <p:cNvPr id="28" name="Left Bracket 27">
            <a:extLst>
              <a:ext uri="{FF2B5EF4-FFF2-40B4-BE49-F238E27FC236}">
                <a16:creationId xmlns:a16="http://schemas.microsoft.com/office/drawing/2014/main" id="{F7724027-8B49-7B71-0B30-CC2E66571B5D}"/>
              </a:ext>
            </a:extLst>
          </p:cNvPr>
          <p:cNvSpPr/>
          <p:nvPr/>
        </p:nvSpPr>
        <p:spPr>
          <a:xfrm rot="5400000">
            <a:off x="4029604" y="2146917"/>
            <a:ext cx="220398" cy="300678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4AC4486-BF07-3F43-AEEE-C4216E23FED6}"/>
              </a:ext>
            </a:extLst>
          </p:cNvPr>
          <p:cNvSpPr/>
          <p:nvPr/>
        </p:nvSpPr>
        <p:spPr>
          <a:xfrm>
            <a:off x="3874843" y="2391687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D2C12BA-B92A-7633-4176-249E00D3FE69}"/>
              </a:ext>
            </a:extLst>
          </p:cNvPr>
          <p:cNvSpPr txBox="1"/>
          <p:nvPr/>
        </p:nvSpPr>
        <p:spPr>
          <a:xfrm>
            <a:off x="6192570" y="4396199"/>
            <a:ext cx="686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31" name="Left Bracket 30">
            <a:extLst>
              <a:ext uri="{FF2B5EF4-FFF2-40B4-BE49-F238E27FC236}">
                <a16:creationId xmlns:a16="http://schemas.microsoft.com/office/drawing/2014/main" id="{449404DA-A758-46D1-C0EB-1B05699B1C37}"/>
              </a:ext>
            </a:extLst>
          </p:cNvPr>
          <p:cNvSpPr/>
          <p:nvPr/>
        </p:nvSpPr>
        <p:spPr>
          <a:xfrm rot="5400000">
            <a:off x="4428051" y="2150084"/>
            <a:ext cx="220398" cy="300678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Left Bracket 31">
            <a:extLst>
              <a:ext uri="{FF2B5EF4-FFF2-40B4-BE49-F238E27FC236}">
                <a16:creationId xmlns:a16="http://schemas.microsoft.com/office/drawing/2014/main" id="{52411D9A-4548-E6C1-2B83-F5978704C186}"/>
              </a:ext>
            </a:extLst>
          </p:cNvPr>
          <p:cNvSpPr/>
          <p:nvPr/>
        </p:nvSpPr>
        <p:spPr>
          <a:xfrm rot="5400000">
            <a:off x="4791863" y="2147711"/>
            <a:ext cx="220398" cy="300678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Left Bracket 32">
            <a:extLst>
              <a:ext uri="{FF2B5EF4-FFF2-40B4-BE49-F238E27FC236}">
                <a16:creationId xmlns:a16="http://schemas.microsoft.com/office/drawing/2014/main" id="{1082608F-5602-37C1-FEE6-F443FAC34FCC}"/>
              </a:ext>
            </a:extLst>
          </p:cNvPr>
          <p:cNvSpPr/>
          <p:nvPr/>
        </p:nvSpPr>
        <p:spPr>
          <a:xfrm rot="5400000">
            <a:off x="5168316" y="2141209"/>
            <a:ext cx="220398" cy="300678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FF926DDF-E6C2-B2E8-CB40-1F088EEEC986}"/>
              </a:ext>
            </a:extLst>
          </p:cNvPr>
          <p:cNvSpPr/>
          <p:nvPr/>
        </p:nvSpPr>
        <p:spPr>
          <a:xfrm rot="5400000">
            <a:off x="5518295" y="2141209"/>
            <a:ext cx="220398" cy="300678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Left Bracket 34">
            <a:extLst>
              <a:ext uri="{FF2B5EF4-FFF2-40B4-BE49-F238E27FC236}">
                <a16:creationId xmlns:a16="http://schemas.microsoft.com/office/drawing/2014/main" id="{6BF55D09-28D8-9B99-8BF9-19C0DE32BE6E}"/>
              </a:ext>
            </a:extLst>
          </p:cNvPr>
          <p:cNvSpPr/>
          <p:nvPr/>
        </p:nvSpPr>
        <p:spPr>
          <a:xfrm rot="5400000">
            <a:off x="5864190" y="2153061"/>
            <a:ext cx="220398" cy="300678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Left Bracket 35">
            <a:extLst>
              <a:ext uri="{FF2B5EF4-FFF2-40B4-BE49-F238E27FC236}">
                <a16:creationId xmlns:a16="http://schemas.microsoft.com/office/drawing/2014/main" id="{727ABFA3-E200-8B9F-BB19-3DFF47D5C995}"/>
              </a:ext>
            </a:extLst>
          </p:cNvPr>
          <p:cNvSpPr/>
          <p:nvPr/>
        </p:nvSpPr>
        <p:spPr>
          <a:xfrm rot="5400000">
            <a:off x="6205044" y="2154994"/>
            <a:ext cx="220398" cy="300678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Left Bracket 36">
            <a:extLst>
              <a:ext uri="{FF2B5EF4-FFF2-40B4-BE49-F238E27FC236}">
                <a16:creationId xmlns:a16="http://schemas.microsoft.com/office/drawing/2014/main" id="{E55934D6-1F60-234D-1876-2E93A11DC71B}"/>
              </a:ext>
            </a:extLst>
          </p:cNvPr>
          <p:cNvSpPr/>
          <p:nvPr/>
        </p:nvSpPr>
        <p:spPr>
          <a:xfrm rot="5400000">
            <a:off x="6547931" y="2163867"/>
            <a:ext cx="220398" cy="300678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Left Bracket 37">
            <a:extLst>
              <a:ext uri="{FF2B5EF4-FFF2-40B4-BE49-F238E27FC236}">
                <a16:creationId xmlns:a16="http://schemas.microsoft.com/office/drawing/2014/main" id="{F6455D55-541A-B790-48A3-7291E1B6B855}"/>
              </a:ext>
            </a:extLst>
          </p:cNvPr>
          <p:cNvSpPr/>
          <p:nvPr/>
        </p:nvSpPr>
        <p:spPr>
          <a:xfrm rot="5400000">
            <a:off x="6900186" y="2141209"/>
            <a:ext cx="220398" cy="300678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Left Bracket 38">
            <a:extLst>
              <a:ext uri="{FF2B5EF4-FFF2-40B4-BE49-F238E27FC236}">
                <a16:creationId xmlns:a16="http://schemas.microsoft.com/office/drawing/2014/main" id="{45BFA521-B273-4B91-C888-25E956E87FA7}"/>
              </a:ext>
            </a:extLst>
          </p:cNvPr>
          <p:cNvSpPr/>
          <p:nvPr/>
        </p:nvSpPr>
        <p:spPr>
          <a:xfrm rot="5400000">
            <a:off x="7249402" y="2140289"/>
            <a:ext cx="220398" cy="300678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Left Bracket 39">
            <a:extLst>
              <a:ext uri="{FF2B5EF4-FFF2-40B4-BE49-F238E27FC236}">
                <a16:creationId xmlns:a16="http://schemas.microsoft.com/office/drawing/2014/main" id="{B9F9AA15-3E24-0303-86BD-5517650174FF}"/>
              </a:ext>
            </a:extLst>
          </p:cNvPr>
          <p:cNvSpPr/>
          <p:nvPr/>
        </p:nvSpPr>
        <p:spPr>
          <a:xfrm rot="5400000">
            <a:off x="7601549" y="2139304"/>
            <a:ext cx="220398" cy="300678"/>
          </a:xfrm>
          <a:prstGeom prst="leftBracket">
            <a:avLst>
              <a:gd name="adj" fmla="val 104244"/>
            </a:avLst>
          </a:prstGeom>
          <a:ln w="190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A148C7F-DD17-147A-93D1-F4D082367C91}"/>
              </a:ext>
            </a:extLst>
          </p:cNvPr>
          <p:cNvSpPr txBox="1"/>
          <p:nvPr/>
        </p:nvSpPr>
        <p:spPr>
          <a:xfrm>
            <a:off x="1233594" y="5241752"/>
            <a:ext cx="66768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Is your number closer to 0 or 20?</a:t>
            </a:r>
          </a:p>
        </p:txBody>
      </p:sp>
    </p:spTree>
    <p:extLst>
      <p:ext uri="{BB962C8B-B14F-4D97-AF65-F5344CB8AC3E}">
        <p14:creationId xmlns:p14="http://schemas.microsoft.com/office/powerpoint/2010/main" val="140434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6F8FE14-530A-402D-6F9D-16F6A2B81F57}"/>
              </a:ext>
            </a:extLst>
          </p:cNvPr>
          <p:cNvSpPr txBox="1"/>
          <p:nvPr/>
        </p:nvSpPr>
        <p:spPr>
          <a:xfrm>
            <a:off x="3253370" y="5196539"/>
            <a:ext cx="26372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15, 16 and 17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E95F7D-E7AE-86B4-1DE4-E7B091BE3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887" y="4257608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864378-E15F-841C-D7C6-3778C6A4CD7E}"/>
              </a:ext>
            </a:extLst>
          </p:cNvPr>
          <p:cNvSpPr txBox="1"/>
          <p:nvPr/>
        </p:nvSpPr>
        <p:spPr>
          <a:xfrm>
            <a:off x="5394406" y="440029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9B7269-B360-C338-DA00-01802C18E80C}"/>
              </a:ext>
            </a:extLst>
          </p:cNvPr>
          <p:cNvSpPr txBox="1"/>
          <p:nvPr/>
        </p:nvSpPr>
        <p:spPr>
          <a:xfrm>
            <a:off x="1547007" y="491911"/>
            <a:ext cx="5514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numbers are hidden?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81FF08-9F56-51F2-62C8-45813E0238C2}"/>
              </a:ext>
            </a:extLst>
          </p:cNvPr>
          <p:cNvSpPr txBox="1"/>
          <p:nvPr/>
        </p:nvSpPr>
        <p:spPr>
          <a:xfrm>
            <a:off x="7599701" y="2479435"/>
            <a:ext cx="670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BCD27C-7DFD-F7A6-565F-FDA0E7C2E3E7}"/>
              </a:ext>
            </a:extLst>
          </p:cNvPr>
          <p:cNvSpPr txBox="1"/>
          <p:nvPr/>
        </p:nvSpPr>
        <p:spPr>
          <a:xfrm>
            <a:off x="3516861" y="2479435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BF9336C-63E8-968A-8724-7738792F04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04196"/>
              </p:ext>
            </p:extLst>
          </p:nvPr>
        </p:nvGraphicFramePr>
        <p:xfrm>
          <a:off x="1082918" y="2938173"/>
          <a:ext cx="682619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2619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682619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F29E61C-E56D-279C-6BB1-F71FAD0F572B}"/>
              </a:ext>
            </a:extLst>
          </p:cNvPr>
          <p:cNvSpPr txBox="1"/>
          <p:nvPr/>
        </p:nvSpPr>
        <p:spPr>
          <a:xfrm>
            <a:off x="788685" y="2479435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4694F0-B721-97C3-62FE-E61C4D532D76}"/>
              </a:ext>
            </a:extLst>
          </p:cNvPr>
          <p:cNvSpPr txBox="1"/>
          <p:nvPr/>
        </p:nvSpPr>
        <p:spPr>
          <a:xfrm>
            <a:off x="1470729" y="2479435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F784B8-B2D1-046A-51D1-D01B8B021515}"/>
              </a:ext>
            </a:extLst>
          </p:cNvPr>
          <p:cNvSpPr txBox="1"/>
          <p:nvPr/>
        </p:nvSpPr>
        <p:spPr>
          <a:xfrm>
            <a:off x="2152773" y="2479435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04A21A-6D64-83B8-FFE8-3CFBA4777721}"/>
              </a:ext>
            </a:extLst>
          </p:cNvPr>
          <p:cNvSpPr txBox="1"/>
          <p:nvPr/>
        </p:nvSpPr>
        <p:spPr>
          <a:xfrm>
            <a:off x="2834817" y="2479435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92E71BE-4FE7-C81C-F3E4-24E3F33AEBCB}"/>
              </a:ext>
            </a:extLst>
          </p:cNvPr>
          <p:cNvSpPr txBox="1"/>
          <p:nvPr/>
        </p:nvSpPr>
        <p:spPr>
          <a:xfrm>
            <a:off x="4198905" y="2479435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BC7657D-4C66-DB38-85CB-0E038F75E910}"/>
              </a:ext>
            </a:extLst>
          </p:cNvPr>
          <p:cNvSpPr txBox="1"/>
          <p:nvPr/>
        </p:nvSpPr>
        <p:spPr>
          <a:xfrm>
            <a:off x="4880949" y="2479435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58DEA8-D385-FA58-D550-1AC7B8816A18}"/>
              </a:ext>
            </a:extLst>
          </p:cNvPr>
          <p:cNvSpPr txBox="1"/>
          <p:nvPr/>
        </p:nvSpPr>
        <p:spPr>
          <a:xfrm>
            <a:off x="5562993" y="2479435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855261-5777-25D7-8021-7FA9C2EC406B}"/>
              </a:ext>
            </a:extLst>
          </p:cNvPr>
          <p:cNvSpPr txBox="1"/>
          <p:nvPr/>
        </p:nvSpPr>
        <p:spPr>
          <a:xfrm>
            <a:off x="6245037" y="2479435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0FA472C-80B2-7C6B-5A9D-2FB49C48E190}"/>
              </a:ext>
            </a:extLst>
          </p:cNvPr>
          <p:cNvSpPr txBox="1"/>
          <p:nvPr/>
        </p:nvSpPr>
        <p:spPr>
          <a:xfrm>
            <a:off x="6927081" y="2479435"/>
            <a:ext cx="594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1E598B6-5D92-E113-2A20-AECCF464D6D0}"/>
              </a:ext>
            </a:extLst>
          </p:cNvPr>
          <p:cNvSpPr/>
          <p:nvPr/>
        </p:nvSpPr>
        <p:spPr>
          <a:xfrm rot="20994640">
            <a:off x="4310743" y="2253343"/>
            <a:ext cx="1847199" cy="140425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613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309089-C1FC-4BA4-B739-70707617B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9072"/>
            <a:ext cx="8751801" cy="6087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0332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76B8258-5F6F-448F-BBF6-531CD8B62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5743"/>
            <a:ext cx="9144000" cy="630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11374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2" ma:contentTypeDescription="Create a new document." ma:contentTypeScope="" ma:versionID="9729fc54edb2819ea8b3158a23d9d69a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89c5fa35d8e01b9cc0b225c10374d4c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323CD6-8489-40E7-A045-015E9B480F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7789B8E-1D23-444A-A7B7-94D8586996FB}">
  <ds:schemaRefs>
    <ds:schemaRef ds:uri="http://purl.org/dc/elements/1.1/"/>
    <ds:schemaRef ds:uri="http://schemas.microsoft.com/office/2006/metadata/properties"/>
    <ds:schemaRef ds:uri="e9e213f7-a068-4185-ae5b-85aa76b56dbd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1773a752-338d-48d4-aab1-fb5d939e1fab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EF04606-3DF4-4A0F-A22A-1B9F586CA05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700</TotalTime>
  <Words>490</Words>
  <Application>Microsoft Office PowerPoint</Application>
  <PresentationFormat>On-screen Show (4:3)</PresentationFormat>
  <Paragraphs>257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C. Ridgley</cp:lastModifiedBy>
  <cp:revision>11</cp:revision>
  <dcterms:created xsi:type="dcterms:W3CDTF">2023-08-02T14:09:38Z</dcterms:created>
  <dcterms:modified xsi:type="dcterms:W3CDTF">2026-01-22T10:02:52Z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