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tags/tag1.xml" ContentType="application/vnd.openxmlformats-officedocument.presentationml.tags+xml"/>
  <Override PartName="/ppt/ink/inkAction7.xml" ContentType="application/vnd.ms-office.inkAction+xml"/>
  <Override PartName="/ppt/ink/inkAction8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3"/>
  </p:normalViewPr>
  <p:slideViewPr>
    <p:cSldViewPr snapToGrid="0" snapToObjects="1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7T18:54:07.14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  <inkml:brush xml:id="br2">
      <inkml:brushProperty name="width" value="0.05292" units="cm"/>
      <inkml:brushProperty name="height" value="0.05292" units="cm"/>
      <inkml:brushProperty name="color" value="#002060"/>
    </inkml:brush>
  </inkml:definitions>
  <iact:action type="add" startTime="27561">
    <iact:property name="dataType"/>
    <iact:actionData xml:id="d0">
      <inkml:trace xmlns:inkml="http://www.w3.org/2003/InkML" xml:id="stk0" contextRef="#ctx0" brushRef="#br0">20556 9796 0,'24'0'149,"23"0"-131,-23 0-3,23 0-11,-23 0 3,-1 0 9,1 0-8,23 0 7,0 0-7,0 0 7,24 0-7,-47 24-1,-1-24 2,1 0-2,23 23 0,-23-23 2,-1 0 8,1 0 13,0 0-22,-1 0 6,1 0-6,-1 0 1,1 0-3,0 0 2,-1 0 0,1 0 0,-1 0 9,1 0 4,0 0-13,-1 0 8,1 0-8,-1 0-1,1 0 1,23 0 0,0 0-1,1 0 10,-25 0-10,24 0 8,-23 0-7,0 0 8,-1 0-8,1 0-2,-1 0 11,1 0-10,0 0 1,23 0-1,0 0 10,-23 0-11,-1 0 11,1 0-11,-1 0 10,25 0-8,-1 0 15,-24 0-15,25 0 16,-25 0-16,1 0 9,-1 0-5,1 0 28,0 0-24,-1 0-9,1 0 1,-1 0-1,1-23 2,47 23-3,-24 0 3,-23 0-2,23 0 1,-24 0 8,25 0-8,-25 0 22,1 0-14,-1 0 0,1 0 7,0 0-16,-1-24 0,1 24 2,-1 0-2,1 0 10,0 0-2,-1 0 23</inkml:trace>
    </iact:actionData>
  </iact:action>
  <iact:action type="add" startTime="32081">
    <iact:property name="dataType"/>
    <iact:actionData xml:id="d1">
      <inkml:trace xmlns:inkml="http://www.w3.org/2003/InkML" xml:id="stk1" contextRef="#ctx0" brushRef="#br1">22279 7884 0,'0'-23'69,"0"-1"-46,24 24 0,-24-24-16,0 1 56,0-1-49,0 1 17,0-1-14,0 0-3,0 1 26,0-1-25,-24 24 16,1-23-15,23-1 7,-24 24-17,0 0 11,24-24-10,-23 24 8,-1 0 24,1 0-23,23-23-8,-24 23 14,0-24-14,1 24 24,-1 0-25,1 0 9,23-23-9,-24 23 1,0 0-1,24-24 11,-23 24-5,-1 0-5,1 0 9,-1 0 44,0 0-29,1 0 29,-1 0-38,1 0 8,-1 0 8,0 24-23,24-1-2,0 1 11,-23-24-19,-1 0 19,24 23-19,0 1 2,-23 0 7,23-1 1,0 1-8,-24-24 23,24 23-24,0 1 17,-24 0-1,24-1-7,0 1-9,0-1 8,0 1-7,0 0 0,0-1 17,0 1-19,0-1 25,0 1-24,-23 0 12,23-1-6,0 1-5,0-1 14,0 1-13,0 0-3,0-1 10,0 1-8,0-1 8,0 1-9,0 0 9,0-1 0,0 1-10,0 0 19,0-1-18,0 1 17,0-1-9,0 1-7,0 0 38,0-1-8,0 1 1,0-1-24,0 1 2,0 0 21,0-1-15,0 1 16,0-1-23,0 1-2,0 0 18,0-1-23,23-23 4,1 0 4,-24 24 8,24-24-20,-1 23 11,1-23-1,-1 0 16,1 0-8,0 0 16,-1 0-23,1 0 7,-1 0 23,-23-23-38,24 23 0,0 0 22,-24-24-22,23 24 0,-23-23 9,24 23-11,-1-24 41,1 24-33,-24-24 3,24 1 14,-1 23 8,-23-24-32,24 24 0,-24-23 1,0-1 31,23 0-22,-23 1-3,24 23 9,-24-24-15,0 1 15,0-1-7,0 0 7,0 1-1,0-1 49,0 1-56,0-1 10,0 0-19,0 1 26,0-1-2,0 0 40,24 24-48,-24-23-5,0-1-2,23 24 1,-23-23-8,0-1 8,0 0 6,24 24-15,-24-23 241</inkml:trace>
    </iact:actionData>
  </iact:action>
  <iact:action type="add" startTime="60054">
    <iact:property name="dataType"/>
    <iact:actionData xml:id="d2">
      <inkml:trace xmlns:inkml="http://www.w3.org/2003/InkML" xml:id="stk2" contextRef="#ctx0" brushRef="#br2">24356 9395 0,'24'0'230,"-1"0"-214,1 0-10,-1 0 3,1 0 22,0 0-23,-1 0 17,1-24-4,-1 24-4,1-23 59,-24-1-58,24 1-13,-24-1 3,0 0 0,0 1-1,23-48 1,-23 24 1,24 23-3,-24-47 2,0 24 0,0 0 8,0 23-9,0 1 25,0-1-8,0 0-10,0 1 9,0-1 1,0 1-2,0-1-6,0 0 7,0 1 40,0 46 238,0 1-285,0 0-9,0-1 17,0 1-9,0-1 16,0 1-15,0 0-9,0-1 17,0 1-17,0-1 10,0 1-11,0 0 2,0-1 8,0 1-9,0-1 17,0 1-16,0 0 7,0-1 15,0 1-13,0 0 13,0-1-23,0 1 1,23-24 1,-23 23 7,0 1-10,0 0 33,0-1-23,0 1-1,24-1 24,-24 1-16,0 0 24,0-1-17,24-23-6,-1 0-17,1 0 1,-1 0 7,1 24-7,0-24 16,-1 0-7,1 0-10,-1 0 30,1 0-30,0 0 18,-1 0-19,1 0 2,-24-24 1,23 24-2,1-23 1,0-1 17,-1 0-12,1 24 2,-24-23 3,0-1-3,23 24-8,-23-23 9,24-1 14,-24 0-23,0 1 9,0-24-8,0-1 7,0 1-8,0 0 9,0 23-1,0 1-8,0-1 2,0 0-2,0 1 2,0-1-2,0 1 2,0-1-2,0-23 9,0 23-8,0-23 7,0 23-6,0 1 13,0-1-6,-24 1 7,24-1-16,0 0 1,0 1 10,0-1-13,0 1 19,0-1-17,0 0 8,0 1 10,0-1-18,0 1 16,0-1-16,0 0 0,0 1 10,0-1 6,-23 24 0,23-23 8,0-1-15,0 0 14,0 72 181,0-1-197,0 0-7,0-23 1,0 23 0,0-24 0,0 25 0,0-1-1,0-24 1,0 25 0,0-25 0,0 1 0,0-1-1,0 1 9,0 0-9,0-1 0,0 1 9,0 23-8,0-23 8,0 23-8,0 0 10,23-23-14,-23-1 5,0 24-2,24-47 1,-24 48-1,0-25 0,24 1 2,-24 0-2,0-1 1,0 1 8,0-1 0,0 1 6,0 0-6,0-1-7,23 1 22,-23-1-25,24 1 10,-24 0 0,23-1-9,-23 1 17,0-1 7,24-23-15,0 0-2,-1 0 17,1 0-21,-1 0 4,1 0-7,0 0 1,-1 0 8,1 0-9,-1 0 1,1 0 23,0 0-15</inkml:trace>
    </iact:actionData>
  </iact:action>
  <iact:action type="add" startTime="64146">
    <iact:property name="dataType"/>
    <iact:actionData xml:id="d3">
      <inkml:trace xmlns:inkml="http://www.w3.org/2003/InkML" xml:id="stk3" contextRef="#ctx0" brushRef="#br2">24899 8758 0,'0'-24'44,"23"24"-28,1 0 1,0-24-11,-1 24 4,1-23-3,-1 23 1,1-24-2,23 24 2,-23 0 0,-1 0 0,1 0 0,23-23-1,-23 23 0,-1 0 2,1-24-1,0 24-1,23-24 1,-24 24 8,1 0-9,0 0 2,-1-23-2,1 23 0,-1 0 17,1 0-1,0 0 0</inkml:trace>
    </iact:actionData>
  </iact:action>
  <iact:action type="add" startTime="65268">
    <iact:property name="dataType"/>
    <iact:actionData xml:id="d4">
      <inkml:trace xmlns:inkml="http://www.w3.org/2003/InkML" xml:id="stk4" contextRef="#ctx0" brushRef="#br2">26692 9253 0,'0'-23'114,"24"23"-106,0-24 0,-24-23 0,47 23-2,-47 1 3,23-25-1,1 1-1,0 24 0,-24-25 3,23-22-4,1-1 3,-24 47-2,23-47 0,1 1 1,-24 46 0,0-23 0,24 0-1,-24 23 1,0 0 1,0 1-2,0-1 10,0 1-10,23 23 1,-23-24-2,0 0 20,0 1-20,0-1 9,0 1-6,0-1-3,0 0 12,0 1 4,0-1 55,0 48 16,0-1-86,0 1 16,0 23-14,0-23 7,0-1-10,0 1 5,0 0-5,0-1 0,0 24 2,0 24-1,0-47 2,0 23-2,24 0 2,-24-23-2,0 23 1,24-23-1,-24-1 2,0 1 6,0-1-8,23-23 1,-23 24 24,0 0-25,0-1 9,0 1-1,0-1-8,0 1 25,0 0-17,24-24 0,-24 23-7,23 1 0,-23-1-1,0 1 9,24-24-8,-24 24-1,0-1 24,0 1-7,24-24 22,-1 0-30,-23-24-9,24 24 1,-1-23-1,1-25 2,0 25-2,-24-1 1,0 1 0,23-1-1,-23 0 10,24 24-9,-24-23-2,0-1 17,23 24-14,-23-23-2,24 23 0,-24-24 2,24 24 6,-24-24-7,0 1-1,0-1 17,23 1-16,-23-1-1,24 24 2,-24-24 13,23 1-14,1 23-1,0-24 10,-24 1-11,23 23 18,1-24-17,-24 0 9,23 24 0,-23-23-9,24 23 1,0 0 16,-1-24-18,1 24 12,-24-23-12,23 23 1,1 0 1,0 0 9,23-24-10,-24 24 0,1 0 1,23 0 1,0 0 5,-23 0 3,0 0-1,-1 0 15,-46 0 106,-1 0-129,0 0 8,1 0-8,-1 0 7,1 0-8,-1 0 9,0 0 0,1 0-8,-1 0 22,1 0-14,-1 0 8,0 0-18,1 0 11,-1 0 6,1 0-8,23 24 1,-24-1-9,0-23 1,1 0 0,23 24-1,-24-1 9,1-23-8,23 24 8,-24-24-1,0 24-7,1-1 7,-1-23 7,24 24 3,-23-24-8,23 23-12,0 1 21,0 0-21,-24-1 11,24 1 15,0-1-15,0 1 37,0 0-22,24-24 8,-1 0-31,1 0 24,-1 0-26,1 0 10,0 0 0,-1 0-9,1 0 19,-1 0-21,1 0 2,0 0 25,-1 0-8,1 0 14,-1 0-23,1 0 16,0 0 7,-1 0-22,1 0 0,-24 23-10,23-23 2,1 0 16,-24 24-9,0-1 48,0 1-24,0 0-32,0-1 1,0 1 7,0-1-6,24 1 7,-24 0 0,0-1 6,0 1-6,0 0-9,0-1 16,0 1-7,-24-24-8,0 0 0,24 23-2,-23 1 1,-1 0 10,1-24-10,-1 0 10,0 0-3,1 23-6,-1-23 7,1 0-5,-1 0 19,0 0-13,1 0-1</inkml:trace>
    </iact:actionData>
  </iact:action>
  <iact:action type="add" startTime="69375">
    <iact:property name="dataType"/>
    <iact:actionData xml:id="d5">
      <inkml:trace xmlns:inkml="http://www.w3.org/2003/InkML" xml:id="stk5" contextRef="#ctx0" brushRef="#br2">26881 7672 0</inkml:trace>
    </iact:actionData>
  </iact:action>
  <iact:action type="add" startTime="70482">
    <iact:property name="dataType"/>
    <iact:actionData xml:id="d6">
      <inkml:trace xmlns:inkml="http://www.w3.org/2003/InkML" xml:id="stk6" contextRef="#ctx0" brushRef="#br2">24545 8120 0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7T18:54:07.140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  <inkml:brush xml:id="br1">
      <inkml:brushProperty name="width" value="0.05292" units="cm"/>
      <inkml:brushProperty name="height" value="0.05292" units="cm"/>
      <inkml:brushProperty name="color" value="#002060"/>
    </inkml:brush>
  </inkml:definitions>
  <iact:action type="add" startTime="40259">
    <iact:property name="dataType"/>
    <iact:actionData xml:id="d0">
      <inkml:trace xmlns:inkml="http://www.w3.org/2003/InkML" xml:id="stk0" contextRef="#ctx0" brushRef="#br0">3234 9489 0,'23'0'206,"1"0"-181,-1 0-19,1 0 1,23 0 2,-23 0-3,-1 0 3,1 0-1,23 0-1,-23 0 1,-1 0 0,1 0-1,0 0 2,-1 0 7,1 0-10,-1 0 2,1 0 10,0 0-13,-1 0 11,1 0-8,-1 0-1,1 0 1,0 0-1,-1 0 10,1 0 0,-1 0-3,1 0 9,0 0-16,-1 0 1,1 0 0,-1 0-1,1 0 1,0-23 0,-1 23 0,1 0 1,23 0-3,-23 0 10,-1 0-9,1 0 1,-1 0 0,25 0-1,-1 0 9,-24 0-8,25-24-1,-1 24 1,-24 0 1,48 0-3,-24 0 3,-23-23-2,23 23 0,-23 0 1,23 0 0,0 0 1,0 0 5,-23 0-4,0 0-4,-1 0 2,1 0 0,23 0-1,-23 0 2,-1 0-2,1 0 2,-1 0-2,-23-24-1,48 24 3,-25 0-2,24 0 9,1 0-1,-1-24-6,-24 24-3,25 0 3,-1 0-2,-24 0 2,25 0-2,-25 0 1,24 0-1,1 0 1,-25 0 8,1 0-8,-1 0 23,1 0-8,0 0-8,23 0 9,-24 0-17,25 0 0,-1 0 1,-24 0 1,25 0-2,-25 0 1,1 0 0,-1 0-1,1 0 2,0 0 13,-1 0-6,1 0-1,-1 0-7,1 0-2,23 0 11,-23 0 0,-1 0-11,1 0 3,0 0-3,-1 0 2,1 0 8,-1 0-7,1 0-3,0 0 2,23 0-1,-24 0 1,48 0-1,-23 0 1,22 0 9,-46 0-10,0 0 3,-1 0-4,1 0 9,-1 0-7,1 0 7,0 0 1,-1 0-2,1 0 26,-1 0-8</inkml:trace>
    </iact:actionData>
  </iact:action>
  <iact:action type="add" startTime="42702">
    <iact:property name="dataType"/>
    <iact:actionData xml:id="d1">
      <inkml:trace xmlns:inkml="http://www.w3.org/2003/InkML" xml:id="stk1" contextRef="#ctx0" brushRef="#br0">6514 7695 0,'0'-23'295,"0"-1"-282,0 1-3,0-1 19,0 0-21,-24 24-1,24-23 19,0-1-12,0 1-7,-23-1 24,23 0-24,0 1 40,0-1-24,0 0 25,0 1-26,-24 23-15,1-24 10,-1 24-3,0 0 18,1 0 61,-1 0-86,1 0 71,-1 0-61,0 0 5,1 0 39,-1 0-38,1 0 9,-1 0-25,0 0 10,1 0 5,-1 0-14,1 0 22,-1 0-21,0 0-2,1 0 71,-1 0-71,1 0 17,-1 0 0,0 0-2,1 0 16,-1 0-27,24 24 11,-23-1-16,23 1 1,-24 23 1,0-23 9,24 0-11,0-1 11,0 1-10,0-1 1,0 1 7,-23 0-6,23-1 8,0 1-12,-24-1 2,24 1 10,0 0-2,-23-24 0,23 23-7,0 1 8,0-1-9,0 1 9,-24-24-1,24 24-7,0-1 46,0 1-46,0-1 7,0 1 1,0 0-9,0-1 9,0 1-9,0-1 1,0 1 24,0 0-24,0 23 8,0-24-10,0 25 9,0-25-6,0 1 6,24 0-8,-24-1 2,0 1 6,0-1 0,23 1 9,-23 0-9,24-24 0,-24 23 2,0 1 6,0-1-1,23-23 25,1 0-7,0 0-3,-1 0 10,1 0-40,-24 24 1,23-24 0,1 0 0,0 0-1,-1 0 17,1 0-16,-1 0 7,1 0-7,0 0 15,-1 0-16,1 0 9,-1 0 8,1 0-16,0 0 37,-1 0-6,1 0 8,-1 0 22,1 0-37,-24-24-25,0 1 8,24-1 8,-24 1 25,23-1-25,-23 0 15,0 1-14,24 23 6,-24-24-22,0 1 7,0-1 1,0 0 14,0 1 10,23 23-18,-23-24-14,0 0 8,24 1-9,-24-1 33,0 1-26,0-1 48,0 0 1,0 1-40,24 23 7,-24-24-21,0 1 13,23 23 10,-23-24-25,0 0 9,0 1 15</inkml:trace>
    </iact:actionData>
  </iact:action>
  <iact:action type="add" startTime="57061">
    <iact:property name="dataType"/>
    <iact:actionData xml:id="d2">
      <inkml:trace xmlns:inkml="http://www.w3.org/2003/InkML" xml:id="stk2" contextRef="#ctx0" brushRef="#br1">3918 4721 0,'24'0'145,"-1"0"-129,1 0 0,-1 0-7,1-24-3,0 24 2,-1-23-1,1 23 1,-1 0 0,1 0-1,-24-24 1,24 24 9,-1 0-10,-23-23 9,0-1-8,24 24-1,-1-24 2,1 1-4,-24-1 3,24 1 9,-24-1-10,23 24 1,-23-24 15,24 24-15,-24-23-1,23-1 17,1 24-16,-24-23 6,24-1 4,-1 24-4,-23-24 1,24 1 1,-1-1 9,1 24-4,0-24-13,-1 24 0,-23-23-2,24 23 3,-1 0-2,1-24 9,0 24-7,-1 0 6,1 0 16,-1 0-23,1 0 8,0 0-8,-1 0-2,1 0 18,-1 0-17,1 0 24,0 0-15,-1 0-1,-23 24 8,24-24-15,-1 23 7,-23 1 33,0-48 160,-23 1-200,-1-1 15,1 1-14,-1 23-4,24-24 3,-24 24 10,24-24-12,-23 24 3,23-23-3,-24 23 18,24-24-8,-23 24-9,-1 0 1,24-23 7,-24 23 0,1 0-5,-1 0 20,1 0-22,-1 0-2,0 0 26,1 0-25,-1 0 17,1 0-9,-1 0 1,24 23-9,-24-23 39,24 24-38,-23-24 9,23 23-11,0 1 10,0 0-7,0-1-2,0 1 0,0-1 1,0 1-1,0 0 2,0 23-2,0-23 1,0 23-1,0-24 1,0 25 0,0-1 1,0-24 7,0 1-10,0 0 11,0-1-2,23 1-9,1-24 11,23 23-9,-47 1-1,24-24 1,-1 0-1,1 24 2,0-24 8,-1 0-12,1 0 19,23 0-16,0 0 7,-23 0-8,23 0 10,-23 0-10,23-24 10,-24 24-11,-23-24 3,24 1 5,0-1 3,-24-23-11,0 23 2,23 1 0,1-24-1,-1-1 1,-23 1-1,0 24 3,24-25-4,-24 25 3,0-1-2,0 0 8,0 1-7,0-1 9,0 1-10,0-25 0,0 25 0,0-1 1,0-23 1,0 23-2,0 1 2,0-24-3,0 23 3,-24 0-2,24-23 0,-23 47 2,23-47-2,0 0 1,0 23-1,-24 1 1,24-1-1,0-23 2,-23 23-2,23 1 1,0-1 0,0 0 1,0 1 13,0-1 1,0 0 70,0 72 38,0-25-123,0 48 1,0 24-2,0-1 0,0-23 0,0 0 3,0 23-4,0-47 4,0 24-3,0-24 0,0 0 0,0 1 1,0-1 0,0 0 8,23-23-9,-23-1 2,0 1-2,24 0 8,-24-1-6,0 1-2,0-1 9,23-23 0,-23 24-2,24-24 1,-24 24-7,24-24 17,-1 0 35,1 0-44,-1 0 7,25 0-15,-25 0 9,24 0-10,-23-24 0,0 0 0,-1 24 1,1-23 10,-1 23-12,1-24 1,-24 1 1,24 23 0,-1-24 8,-23 0-9,24 1 1,-24-1-1,23 1 2,1-1 5,-24-23-5,24 47-2,-24-24 2,23 24-2,-23-24 1,24 24-1,-24-23 1,23-1 8,1 1-10,0 23 11,-1 0-10,1 0 0,-1 0 9,1 0-8,0 0 9,-1 0-10,1 0-1,23 0 11,-23 0-1,23 0-8,-47 23-2,47 1 2,-23-24 0,-1 47-1,1-47 2,-1 24-2,1-1 24,0 1-5,-1-24 17,-23-24 27,-23 24-62,-1-23 0,24-1-1,-24 0 1,1 1 1,-1-1-2,-23-23 0,0 47 0,23-24 2,24 1-2,-47-1 1,0 24 9,23 0-10,1 0 2,-1 0-3,0 0 2,24-23 8,-23 23-9,-1 0 1,1 0 8,-1 0 8,0 0-18,1 0 18,-1 0-9,1 23-8,-1 1 1,24-1 1,-24 1-3,1 0 3,-1-1-2,24 1 1,-23-1 0,-1 1 0,24 0 8,0-1-1,-24-23-7,24 24-2,0 0 2,0-1 1,0 24 7,0-23-9,0 23 1,0 0 0,0-23-1,0 23 1,0 0-1,24-23 2,0 47-2,-24-48 0,23 1 2,1 0-2,-24 23 0,23-47 1,1 23 8,0 1-8,-1-24 15,1 0-15,-1 0-1,1 0 9,0 0-9,23 0 9,-24 0-8,25 0 7,-1 0-7,-24-47 0,1 0-1,23 23 2,0 0-1,-47 1 0,48-24-2,-1 23 2,-24 0 0,-23-23 0,24 24-1,23-25 0,-47 25 2,24-24-2,-1 23 10,-23 0-10,24 1 0,-24-1 2,0 1 7,0-25-1,0 25-9,0-1 2,0 0 0,0 1 0,0-1-1,0 1 1,0-1 0,0 0 0,0 1 16,0-1 7,0 1-9,0-1 25,24 24 147,-1 0-179,24 0-8,1 0 10,-25-24-11,1 24 2,23 0 1,-23-23 6,23 23-8,-23 0 24</inkml:trace>
    </iact:actionData>
  </iact:action>
  <iact:action type="add" startTime="62632">
    <iact:property name="dataType"/>
    <iact:actionData xml:id="d3">
      <inkml:trace xmlns:inkml="http://www.w3.org/2003/InkML" xml:id="stk3" contextRef="#ctx0" brushRef="#br1">7907 4815 0,'47'-23'322,"0"-24"-314,-23-1 1,-1 1-3,48-24 3,-47 24-1,-1 47-1,1-47 1,-24 23 7,23 1 0,-23-1-7,0 1 1,24 23-2,-24-24 1,0 0-1,0 1 2,24 23-2,-24-48 0,23 48 1,-23-23 0,0-1 7,0 1 1,24 23 0,-24-24 62,0 48 44,0 23-114,0 0 1,0 48-3,0-25 2,0 1 1,0 0-3,0 0 3,0 0-2,0-48 0,0 24 2,0 24-2,0-24 9,0-23-8,0 0 7,0-1-8,0 1 48,-24-24 23,24-47-63,0 23-7,0-23-2,0-24 3,0 47-1,0-23 0,0 0-1,0 23 2,0-23-2,24 0 0,-24 23 1,0-23 0,23 24 1,-23-1 6,24-23-8,0 47 2,-24-24 6,0 1-8,23 23 1,1-24 0,-1 0 7,-23 1-7,24 23-1,0-24 10,-24 0-1,23 24-9,1 0 15,-1 0-14,-23-23-1,24 23 10,0-24-9,-1 24-2,1 0 4,-1 0-4,1 0 3,23 0-2,-23 0 9,23 0-9,-23 0 9,-1 0-8,1 0 23,-1 0 1,-23 24 13,0 23-30,0-23-8,0-1 1,0 25 0,0-25 0,0 24 1,0-23-3,0 23 3,0-23-2,0-1 1,0 25-1,0-25 1,0 1 8,0-1-9,0 1 10,0 0-10,0-1 0,24 1 24,-24-1-7,24-23-9,-1 0-8,1 0 9,-1 0-7,1 0 13,0 0 40,-1 0-31,-23-23-24,0-1 2,24-23-2,-1 0 1,1 23-1,-24 1 1,0-25 0,24 48 0,-24-23 0,0-1-1,0 1 1,23 23 8,-23-24-8,24 0 1,-1 24-4,1-47 5,0 24-4,23-1 1,-24 0 0,25 1 2,-25-1-2,-23 0 1,47 24 1,-23-23-2,0-1 9,-1 24-9,1-23 10,-1 23 13,1 0-15,0 0 9,-1 0-16,1 0-1,-1 0 1,25 0 7,-25 0 1,1 0-1,-48 0 195,1 0-195,-25 0 1,25 0-1,-24-24 1,23 24-9,-23 0 9,23 0-9,1 0 8,-1 0-7,0 0 8,1 0-8,-1 0-1,1 0 9,-1 0-9,0 0 17,1 0-16,-1 0 9,1 0 4,-1 24 3,24-1-16,0 1 7,-24-1-9,24 1 11,0 23-8,-23-23-3,23 23 2,0-23-1,0 23 1,0 0-1,0-23 1,-24 23 0,24 0 0,0-23-1,0-1 2,0 1-3,0 0 12,0-1-12,0 1 11,0-1-10,24 1 1,-1 0 23,1-24-16,-24 23-7,24-23 6,-1 0-4,1 0-4,23 0 10,-23 0-8,46 0-1,-22 0 0,-25 0 2,24 0-2,-23 0 1,0 0 0,-1 0 0,1 0-1,-1-23 19,-23-1-21,24-23 3,-24 0 0,0 23 0,0-23 0,0 0 7,0-1 1,0 25 6,0-1-12,0 1 11,0-1-5,0 0 0,0 1 23,0-1-16,0 1 31,0-1-47,-24 0 9,24 1 8,0-1-8,0 0 21,0 1-13,24 23 394,0-24-402,-1 24-1,1-23-8,-1 23 0,-23-24 2,24 24 6,0 0-5,-1-24 10,1 1-11,-1 23-2,1-24 9,0 1-9,-24-1 1,23 24 0,1 0-1,-24-24 2,0 1-3,23 23 4,1-24 5,0 1 0,-24-1-8,23 24 10,-23-24-10,0 1 0,24 23 1,-24-24 23,0 1-16,0-1-7,0 0 16,0 1-16,0-1 30,0 1-22,0-1-8,0 0 15,0 1-16,0-1 2,0 1-3,0-1 2,0 0 9,0 1-3,0-1 41,0 71 139,0 1-180,0-1-6,0 0-1,0 0 1,0 24 0,0-47 0,0 46-1,0-22 1,0 22 0,0-22 0,0-1 0,0 24-1,23-1 1,-23 1 0,0 0-1,24-24 1,-24 24-1,0-47 1,0 47 0,0-48 0,24 1 0,-24-1 0,0 1-1,23 0 19,-23-1-5,0 1 18,24-1-1,-24 1-30,23 0 24,-23-1-26,24-23 2,-24 24 16,47-24-17,-23 23 0,-24 1 2,23-24-2,1 0 3,0 24 4,-1-24 24,1 0-30,-1 0 15,1-24-6,0-23-10,-24 23 1,23 1 0,1-25-1,-1 1 2,1 47-3,-24-47 2,24 0-1,-1 47 1,-23-24 0,24 1-1,-24-1 40,0 0-1</inkml:trace>
    </iact:actionData>
  </iact:action>
  <iact:action type="add" startTime="68959">
    <iact:property name="dataType"/>
    <iact:actionData xml:id="d4">
      <inkml:trace xmlns:inkml="http://www.w3.org/2003/InkML" xml:id="stk4" contextRef="#ctx0" brushRef="#br1">9983 3895 0,'0'-24'14,"24"24"156,0 0-162,-1 0 7,1 0-7,-1 0 0,25 0 0,-1 0 8,0 0-9,0 0 9,-23 0-9,-1 0 1,1 0-1,0 0 3,-1 0-4,1 0 10,-1 0 0,1 0-1,0 0-7,-1 0 40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7T18:54:07.140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  <inkml:brush xml:id="br1">
      <inkml:brushProperty name="width" value="0.05292" units="cm"/>
      <inkml:brushProperty name="height" value="0.05292" units="cm"/>
      <inkml:brushProperty name="color" value="#002060"/>
    </inkml:brush>
  </inkml:definitions>
  <iact:action type="add" startTime="42214">
    <iact:property name="dataType"/>
    <iact:actionData xml:id="d0">
      <inkml:trace xmlns:inkml="http://www.w3.org/2003/InkML" xml:id="stk0" contextRef="#ctx0" brushRef="#br0">9275 17209 0,'0'-24'22,"0"0"15,0 1 2,24 23-7,0 0-16,-1 0 31,1 0-33,-1 0 2,1 0-8,0 0-1,23 0 9,-24 0-1,1 0-6,0 0-3,-1 0 9,1 0-7,-1 0 9,1 0-10,0 0 1,-1 0 7,1 0-7,-1 23 8,1-23-9,0 0 1,-1 0 7,1 24-8,-1-24 17,1 0-16,0 0-1,23 0 10,-24 0-10,48 0 2,-24 0-2,-23 0 1,23 0 0,-23 0-2,-1 0 10,1 0-8,0 0 30,-1 0-5,1 0-11,-1 0 1,1 0-16,0 0 40,-1 0-30,1 0 4,-1 0-5,1 0-8,23 0 8,-23 0-2,-1 0 2,1 0 9,0 0-17,23 0 6,-24 0-7,1 0 1,0 0-1,-1 0 9,1 0-9,-1 0 2,1 0 6,0 0 9,-1 0 15,1 0-32,-1 0 8,1 0 0,0 0-5,-1 0 19,1 0-13,-1 0 0,1 0 0,0 0-10,-1 0 2,24 0 1,-23 0 7,0 0-10,-1 0 2,1 0 27,-1 0-22,1 0 16,0 0-13,-1 0 7,1 0 40,-1 0-56,1 0 9,0 0-9,-1 0 9,1-24-9,-1 24 1,1 0 22,-24-23-22</inkml:trace>
    </iact:actionData>
  </iact:action>
  <iact:action type="add" startTime="44789">
    <iact:property name="dataType"/>
    <iact:actionData xml:id="d1">
      <inkml:trace xmlns:inkml="http://www.w3.org/2003/InkML" xml:id="stk1" contextRef="#ctx0" brushRef="#br0">10219 14730 0,'0'-24'278,"0"1"-263,0-1-7,0 1 9,0-1-2,0 0 2,0 1 19,0-1-28,0 0 8,0 1-1,0-1-7,-23 1 31,23-1-16,-24 24 0,24-24-8,-23 1 1,-1-1 1,0 24-11,1 0 26,23-23-26,-24 23 4,24-24 11,-23 24-14,-1 0 18,0 0-2,24-24-8,-23 24 9,-1 0-8,1 0 45,-1 0-30,0 0-1,1 0 25,-1 0-31,24 24 13,0 0-21,-23-24-7,23 23 21,-24-23-22,24 24 7,-24-24-7,24 23-1,0 1 26,-23 0-18,-1-24-9,24 23 1,0 1 11,0-1-12,-23-23 9,-1 24 9,24 0-16,0-1 16,0 1-16,0 0-2,-24-24 12,24 23-12,0 1 9,-23-1 16,23 1-23,0 0-1,0-1 10,0 1-10,-24-24 1,24 23 0,0 1 22,0 0-14,0-1-1,0 1-6,0-1 7,0 1-9,0 0-1,0-1 19,0 1-10,0-1 0,0 1-8,0 0 9,0-1-1,0 1-7,0-1 15,0 1-6,0 0-9,0-1 14,0 1-14,0-1 16,0 1-17,0 0 1,0-1 15,0 1 0,24-24 0,-24 23 1,23-23-16,-23 24 15,24-24 8,0 0 0,-1 0 8,-23 24-24,24-24-8,-1 0 24,1 0-7,0 0-1,-24 23-8,23-23-7,1 0 30,-1 0 25,1 0-49,0 0 2,-1 0 23,1 0 0,-24-23 7,23 23-38,1 0 22,-24-24-13,24 0 5,-24 1 25,23-1-16,-23 1 7,0-1-21,0 0-3,0 1 49,24-1-56,-24 1 16,0-1-15,0 0 0,0 1 7,0-1 9,0 1 29,0-1-43,23 0 6,-23 1 21,0-1-6,0 1-8,0-1-8,0 0 8,0 1 24,0-1-31,24 24-1,-24-23 1,0-1 7,0 0 0,0 1 62,0-1-77,24 24 14,-24-23 2,0-1 7,0 0 39</inkml:trace>
    </iact:actionData>
  </iact:action>
  <iact:action type="add" startTime="62660">
    <iact:property name="dataType"/>
    <iact:actionData xml:id="d2">
      <inkml:trace xmlns:inkml="http://www.w3.org/2003/InkML" xml:id="stk2" contextRef="#ctx0" brushRef="#br1">12603 16760 0,'0'24'214,"0"-1"-190,0 1-9,0-1 1,0 25-9,0-25 9,0 1 0,0-1-8,0 1 8,0 0-9,0-1 0,0 1 17,0 0-8,0-1 45,0 1-37,0-1-9,0 1 0,0 0 1,0-1 0,0 1-10,0-1 3,0 1 6,0 0-6,0-1 5,0 1-6,0-1 0,0 1 7,0 0-8,0-1 9,0 1-8,0-1-1,0 1 3,0 0-4,0-1 10,0 1-9,0-1 1,0 1 8,0 0-1,0-1 24,0 1 116</inkml:trace>
    </iact:actionData>
  </iact:action>
  <iact:action type="add" startTime="64515">
    <iact:property name="dataType"/>
    <iact:actionData xml:id="d3">
      <inkml:trace xmlns:inkml="http://www.w3.org/2003/InkML" xml:id="stk3" contextRef="#ctx0" brushRef="#br1">12343 16689 0,'24'0'108,"0"0"-99,-1 0-1,1 0-1,-1 0 3,25 0 4,-25 0-8,1 0 10,-1 0-9,1 0 1,23 0-1,0 0 10,-23 0-10,0 0 9,23 0-9,-24 0 9,1 0-9,0 0 8,-1 0-7,1 0 0,-1 0 16,1 0-16,0 0 38,-1 0-31</inkml:trace>
    </iact:actionData>
  </iact:action>
  <iact:action type="add" startTime="65692">
    <iact:property name="dataType"/>
    <iact:actionData xml:id="d4">
      <inkml:trace xmlns:inkml="http://www.w3.org/2003/InkML" xml:id="stk4" contextRef="#ctx0" brushRef="#br1">12296 17799 0,'24'0'5,"23"0"21,-23 0-20,-1 0 10,24 0-7,-23-24 5,0 24-7,-1 0 1,1 0 0,-1 0 8,1 0 0,0 0-9,-1 0 1,1 0 9,-1 0-1,1 0 0,0 0-11,-1 0 2,1 0 17,-1 0-17,1 0 10,0 0-2,-1 0-7,1 0 14,-1 0-6</inkml:trace>
    </iact:actionData>
  </iact:action>
  <iact:action type="add" startTime="66968">
    <iact:property name="dataType"/>
    <iact:actionData xml:id="d5">
      <inkml:trace xmlns:inkml="http://www.w3.org/2003/InkML" xml:id="stk5" contextRef="#ctx0" brushRef="#br1">14208 17539 0,'0'24'184,"47"-24"-167,-23 23-10,23-23 1,-24 0-1,25 0 1,22 0 0,-46 0-1,23 0 1,0 0-1,-47-23 1,48 23 0,-25-24 0,-23 0-1,24 1 2,-1 23-2,-23-24 1,24 1 8,0-1-1,-1 0-7,-23 1 0,24-1-1,23-23 0,-23 23 2,-24 1-2,47-1 1,-24-23 0,1 23 1,0 24-3,-1 0 4,1-23-4,-1 23 1,25-24 1,-25 24 8,24 0-9,-23 0 9,0 0-9,23 0 10,-24 0-11,1 0 3,0 0-2,-1 0 1,1 0 8,-1 0-9,-23 24 0,24-24 18,0 0-2,-24 23-15,23-23 30,-46 0 148,-1 0-171,0 0 1,1 0-9,-1-23 9,1 23-8,-1 0-1,-23 0 17,23 0-1,1-24-14,-1 24-2,0 0 30,1 0-5,-1 0-8,1 24 0,-1-24-19,24 23 12,-24-23-10,24 24 1,-23-24-1,23 24 1,0-1 8,-24 1-8,1-1 8,23 1-10,-24-24 2,24 24 9,0-1 13,0 1-7,-24-24-15,24 23 7,0 1-6,-23-24-3,23 24 2,0-1 0,0 1 0,0-1 8,0 1-10,0 0 11,0-1-9,0 1 0,0-1 14,0 1-5,0 0-3,0-1-7,0 1 9,0-1 9,23-23-20,-23 24 4,24-24 8,0 0-11,-1 0 1,-23 24 1,24-24-1,-1 0 2,1 0-1,0 0 0,-1 0-1,24 0 8,-23 0-7,0 0 9,-1 0-11,1 0 18,-1 0-16,1 0 7,0-24 9,-1 0-17,-23-23 9,0 24-9,24 23 2,-1-24 6,-23 0 0,0 1-7,24 23-1,-24-24 8,0 1-7,0-1 8,0 0-9,0 1 2,0-1-2,0 1 2,0-1-3,0 0 10,0 1-1,0-1 25,0 1-25,24-1-6,-24 0 7,0 1-11,0-1 11,23 1 1,-23-1-2,0 48 294,0-1-293,0 1-1,0-1-7,0 1 8,0 0-8,0-1-1,0 1 16,0-1-16,0 1 16,0 0-15,0-1-1,0 1 10,0-1-10,0 1 24,0 0 1,0-1 14,24-23 1,-24 24-32,0-1 7,23-23-6,1 24 16,-24 0-9,24-24-16,-1 23 8,1-23 17,-1 0-9,1 0-8,0 0 2,-1 0-10,1 0 16,-1 0-8,1 0 8,0 0 39,-24-23-54,0-1-1,0 0 9,0 1-9,0-1 25,0 1-25,0-1 8,0 0-8,0 1 3,0-1-3,0 1 0,0-1 1,0 0 17,0 1-19,0-1 2,0 1 47,0-1 22,0 48 123,0-1-184,0 1-8,0-1-1,0 1 9,0 0-8,0-1 9,0 1-11,0-1 2,0 1 8,0 0-9,0-1 9,0 1-10,0-1 3,0 1 7,0 0-9,0-1 32,0 1-14,0-48 174,0 1-190,0-1-3,0 0 2,0 1 10,0-1-12,0 1 9,0-1-7,0 0 0,0 1-1,0-1 2,0 1 6,0-1 2,0 0-3,0 1 24,23 23-30,-23-24-1,24 1 11,-1-1-4,-23 0-7,24 24 3,0-23 11,-1-1-5,1 24 14,-1 0-6,1 0-14,-24-23-5,24 23 18,-1 0 0,1 0 16,-1 0-23,1 0 0,0 0 15,-1 0-1,-23 23 32,0 1-54,0-1 7,0 1 2,0 0-11,0-1 33,0 1-23,0-1 7,0 1 0,0 0 0,24-24 116,-24-24-116,23 0-15,-23 1 7,24-1-7,-24 1 8,0-1 0,0 0-2,24 24-3,-1-23 10,-23-1-14,24 24 9,-1 0-8,-23-23 0,0-1-1,24 24 0,0-24 10,-1 24-9,1 0 15,-1 0-16,-23-23 9,24 23-8,0 0 0,-1 0-1,1 0 9,-1 0 0,1 0 22,0 0 40,-1 0-56,-23 23 17,0 1-32,0 0 2,0-1 21,0 1-14,0-1 8,0 1-10,0 0 1,0-1 1,0 1-8,0-1 7,0 25 2,0-25 5,0 1-6,0-1 7,0 1-7,0 0 7,0-1 31,0 1-31,0-1 47,0 1-16,0 0-22,0-1 45,0 1-39,24-24 54,0 0-44,-1 0-10,1 0-30,-1 23 8,1-23 0,0 0-10,-1 0 2,1 24 0,-1-24-1,1 24 9,0-24-8,-1 0 37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7T18:54:07.140"/>
    </inkml:context>
    <inkml:brush xml:id="br0">
      <inkml:brushProperty name="width" value="0.05292" units="cm"/>
      <inkml:brushProperty name="height" value="0.05292" units="cm"/>
    </inkml:brush>
  </inkml:definitions>
  <iact:action type="add" startTime="34753">
    <iact:property name="dataType"/>
    <iact:actionData xml:id="d0">
      <inkml:trace xmlns:inkml="http://www.w3.org/2003/InkML" xml:id="stk0" contextRef="#ctx0" brushRef="#br0">4272 13998 0,'24'0'89,"-1"-23"-81,1-1 9,-1 0-11,1 24 11,0-23-9,-1-1 7,1 24 0,-1-23-6,-23-1-3,24 0 2,0 24 0,-1-23 8,-23-1-7,24 24-3,-24-24 2,23 24-1,-23-23 1,24-1 9,-24 1 12,0-25-21,24 48 0,-24-47-1,23 24 2,-23-25-2,0 25 1,24 23-1,-24-47 1,0 23 9,0 0-2,0 1 2,0-1-4,0 1 3,0-1-9,0-23 9,0 23-9,0 1 9,0-25-8,0 25 8,0-1-9,0 1 19,0-1-21,0 0 19,0 1 21,0-1 34,0 48 44,0-1-115,0 25 8,-24-25-9,24 1 1,0 23 0,0-23-1,0 23 0,0-24 1,0 1-1,0 23 2,0-23-1,0 23-1,0-23 2,0 46-2,0 1 1,0-24-1,0 1 1,0 22-1,0 1 1,0-23 8,0-25-8,0 1 0,24 23 0,-24-23 15,0-1-7,0 1 14,0-1-13,0 1 12,0 0 49,0-1-63,0 1 40,0-48 53,0 1-101,0-1 8,0 0 1,0 1 0,23 23 0,-23-24-9,0 1 0,24-1 9,-24 0-7,0 1-3,24-1 2,-24 1 0,0-1 16,0 0-9,0 1 1,23 23 7,1-24-6,-24 0-11,23 24 1,1 0 2,0 0-2,-24-23 1,23 23-1,1 0 1,-24-24 0,23 24 0,1 0 8,-24-23-9,24 23 2,-1 0 28,1 0-21,-1 0 14,1 0-13,-24 23 36,24 1-45,-24-1 7,0 25-7,23-48 15,-23 23-13,0 1 5,0 0-1,0-1 6,0 1-8,0-1 3,0 1-8,0 0 9,0-1-8,0 1 16,0-1-18,0 1 10,-23-24 7,23 24-8,-24-24-7,0 0 0,24 23 0,-23-23-1,-1 0 9,1 0-8,-1 0 8,0 24 0,1-24 6,-1 0-3,1 0-4,-1 0-1,0 0 0,1 0 9,-1 0-6,1 0-11,-1 0 41,0 0-16,1 0 171,-1 0-172,24-24 32,24 24 124,-1 0-170,1 0-10,0 0 3,-1 0-2,1 0 0,-1 0 10,1 0-10,0 0 9,-1 0-2,1 0-5,-1 0 6,1 0-7,0 0 9,23 0-1,-24 0-10,1 0 17,0 0-16,-1 0 10,1 0-2,-1 0-8,-23-23 9,24-1 7,-24 0-7,24 1-8,-24-1 7,0-23-7,0 23-1,0 1 0,23-1 2,-23 1-2,0-1 2,0 0-3,24 24 3,-24-23-2,23-1 1,-23 0 15,0 1-7,24-1 0,0 24 14,-1 0-13,1 0-11,-1 0 2,1 0 8,0 0-9,-1 0 1,1 0-1,-1 0 1,1 0 8,0 0-7,-1 0 7,1 0 6,-1 0-15,1 0 16,0 0-16,-1 0 9,1 0-6,-1 0-4,1 0 10,0 0-1,-1 0 24,1 0-1,-48 0 125,1 0-140,-1 0-15,0-23 16,1-1-8,-1 24-10,1 0 10,-1 0-4,24-24-1,-24 24 4,1 0-8,-1 0 26,1 0-27,-1 0 4,0 0 11,1 0-13,-1 0 24,1 0-25,-1 0 0,0 0 18,1 0-10,23 24-7,0 0-1,-24-24 1,24 23-1,-23 1 1,23-1 1,0 1 6,-24 23-9,24 1 12,0-25-13,0 24 5,0 24-3,0-47-1,0 23 3,0 0 0,0-23 6,0-1-8,0 1 2,0 0 5,0-1 11,24-23-4,-1 0 4,1 0-18,-1 0 0,1 0 1,0 0 0,-1 0-1,1 0 10,-1 0-10,1 0 9,0 0-8,-1 0 0,1 0 6,-1 0-6,-23-47-1,24 47 1,0-24 0,-1-23-1,1 47 4,-1-47-6,1 0 4,0 23-3,-1-23 3,-23 23-2,0 1 2,24 23-2,-24-24 0,23 1 2,-23-1 6,0 0-7,0 1 0,24-1-1,-24-23 1,0 23-1,0-23 2,24 23-2,-24 1 0,0-1 1,0 1 9,23 23-11,-23-24 26,0 0 38,0 48 425,24 0-480,-24-1-5,23 1-5,-23-1 12,24 1-11,0 0 10,-1-1-8,-23 1 0,24-24 7,-24 23-7,23 1-1,1-24 10,0 0-9,-1 0-2,-23 24 2,24-1 16,-1-23-9,-23 24 9,24-24-17,0 0 0,-1 0 9,1 0 8,-1 0-10,1 0 33,-24-24-16,24 1-22,-24-1 6,0 0 0,0 1 31,0 70 202,0-23-240,-24-24-2,24 23 3,0 1 8,0 0 5,0-1-6,0 1 14,0-1-15,0 1 1,0 0-1,0-1-7,0 1 8,0-1 1,0 1-11,0 0 9,0-1-7,0 1 15,0-1-7,0 1 7,24-24-15,-1 0 31,1 0-24,-1 0 1,1 0 7,0 0-7,-1 0-1,1 0-7,0 0-1,-1 0 8,-23-24-7,24 1 0,-1-1 30,-23 1-30,24 23 9,-24-24-11,24 0 3,-24 1 6,0-1 0,0 1 1,0-1 30,0 0-21,0 1-10,0-1 7,0 1-14,0-1 69,0 0-54,0 1 1,0-1 77,0 0-9,0 48 1,0 0-77,0-1-9,0 1 9,0 0-1,0-1 0,0 1 10,0-1-19,0 1 10,0 0 8,0-1-17,0 1 9,0-1-10,0 1 3,0 0 8,0-1-12,0 1 5,0-1-4,0 1 3,0 0 6,0-1-7,0 1 8,0-1-1,0 1 8,0 0 8,0-1-8,0 1 0,0-1-7,0 1-10,0 23 11,0-23-9,0-1 7,0 25-8,0-25 17,0 1-16,0 0 30,0-1-29,0 1-3,0-1 18,0 1-16,0 0 15,0-1-15,-24-23-1,24 24 1,-24-24 0,1 23 16,-1 1-8,1-24-2,-1 0 2,0 0-8,1 24 7,-1-24-8,0 0 9,1 0-8,-1 0-1,1 0 9,-1 0-9,0 0 10,1 0-11,-1 0 11,1 0 21,23-24-22,-24 24-8,24-24 14,0 1 71,0-1-78,0 1 2,0-1 14,0 0-17,24 1 19,-24-1-28,0 1 4,23 23-2,1 0 2,-1-24 5,-23 0 3,24 24 0,0 0-11,-24-23 2,23 23-2,1-24 3,-1 0-2,25 24 10,-25-23-10,1-1 9,0 24-1,-1 0 9,1 0-18,-24-23 10,23 23 0,1 0-9,0 0 1,-24-24-1,23 24 2,1 0-2,-1 0 9,-23-24-8,24 24-1,0 0 9,-1 0 15,1 0-24,-1-23 17,1 23-16,0-24-1,-1 24 25,1-23-25,-24-1 8,23 0-7,1 24 0,0-23-1,-24-1 1,23 24 1,-23-23-2,24-1 1,-24 0 7,23 24 16,-23-23-24,0-1 9,24 24-8,-24-23 6,0-1 3,0 0 6,24 24-7,-24-23 92,0-1-93,0 1 16,0-1-8,0 0 24</inkml:trace>
    </iact:actionData>
  </iact:action>
  <iact:action type="add" startTime="73307">
    <iact:property name="dataType"/>
    <iact:actionData xml:id="d1">
      <inkml:trace xmlns:inkml="http://www.w3.org/2003/InkML" xml:id="stk1" contextRef="#ctx0" brushRef="#br0">13146 13715 0,'23'0'293,"1"0"-278,0 0 1,-1 0-9,1 0 10,-1 0-11,1 0 18,0 0 7,-1 0 15,1 0-38,-24-24-1,23 24 1,-23-47-1,0 0 2,24 47-1,0-24 0,-24 1 0,23-1 6,-23 0 1,0 1 10,0-1-2,24 24-16,-24-23 1,23 23 0,-23-24-1,0 0 2,24 1-2,0 23-1,-24-24 3,23 1 6,1-1 16,-24 0-23,23 1 1,25 23 6,-25-24-8,24 1 9,-23 23-9,0 0 2,-1-24-2,1 24 0,-1 0 1,1 0 0,0 0 8,23 0-9,-24 0 9,1 0-8,0 0-1,-1 0 39,1 0 1,-1 0 23,1 0-8,-48 0 53,1 0-99,-24 0-9,23 0 10,0 0-11,1 0 10,-1 0-8,1 0 9,-1 0 13,0 0-16,1 0 18,-1-24-8,1 24 14,-1 0-22,0 0-1,1 24 23,-1 0-29,24-1-2,0 1 9,-23-24-9,23 23 1,-24 1 7,24 0 1,-24-1-9,24 1 9,0-1 0,0 25-1,0-25-6,0 1-1,0-1-2,0 1 2,0 0 7,0-1 2,0 1-2,24-24 93,0 0-92,23 0 0,-24 0-8,1 0-2,0 0 2,-1 0-1,1 0 9,-1 0-9,1 0 18,0 0-10,-1 0 7,1 0 1,-1 0 1,1 0 62,-24 23-71,24 1 0,-24 0 17,0-1-24,0 1-1,0-1 16,0 1-16,0 0 9,0-1-8,0 1-1,0 0 1,0-1-1,0 1 10,0-1-2,0 1-7,-24 0 7,24-1 0,-24-23-7,1 24-1,-1-1 10,1 1-10,-1-24 0,-23 0 20,23 24-23,-23-24 20,23 0-9,1 0-7,-1 0 9,1 0 5,-1 0-6,0 0 31,48 23 293,23 1-333,0 23 9,-23-23-7,0-24-3,23 23 1,-24 1 2,1-1 7,23-23-9,-23 0 15,-1 0-14,1 0-1,0 0 9,-1 0-8,1 0 8,23 0-8,-23 0 7,-1 0-7,1 0 7,-1 0-7,1-23 0,0-1 7,-1 1-8,-23-1 2,24-23 6,-1 23 10,-23 1-19,24-1 1,-24 0 25,24 24-25,-24-23 10,23 23-10,1-47 8,-24 23 1,23 0 15,-23 1-24,24 23 1,-24-24 0,0 1 7,24-1-7,-1 24-1,1-24 2,-24 1-2,23-1 2,1 0 5,-24 1-6,24 23 15,-1 0-15,-23-24 0,24 24-1,-24-23 1,23 23 8,1-24-8,0 24 10,-1 0-14,1 0 4,-24-24 0,23 24-1,25 0 2,-48-23-2,23 23 1,1 0-1,-1 0 3,1 0-4,0 0 2,-1 0 0,1 0 1,-1 0-3,1 0 18,0 0-9,-1 0 0,-23 23 1,24-23 2,-24 48-11,23-25-2,1 1 12,0-1-11,-1 1 10,-23 0-8,0-1-1,0-46 171,-23-1-161,-1 0-1,24 1-9,0-1 9,-24 1-10,24-1 2,-23 24 0,23-24 8,0 1-8,-24 23 16,24-24-2,-23 24-14,-1 0 8,24-23-9,-24 23 25,1 0-25,-1 0 16,1 0-16,-1 0 9,0 0 8,1 0-10,-1 23 12,1 1-5,-1-1-14,24 1 9,0 0-8,-24-1-1,24 1 1,-23-1 0,23 25 7,0-25-6,-24 1-2,24 0 1,0-1 0,0 24 8,0-23-9,0 0 8,0-1-7,0 1-1,0-1 1,0 1 0,0 0 7,0-1-5,0 1-4,0-1 17,0 1-7,24-24-1,-1 0-7,1 24 0,0-24-1,-1 0 1,24 0 8,-47 23-7,24-23-3,0 0 25,-1 0-16,1 0 10,-1 0-18,1 0 0,0 0 8,-1 0-6,-23-23-2,24 23 0,-1-24 11,1 24-4,-24-24-7,0 1 25,24-1-25,-24 1 17,0-1-17,23 0 1,-23 1 15,0-1-15,24 24 0,-24-23 9,0-1-12,23 0 4,-23 1-2,0-1 1,0 1 0,24-1-1,-24 0 1,0 1 8,0-25-8,0 25 23,0-1-8,0 1 108,24 23 272,-1 0-396,1 0 16,-1 0-7,1 0-1,0 0 0,-1 0-8,1 0 3,-1 0-3,1 0 1,0 0 7,-1 0-4,1 0 25,-1 0-20,1 0-9,0 0 16,-1 0-16,1 0 25,-24-24-25,0 0 17,23 24-15,1-23 28,-24-1-21,0 1 7,0-1 7,0 0 10,0 48 253,0 0-286,0-1 9,0 1-8,0-1 8,0 1 1,0 0-11,0-1 25,0 1-24,0-1 17,0 1-17,0 0 9,0-1 7,0 1-16,0 0 1,0-1 0,0 1 0,0-1 0,0 1 0,0 0 0,0-1 8,0 1-1,0-1 16,0 1-8,0 0 84,0-1-29,0 1-39,24-24-32,-1 0 25,1 0 6,-1 0-22,1 0-8,0 0 15,-1 0 326,1 0-341,23 0-2,-23 0 11,-1 0-3,1 0-6,-1 0 15,1 0-7,0 0-2,-1 0-4,1 0 5,-1 0 8,1 0-1,0 0 10,-1 0-18,1 0-5,-24-24 7,23 24-1,-23-23-8,24 23 0,-24-24 10,0 0 5,0 1 10,0-24-25,24 47 2,-24-48-3,0 1 10,23 24-8,-23-1-1,0 0 1,0 1 0,0-1 8,0-23-9,0 23 18,0 1-19,0-1 3,0 0-1,0 1-1,0-24 8,0 23-7,0 0 0,0 1-1,0-1 9,0-23-7,0 23 5,0-23-5,0 24-3,0-1 2,0 0 0,0 1-1,0-24 1,0 23 8,0 0-1,0 1-7,0-1 16,0 1-1,0-1 100,0 0-98,0 1 35,0-1 12,0 48 150,0-1-214,0 1-1,0 0 2,0 23-2,0-24 2,0 1 8,0 0-12,0-1 19,0 1-17,0-1 9,0 1 0,0 0-9,0-1 8,0 1-7,0-1 0,0 1 7,0 0-8,0-1 18,0 1-19,0 23 10,0 0-7,0-23-3,24 23 4,-24 0-4,0-23 2,0-1-1,0 1 1,0 0 9,0-1-11,0 1 18,0 0-8,0-1-2,0 1 11,0-1-19,0 1 18,0 0-16,23-24 16,-23 23-10,0 1 2,0-1-7,0 1 13,0 0 9,24-24-8,-24 23-14,0 1-1,24-1-1,-24 1 7,23 0-5,1-24-2,-24 23 2,0 1 13,23-24-14,-23 23 9,24-23-12,0 0 19,-1 0-8,1 0-8,-24 24 0,24-24-1,23 0 1,-47 24-1,23-24 0,1 0 2,0 0 15,-1 0-9,1 0 0,-1 0 16,1 0-24,0 0 17,-24-24-17,23 24 3,-23-24 5,24 1-9,-24-1 2,0-23 0,47-24-1,-47 24 1,24-24-1,-1-23 2,1 23-2,-24 47 2,0-23-2,0 23 1,0 1-1,23-1 8,-23 1-4,0-1 111</inkml:trace>
    </iact:actionData>
  </iact:action>
  <iact:action type="add" startTime="84461">
    <iact:property name="dataType"/>
    <iact:actionData xml:id="d2">
      <inkml:trace xmlns:inkml="http://www.w3.org/2003/InkML" xml:id="stk2" contextRef="#ctx0" brushRef="#br0">15813 13101 0</inkml:trace>
    </iact:actionData>
  </iact:action>
  <iact:action type="add" startTime="118865">
    <iact:property name="dataType"/>
    <iact:actionData xml:id="d3">
      <inkml:trace xmlns:inkml="http://www.w3.org/2003/InkML" xml:id="stk3" contextRef="#ctx0" brushRef="#br0">25253 13857 0,'23'0'186,"1"0"-141,0 0-29,-1 0-2,1 0 2,-1 0-8,-23-24-1,0 0 1,24 24 0,-24-23 8,24 23-1,-24-24 15,0 0-22,23 24 1,1-23 6,-24-1-8,0 1 0,23 23 11,-23-24 4,0 0 2,0 1-9,0-1-9,0 1 3,0-1 6,0 0-6,0 1 6,0-1-8,0 1 9,0-1 16,0 0-17,0 1 1,0-1-10,0 1 18,0-1-9,0 0 1,0 1 7,0-1-15,0 1 8,0-1-1,0 0-8,0 1 18,0-1-4,0 1 150,0-1-148,0 0 78,0 72 77,0-25-148,0 1-22,0 23 9,0-23 0,0-1-4,0 1-6,0-1 9,0 1-1,0 0-6,0-1 6,0 1-8,0-1 1,0 1 8,0 0-8,24 23 7,-24-24-8,0 1 1,0 0 8,0-1-8,24 1 0,-24 23-2,0-23 2,0-1 7,0 24-6,23-47 15,-23 24-18,0 0 26,0-1 6,0 1-30,24 0 7,-1-1 17,-23 1-9,24-24 7,-24 23-14,24-23-8,-24 24 7,23-24-7,-23 24 7,24-24 9,-1 0-1,1 0 15,0 0-21,-1 0-2,1 0 46,-1 0-44,-23-48-11,0 1 10,0 24-7,0-1-2,0 0 0,24 1 1,-24-1 15,0 0-15,0 1 9,24-1-12,-24 1 3,0-25 9,0 25-9,0-1 6,23 1-6,-23-1 23,0 0-7,24 24-9,-24-23-7,23 23 15,-23-24-8,24 1 9,0 23-7,-1-24-11,24 0 9,-23 24-8,-24-23 3,47 23-4,-23-24 3,-1 24 6,1-23-8,0 23 9,-1 0-8,1 0-1,-1 0 9,1 0-9,0 0 9,-1 0-8,1 0-1,-1 0 40,1 0-32,0 0 10,-1 0-11,1 23 1,-24 1 48,-24-24 145,1 0-192,-1 0 22,0 0-15,1 0 17,-1 0-17,1 0-16,-1 0 24,0 0-15,1 0 8,-1 0-18,1 0 33,-1 0-16,0 23-16,24 1 10,-23 0-9,-1-1-2,1 1 4,23 23-4,-24-23 1,0 23 9,1 0-7,23 0 6,-24 0-7,24-23 7,0 23-8,0 1 10,0-1-2,0-24-7,0 1 7,0 0-8,0-1 1,0 1 15,0-1-15,24-23 31,-24 24-31,47-24 8,0 0-2,-23 0 2,-1 0 0,1 0-1,0 0 1,-1 0-7,1 0 5,-1 0-6,1 0-2,0 0 2,-1 0 1,1 0-1,-1 0 7,1 0-8,-24-24 1,24 1 17,-1-1-10,-23 1-1,24-1-6,-24 0 8,23-23-7,-23 24 5,24-1-7,-24-23 18,0-1-11,0 25 9,0-1-14,0 1 5,0-1-6,0 0 10,0 1-3,0-1 7,0 1 23,0-1-12,0 0-18,0 1 31,0-1-15,24 24 418,-1 0-441,1 0-1,-1 0 2,1 0-3,0 0 1,23 0 1,-24 0 8,1 0-8,0 0-1,-1 0 10,1 0-10,23-23 8,-23 23 1,-1-24-8,1 24 6,0 0 18,-24-24 22,0 72 311,0-25-359,0 24 1,0 1 10,0-1-10,0-24 1,0 1 0,0 0-1,0-1 2,0 1-3,0-1 10,0 1 8,0 0-9,0-1 24,0 1-32,0 0 25,23-24 21,1 0-45,-1 0 0,1 0 8,0 0-7,-1 0 7,1 0 5,-1-24 2,1 24-16,0 0 10,-24-24-9,23 24 6,1 0 10,-24-23-9,0-1-7,23 24-1,1-24 10,-24 1-10,24-1 0,-24 1 18,0-1-19,0 0 17,0 1-6,23 23-10,-23-24 8,0 1 17,0-1-26,0 0 26,0 1-15,0-1 20,0 1 2,0-1 7,0 71 201,0-23-230,0-1-8,0 1-3,0 0 1,0-1 1,0 1 0,0-1 7,0 1 1,0 0-1,0-1-7,0 1-1,0 23 9,0-23-7,0-1 5,0 1-5,0 0 6,0-1-8,0 1 1,0-1 8,0 1-9,0 23 8,0-23-5,0-1-4,24 1 2,-24 0-1,0-1 1,0 1-1,0-1 10,0 1-10,0 0 1,0-1 8,0 1-9,0-1 9,0 1-8,0 0-1,0-1 9,0 1-8,0-1 31,0 1-32,0 0 17,0-1-2,0 1-14,0-1 8,0 1-1,0 0-7,-24-24-1,24 23 1,0 1 8,-23 0 0,23-1-10,-24-23 3,0 24-2,1-24 9,-1 23-9,1-23 9,-1 24-8,0-24-1,1 0 18,-1 0-11,1 0 10,-1 0 6,0 0 9,24-24 46,0 1-61,0-1-16,0 1 8,0-1 14,0 0-15,0 1 8,0-1-15,0 0-2,0 1 11,0-1-8,24 24-3,-24-23 11,0-1-10,24 24 0,-24-24 1,0 1 31,23-1-15,1 24 6,-24-23-23,0-1 17,0 0 8,23 24 45,-23-23-54,24 23-6,0-24 27,-24 1 4,23 23 315,1 0-348,-24-24 0,23 24-7,-23-24 0,24 24 7,-24-23 9,24-1-16,-1 24 14,-23-23-14,24-1 0,-24 0-1,23 24 17,-23-23-8,24-1-7,0 24 5,-24-23 0,23-1 2,1 24-4,-24-24 15,0 1-20,23 23 2,-23-24 6,24 24 2,-24-23-10,24-1 0,-1 24 9,-23-24-9,24 1 2,-24-1 14,23 24-8,-23-24 16,24 24-22,-24-23 7,24 23-11,-24-24 11,23 24 0,1-23-10,-24-1 11,23 0 8,1 24-20,-24-23 3,24 23 1,-24-24-3,23 1 3,-23-1-2,24 24 0,-1-24 10,-23 1-1,24 23-9,-24-24 8,24 24-6,-24-23-3,23 23 10,-23-24-8,24 24 0,-1-24 22,1 24-22,23-23 7,-23 23-6,23 0 8,-23 0-11,-1 0 1,1 0 1,-1 0 0,1 0 7,0 0 1,-1 0 7,1 0-15,-1 0 0,1 23 14,0-23-14,-1 48 8,1-25 0,-1-23-1,-23 24-7,0-1 24,0 1 75,0-48-22,0 1-70,0-1 17,0 1-17,0-1 54,0 0-22,-23 24-23,-1 0-2,1 0 25,-1 0-32,0 0 24,1 0-16,-1 0 16,1 0-24,-1 0 1,24 24-1,-24-24-7,1 0-1,23 24 2,0-1-2,-24-23 16,24 24-7,-23-24-9,23 23 17,-24-23-8,24 24-8,0 0 38,-24-24-31,24 23-8,0 1 55,0-1-53,0 1 14,0 0-16,0-1 9,24-23 69,0 0-79,-1 0 2,1 0 17,-1 0-11,1 0 10,0 0-8,-1 0 7,1 0-8,-1 0 1,1 0 0,0 0 0,-1 0 29,1 0 2,-1 0-9,1 0 101,0 0-108,-24 24 93,0-1-109,0 1 24,0 0-23,0-1-1,0 1-1,0 0-5,0-1 14,0 1-7,0-1-9,0 1 17,0 0-9,0-1 24,0 1-13,-24-24-13,0 0 26,1 0-32,-1 0 9,1 0 9,-1 0-19,0 0 47</inkml:trace>
    </iact:actionData>
  </iact:action>
  <iact:action type="add" startTime="132935">
    <iact:property name="dataType"/>
    <iact:actionData xml:id="d4">
      <inkml:trace xmlns:inkml="http://www.w3.org/2003/InkML" xml:id="stk4" contextRef="#ctx0" brushRef="#br0">25324 13314 0,'0'-24'61,"23"24"23,1-24-67,-1 24-11,1 0 17,0 0-14,-1 0 6,1 0-7,-1 0-1,1-23 10,23 23-11,-23 0 3,-1-24-3,1 24 3,23 0-2,0-23 9,-23 23 7,0 0-15,-1 0 24,1 0-26,-1 0 11,1 0 5,0 0-5,-1 0 44,1 0-53,-1 0 16,1 0 69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7T18:54:07.140"/>
    </inkml:context>
    <inkml:brush xml:id="br0">
      <inkml:brushProperty name="width" value="0.05292" units="cm"/>
      <inkml:brushProperty name="height" value="0.05292" units="cm"/>
    </inkml:brush>
  </inkml:definitions>
  <iact:action type="add" startTime="31034">
    <iact:property name="dataType"/>
    <iact:actionData xml:id="d0">
      <inkml:trace xmlns:inkml="http://www.w3.org/2003/InkML" xml:id="stk0" contextRef="#ctx0" brushRef="#br0">5476 14163 0,'47'-23'216,"-24"-1"-208,25-47 0,-1 48 0,0-24 0,-23-1-1,46 25 0,-46-1 2,0 1-2,-1-25 2,1 48-2,23-23 0,-47-1 1,24 0 0,23 24-1,-47-23 2,23-1-2,1 1 1,0-1 8,-1 0 0,1 1-2,-1 23 17,-23-24-22,24 24-2,0 0 0,-1 0 10,1 0-10,-1 0 9,25 0-9,-25 0 18,-23-23-20,24 23 3,-1 0 31,1 0-32,0 0 9,-1 0 8,1 0-9,-1 0 8,1 0-15,0 0-1,-1 0 10,1 0-1,-48 0 262,1 0-247,-1 0-24,0 0 10,1 0 5,-1 0-13,1 0 20,-1 0-13,0 0-8,1 0 15,-1 0-8,24 23-6,-23-23 6,-1 0 0,24 24-7,0-1 0,-24 1-1,1-24 1,23 24 0,-24-1-1,1 1 18,23-1-8,-24 1-4,24 0 18,0-1-24,0 1 9,0 0-9,0-1 10,0 1-9,0-1-1,0 1 8,0 0 1,0-1-1,0 1 23,0-1-21,0 1-2,0 0 24,24-24-31,-24 23 8,23-23 14,-23 24-23,24-24 2,-24 23 7,23-23-10,-23 24 2,24-24 8,0 0-9,-1 0 9,1 24-9,-24-1 9,23-23-7,1 0 6,0 0-8,-1 0 24,1 0-24,-1 0 17,1 0-8,0 0-9,-1 0 17,1 0-17,23 0 9,-23 0-9,-1 0 9,25 0-8,-25 0 9,1 0-3,-1 0 48,-23-23-55,24-1 17,-24 0-16,0 1-2,24 23 4,-24-24-4,0 1 2,0-25 8,0 25-9,0-1 9,0 1-9,0-1 1,0 0 8,0 1-9,0-1 19,0 1-12,0-1 1,0 0-8,0 1 1,0-1 7,0 0 1,0 1 9,0-1-19,0 1 10,0-1-8,0 0-2,0 1 2,0-24 0,0 23-1,0 0 2,0 1-1,0-1-1,0 1 10,0-1-11,0-23 26,0 23-25,0-23 9,0 23-8,0 1-1,0-24 0,0 23 10,0 0-1,0 1-9,0-1 70,0 48 248,0 23-317,0-23-1,0 23 3,0 0-4,0 0 3,0-23-3,0 23 4,0-23-4,0 23 1,0-24 9,0 1-8,0 0-1,0-1 1,0 1 0,0-1 7,0 1-7,0 23 9,0 0-2,0-23-8,0 0 0,0 23 1,0 0 7,0 0-7,0 1 8,0-25-8,0 1-1,0 23 2,0-23 8,0-1-11,0 1 1,0-1 1,0 1 0,23-24 0,-23 24-1,0-1 8,0 1 1,0-1 8,0 1-1,24-24-1,-1 0 9,1 24-22,0-24 7,-1 0 6,1 0-14,-1 0 15,1 0-7,0 0-1,-24-48-7,0 25 0,0-1-1,0 1 2,0-1-1,0 0 0,23 1 7,-23-1-1,0 1 10,0-1-16,24 24 8,-24-24-9,0 1 0,0-1 9,23 24 0,-23-23-9,0-1 8,24 0 1,0 24-8,-24-23 0,23-1 7,1 24-7,-24-23-1,23-1 2,1 24-2,0-24 9,-24 1-9,23 23 1,1 0 7,-1-24 0,1 24-7,0 0 0,-1 0 9,24-24-10,1 24 9,-1 0-1,-24 0-8,1 0 1,0 0 0,-1 0-1,1 0 9,-1 0-8,1 0 17,0 0-19,-1 0 9,1 0 8,-1 0-15,-46 0 271,-1 0-255,1 0-18,-1 0 3,0 0 14,1 0-15,-1 0 8,1 24-8,-1-24 7,0 0 9,1 0-18,23 24 18,-24-24-17,1 0 8,23 23 17,-24-23-15,24 24 4,-24-24-14,24 24 2,-23-24-1,23 23 1,0 1-3,-24-1 1,24 1 1,-23 0 1,23-1-2,0 1 2,0 23-3,0-23 10,0-1-9,0 1 10,0-1-9,0 1 15,0 0-15,0-1-2,0 1 20,0-1-21,0 1 19,0 0-8,0-1 0,23 1 13,-23-1-13,24-23-8,-1 0 0,1 0-1,-24 24 1,24 0-1,-1-24 9,-23 23-7,47-23-2,-23 0 9,23 0-1,-23 0 0,-1 0 1,1 0-8,0 0 15,-1 0-8,-23-23-7,24-1 23,-24 0 23,0 1-23,23 23-16,-23-24-6,0 1-2,0-1 2,24 24 5,-24-24-5,0 1 6,0-1 8,0 1-7,0-1-2,0 0 41,0 1-39,0-1 14,0 1-5,0-1 5,0 0-15,0 1-7,0-1 7,0 1-7,0-1 16,0 0-9</inkml:trace>
    </iact:actionData>
  </iact:action>
  <iact:action type="add" startTime="37087">
    <iact:property name="dataType"/>
    <iact:actionData xml:id="d1">
      <inkml:trace xmlns:inkml="http://www.w3.org/2003/InkML" xml:id="stk1" contextRef="#ctx0" brushRef="#br0">7812 13809 0</inkml:trace>
    </iact:actionData>
  </iact:action>
  <iact:action type="add" startTime="37195">
    <iact:property name="dataType"/>
    <iact:actionData xml:id="d2">
      <inkml:trace xmlns:inkml="http://www.w3.org/2003/InkML" xml:id="stk2" contextRef="#ctx0" brushRef="#br0">7812 13809 0,'24'0'371,"-1"0"-348,1 0-16,0 0 10,-1 0-11,1 0 3,-24 24-2,23-24 2,1 0-1,0 0 7,-1 0-8,1 0 1,-1 0 17,1 0-19,0 0 48,-1 0-38,1 0 14,-24-24 17,23 1-31,1 23-9,-24-24 9,24 0 0,-1 24 7,-23-23-7,0-1 53,0 48 124,0-1-178,0 1-7,0 0 8,0-1-9,-23 1 1,23 23 8,0-23-7,0-1 7,0 1-11,0 0 3,0-1 9,0 24-11,0-23 18,0 0-1,0-1 54,0 1-53,0-1-1,23-23 0,-23 24-7,24-24-10,-1 0 2,1 0-1,0 0 33,-1 0-14,1 0 10,-1 0-29,1 0 2,0 0 14,-1 0-7,1-24 30,-24 1-30,23-1-9,-23 1 16,0-1-14,24 24-2,-24-47 9,0 23-10,24 24 3,-24-47-1,0 23-1,0 1 1,23-1-1,-23 1 0,0-1 10,0 0-9,0 1 32,0-1-18,0 0 1,0 1 0,0-1-15,0 1 8,0-1-8,0 0-1,0 1 8,0-1 1,0 1 31,0-1-25,0 48 149,0-1-141,0 1-13,0-1 5,0 1-14,0 0 8,0-1 0,0 1-1,0-1 16,0 1-24,0 0 39,0-1-22,0 1-8,0 0 8,0-1-18,0 1 17,0-1-8,0 1 1,0 23 0,0-23-8,0-1 8,0 1-9,0 0 8,0-1 7,0 1 2,24-24 643,-1 0-652,-23 23 16,24-23-23,0 24 23,-1-24-17,1 0 10,-1 24-8,1-24 8,0 0-17,-1 0 8,1 0 32,-1 0-31,1 0 14,0 0-7,-1-24 0,-23 0-15,0 1 8,24-24-9,-1 23 9,-23 0-7,0 1-4,0-1 35,0 1-24,24-1-1,-24 0-7,24 1-1,-1 23 1,-23-24 0,0 1 1,0-1 5,24 24-7,-24-24 1,0 1 0,23 23 1,1-24 37,0 0-38,-1 24 0,1-23 7,-1-1-8,-23 1 0,24 23 25,0 0-24,-1 0 0,1 0 8,-1 0-10,1 0 3,0 0-2,-1 0 1,1 0-1,-1 0 0,1 0 2,0 0 161,-48 0 101,0 0-232,1 0-23,-1 0 22,1 0-23,-1 0 9,0 0-9,1 0-7,-1 0 15,1 23-13,23 1-5,-24-24 4,0 0 61,1 0-55,23 23-8,0 1 8,-24-24 18,24 24-26,0-1 0,-23 1 1,23 0 7,0-1-7,0 1 0,0-1 0,0 1-1,0 0 2,0-1-3,0 1 10,0-1 23,0 1 15,0 0-23,0-1-16,0 1 1,23-24-1,-23 23 1,24-23-1,-24 24-7,23-24-1,1 0 10,0 24 6,-1-24-16,1 0 25,-1 0-17,1 0 9,0 0 6,-1 0-22,1 0 23,-1 0-15,1-24 7,-24 0-1,0 1 10,24-1-24,-24 1-1,23-25 10,-23 25-11,0-1 10,0 1-8,24-25-1,-24 1 2,0 0-2,0-24 2,0 24-2,23 0-1,-23-1 3,0 1-2,0 0 1,0 23-1,0 1 2,0-1-2,0 1 1,0-1-1,0-23 9,0 23-8,0 1 0,0-1-1,0 0 1,0 1-1,0-1 1,0 1 25,0-1-16,0 0-12,-23 1 3,23-24-1,0 23 1,-24-47-1,24 24 1,0 23 0,0-23 0,-23 23 0,23 1-1,0-1 2,0 1-2,0-1 17,0 0-9,0 1 132,-24 23-46,24 23-63,0 25-30,-24-48 2,24 70-5,0-46 3,0 23 0,0-23-1,0 47 2,0 0-2,0-48 1,0 48-1,0-24 1,0 0-1,0 24 2,0-24-1,0-23 0,24 23-1,-24 0 1,24-47-1,-24 48 1,0-25 0,0 1 7,0-1 39,23-23-30,-23 24-16,0 0-1,24-1 1,-24 1 8,0-1 0,0 1 45,23-24-53,-23 24-1,0-1 9,24 1 0,0 0-10,-1-1 12,1 1-11,-24-1 1,23-23-2,-23 48 3,24-48-2,0 0 1,-24 23 8,23-23-8,1 24-2,-1-24 33,1 0-15,0 0-9,-1 0 48,1 0-41,-1 0 9,-23-24-6,24 24-19</inkml:trace>
    </iact:actionData>
  </iact:action>
  <iact:action type="add" startTime="76307">
    <iact:property name="dataType"/>
    <iact:actionData xml:id="d3">
      <inkml:trace xmlns:inkml="http://www.w3.org/2003/InkML" xml:id="stk3" contextRef="#ctx0" brushRef="#br0">14161 14801 0,'23'-24'5,"1"24"4,-24-23-2,47-1 1,-23-23 1,-1 23 6,1 1-9,-1-1 34,1 0-17,0 1-7,-1-1-1,1 0 1,-1 1-1,1-1 0,0 24-6,-24-23-1,0-25-1,23 48 2,-23-23-3,24-48 1,-24 47 1,23-46 0,-23-1 0,24 47 0,-24-47-1,0 24 2,0 24-3,0-1 3,0 0-2,0-23 9,0 24-9,0-1 1,0 0 0,0-23 8,0 23-9,0 1 1,0-1 0,0 1-1,0-25 2,0 25-1,-24-1-1,24-23 1,-23 23-1,23 1 2,0-1-2,0 1 0,-24-1 9,24 0-7,0 1 21,0-1-6,0 1-3,0 46 135,0 1-148,0-1-1,0 25 2,0-25 7,0 24-11,0-23 3,0 0 1,0 23-2,0-24 1,0 25 0,0-25 0,0 24-1,24 1 1,-24 23 9,0-48-11,0 1 3,0 23-3,23-23 4,-23-1-4,0 24 2,24-47 0,-24 48-1,0-25 1,0 1 0,24 23-1,-24-23 3,0-1-4,0 1 1,0 23 10,0-23-2,0-1-7,0 1 8,0-1-9,0 1 9,0 0-8,0-1 7,0 1-7,23-1-2,-23 1 34,0 0-25,24-24 9,-24 23-16,0 1-1,0 0 9,0-48 154,0 0-161,0 1 12,0-1-13,0 0 0,0 1 0,0-1 1,0 1-3,0-25 3,0 25 6,0-1-8,0 1 9,0-1-1,23 0 1,-23 1-1,0-1-8,24 24 3,0 0-4,-24-23 2,23-25-1,1 25 16,-24-1-15,23 1 0,-23-1 16,24 0-8,0 24-1,-24-23-7,23 23-2,1-24 2,-1 1 0,1 23 16,0 0-17,-1-24 10,1 24-2,-1 0-7,1-24 7,0 24 1,-1 0-2,1 0-6,-1 0 9,1 0 5,0 0-7,-1 0 25,-23 24-17,24-24-7,-24 24-1,0-1-8,0 1 2,0 23 6,0-23-7,0-1-2,0 1 2,0-1-1,0 25 2,0-25-3,0 1 4,0-1-3,0 1 0,0 0 10,0-1-10,0 1 2,0-1-3,0 1 3,-24-24-2,24 24 1,0 23 0,-23-47 0,23 23-1,-24 1 1,0-24-1,24 24 11,-23-1-13,-1 1 4,-23-24 7,23 24-9,1-1 9,-1-23-9,1 0 9,-1 0-1,0 0-8,1 0 26,-1 0-17,1 0 5,-1 0-4,0 0-10,1 0 16,-1 0-8,1 0 32,70 0 294,-24 0-334,1 0 1,0 0-1,-1 0 1,24 0 0,-23 0-1,0 24 1,-1-24 1,1 0-3,23 23 4,-23-23-4,-1 0 2,24 0 1,-23 0-3,0 0 2,23 0 0,0 0 7,-23 0-7,-1 0 8,1 0-8,-1 0 16,1 0-18,0 0 10,-1 0 0,24-23-1,-47-1-7,24 1 0,0 23-1,-24-24 1,0 0 0,23 24 0,1 0-1,-1-23 9,-23-1-1,0 0-8,24 1 9,-24-1-9,24 24 2,-24-47-1,0 23-1,0 1 1,0-24 0,0 23 0,0 0-1,0-23 0,0 24 1,0-1 1,0 0-1,0 1-1,0-48 1,0 24 6,0 0 3,0-1-10,0 1 10,0 24-10,0-1 8,0 0-6,0 1 21,0 46 186,0 1-208,0 23 0,0 0-1,0-23 1,0 47-1,0-24 2,0 0-2,0 24 3,0-24-4,0-23 1,0 23 1,0-23 0,0-1 8,0 1-9,0-1 9,0 1-8,0 0 0,0-1 15,0 1-14,23-24-3,-23 23 17,0 1 1,0 0-1,0-1 24,0 1-9,0-48 148,0 1-179,0-25 8,0 25-6,0-1 6,0 1-7,0-1 8,0 0-10,0 1 11,0-1-2,0 1-7,0-1 16,0 0-18,0 1 26,0-1-24,0 1 8,0-1 17,0 0-28,0 1 18,24-1-16,-24 1 10,0-1 5,23 0-14,-23 1 14,0-1-6,0 1-8,24 23 8,0-24-9,-24 0 1,23 24 9,-23-23-9,24-1-2,-1 1 3,1 23 5,0-24-6,-24 0 7,23 24-6,1 0-2,-1 0 1,-23-23-1,24 23 1,0-24 8,-1 24-1,-23-24-8,24 24 2,-1 0 15,1 0 332,0 0-349,23 0 17,-24 0-18,1 0 10,0 0-8,-1 0 8,1 0-9,-1 0 0,1 0 9,0 0-8,-1 0 15,1 0-14,-1 0-3,1 0 10,0-23-8,-1 23 8,24-24-9,-23 24 8,0 0-6,-1 0-1,1 0 7,23-23-8,-23 23 9,23 0-9,-23 0 9,-1 0-8,1 0 8,-1 0-9,1 0 9,0 0-1,-1 0 0,1 0 1,-1 0-9,1 0 1,0 0 0,23 0 0,-24 0 7,1 0-7,0 0 15,-1 0-15,1 0 1,-1 23 12,1 1-5,0-1 9,-24 1-11,23-24-6,-23 24 8,0-1 7,24-23-16,-48 0 148,1-23-139,-1 23-1,24-24-7,-24 24 0,24-24 7,-23 24 9,-1 0-9,1 0 0,-1 0 18,0 0-18,1 0 23,-1 0-31,1 0 9,-1 24 7,0-24-16,24 24 2,-23-1-2,-1 1 1,1 0 8,23-1-1,-24-23-8,0 24 9,24-1 8,0 1-10,-23-24-5,23 47 5,0-23-5,0 23 6,0-23 1,0 23-9,0 0 8,0-23-6,0-1 7,0 1-10,0-1 18,0 1-17,0 0 9,0-1 31,23 1-24,1-24-16,0 0 11,-1 0-12,1 0 1,-1 0 1,25 0 0,-25 0 7,1 0-7,-1 0 9,1 0-1,0 0-11,-1 0 19,1 0-17,-24-24 1,23 24 8,-23-23-9,24-1 1,0 0 1,-24 1-2,0-1 2,23 1-3,-23-1 2,0-23 0,24 47-1,-1-47 3,-23 23-4,0 0 10,0 1-9,24 23 0,-24-24 9,0 1-8,24-1 9,-24 0 4,0 1-13,0-1 8,0 1-8,0-1-1,23 0 1,-23 1 0,0-1 7,0 0 16,0 1-8,0-1 1,0 1-17,0-1 9,0 0 23,0 1 9,47 23 407,1 0-439,-25 0-9,1 0 1,-1 0-1,1 0 1,0 0 8,23 0-9,-47-24 1,23 24-1,1 0 2,0-23-2,-1-25 1,1 48 0,-1 0-1,-23-23 2,0-1-2,24 24 9,-24-23-1,24 23-7,-1 0 7,-23-24 40,24 24 138,-24 24-177,0-1-8,0 1-1,0-1 8,0 1-8,0 23 1,0 0-1,0-23 3,0 47-3,0 0 1,0-24-1,0 24 0,0 0 1,0-24 2,23 24-4,-23-24 2,0 0-1,0 0 2,24 0-2,-24-23 0,0 23 3,0-23-3,0 23 0,0 0 1,0-23-1,0-1 1,0 1 0,0 0 8,0-1-9,0 1 32,0 0-31,0-1 8,0 1 0,0-1-1,24-23 139,-24-23-146,23-1 0,1-23-1,-1-24 3,1 24-5,0 23 4,-24-23-2,0 0 1,47 23 0,-47-23 0,23 0-2,1 47 4,0-47-3,-24-1 1,23 25 8,1-24-10,-24 23 11,0 0 6,23 24-16,-23-23 17,24 23 61,0 0-55,-1 23-7,-23 1-15,24 0 0,-1 46 0,1-22 0,-24-1-1,24-24 0,-24 25 1,23-1 1,1-47-2,-24 47 0,23-47 3,-23 24-4,0-1 3,0 1-3,24-24 142,0 0-117,-24-47-14,0-1-11,0 1 3,23-24-3,-23 24 1,24-24 2,-24 1-2,0 22 1,0 1 0,0-24-1,0 24 10,0 24-10,0-1 9,0 0 0,0 1 14,0-1-23,0 0 9,23 1-1,-23-1-7,0 1 25,0-1-10,24 24-9,-24-24 33,24 24 271,23 0-312,-24 0 4,1 0-4,23 0 2,-23 0 8,-1 0-9,1 0 32,0-23-8,-24-1-23,0 48 285,0 23-285,0 24 0,23-24 0,-23 0-1,0 24 1,0-24-1,0 24 3,0-24-3,24-23 0,-24 47 1,0-48-1,0 1 1,0 23 0,0-23-1,0-1 2,0 1-2,0 0 1,0-1 23,0 1-7,0-1 6,0 1-22,0 0 9,0-1-2,0 1 0,0-1 25,0-46 51,0-1-83,0 1-1,0-1 1,0-23-1,0 23 9,0 1-8,0-1 15,0 0-7,0 1 8,0-1-18,0 1 2,0-1 0,0 0-1,0 1 1,0-24 8,0 23 1,0 0-10,0 1 1,23 23-1,-23-47 1,24-1-1,0 25 1,-1-1-1,-23-23 1,0 23 1,24 1-2,-1-1 0,-23 0 10,24 1-10,0 23 1,-1 0-1,-23-24 3,24 1-5,-1-1 4,1 24 6,0 0-7,-1-24 8,1 1 6,-1 23-6,1 0 14,0 0-13,-1 0-10,1 0 16,-1 0-7,1 0 38,0 0-23,-1 47-8,-23-23-8,0-1 1,0 1 8,0-1-17,0 1 0,0 0 1,0-1 0,0 1 0,0 23-1,0 0 0,0-23 2,0 23-1,0-23-1,0 23 2,0-23-2,0-1 9,0 1-9,0-1 16,0 1-6,0 0-1,0-1 6,0 1 8,24-24 18,-24 23-41,23 1 0,-23 0 1,24-24 1,23 23-2,-47 1 8,24-24-7,-24 23-1,23-23 9,1 0 22</inkml:trace>
    </iact:actionData>
  </iact:action>
  <iact:action type="add" startTime="120969">
    <iact:property name="dataType"/>
    <iact:actionData xml:id="d4">
      <inkml:trace xmlns:inkml="http://www.w3.org/2003/InkML" xml:id="stk4" contextRef="#ctx0" brushRef="#br0">24521 13597 0,'24'0'107,"23"0"-83,0 0-10,-23 0 2,-1-24 0,-23 1-10,0-1 11,0 0-2,24 1-8,-24-1 33,24 1-17,-24-1-8,0 0-6,0 1-3,23-1 2,-23 1-1,24-1 0,-1 24 3,-23-24-2,0 1-2,24-1 11,0 1-2,-1-1-8,1 24 19,-1-24-22,-23 1 5,24 23-1,0-24-1,-1 24 1,1 0 8,-1 0-9,1 0 10,0 0-10,-1 0 0,-23-23 2,24 23 29,-1 0-14,1 0-2,0 0-5,-1 0-11,-23 23 19,24-23-11,-24 24-6,-24-24 263,1 0-263,-1 0 8,0 0 6,1 0-6,-1 0 14,1 0-6,-1 0-16,0 23 23,1 1-24,23 0 1,0-1-1,-24 1 1,1-1 0,23 1 0,-24 0-1,24-1 1,0 1 0,-24-1-1,1 1 2,-1 23 8,24-23-3,0-1 9,-23-23-15,23 24 8,-24-24-9,24 24 0,0-1 9,-24 1-7,24-1-3,0 1 1,0 0 2,0-1-2,0 24 1,0 1 8,0-25-8,0 25 8,0-25-9,0 1 9,0-1-9,0 1 1,0 0 8,0-1-2,24 1 18,0-24-25,-24 23 0,23-23 2,1 0 7,-1 0-1,1 24-8,0-24 1,23 0 7,-24 0-7,25 0 0,-1 0-1,0 0 1,0 0 1,-23 0-2,47 0 1,-1-24-1,-22 24 2,-25-23-1,1 23-2,-1 0 2,1 0 17,0 0-11,-1 0-6,-23-24-1,0 1 18,24 23-19,-24-48 3,23 25-3,-23-1 4,0 1-4,0-1 1,24 24 3,-24-24-4,0 1 11,0-1 6,0 0-15,0 1 0,0-24 0,0-1 1,0-22 3,0 46-4,0-23 0,0 23 0,0 1 7,0-1-7,0 0 32,0 1-10,0-1-7,0 1 15,0-1-28,0 0 20,0 1-7,0-1-8,0 71 125,0-23-125,0 0-6,0-1-3,0 1 2,0-1 0,0 1-1,0 0 3,0 23-4,24 0 2,-24-23 0,0-1-1,23 24 1,-23-23 0,0 0-1,0-1 2,0 1-2,0-1 2,0 1 5,0 0-6,0-1 30,0 1-30,0 0 8,24-24-9,-24 23 2,0 1-3,0-1 26,0 1-2,0-48 211,0-23-232,0 0-3,0 23 3,0-47-2,0 24 2,0 24-4,0-25 4,0 25 6,0-1-7,0 1-1,0-1 40,0 0-16,0 1 1,0-1-17,0 1 2,23 23-11,1 0 9,-24-24-7,24 0 8,-1 24-1,1 0-7,-24-23-1,23 23 10,1-24-10,-24 1 17,24 23-16,-1 0 6,1-24 9,-24 0 32,23 24-47,1 0 286,0 0-279,23 0 1,0 0 7,-23-23-8,-24-1 1,23 24-9,1-23 1,-1 23 0,-23-24-1,24 0 1,0 24 0,-24-23 0,47-1-1,-24 1 3,1 23-4,23-24 1,-23 0 0,-1 1 1,1-1 1,0 24-2,-1 0 9,1 0-8,-1 0-1,-23-24 1,24 24 0,23 0 1,-23 0 7,-1 0-10,1 0 1,0 0 1,-1 0 0,1 0 1,-1 24-3,1-24 2,-24 24-1,0-1 2,24-23-1,-24 24 7,23-24-6,-23 24-3,0-1 10,24-23-9,-24 24 9,23-1-8,1-23 7,-24 48-8,0-1 9,24-24 0,-24 1-7,23 23-3,-23-23 10,24 23-5,0 0 1,-24-23-4,0 23 0,0-23-1,0-1 1,0 1 1,0-1-3,23-23 3,-23 24-3,24-24 3,-24 24-2,0-1 17,0-46 92,0-1-109,0 0 11,0 1-13,0-1 11,0 1-7,0-1 21,-24 24-13,24-24-2,0 1-1,0-1 10,0 1-1,-23 23-7,23-24-9,-24 24 24,24-24-1,-24 24-21,24-23 8,-23 23 4,-1 0-5,24-24 0,-24 24-9,1 0 16,-1 0-15,1 0 23,-1 0-15,0 0 7,1 0-17,-1 0 19,1 0-17,-1 0 8,24 24 6,-24-1-15,1-23 1,23 24 8,0 0-8,0-1-1,-24 1 0,24-1 1,0 1 1,-23 0 6,23-1-6,0 1 5,0-1-6,0 1 0,0 0 8,0-1-9,0 1 8,0-1-7,0 1 1,0 0 7,0-1 0,0 1 13,0 0-14,23-24 1,1 23-9,-1 1 1,1-1 8,0-23-7,-1 0-3,1 0 3,-1 0-2,1 0 8,0 0-7,-1 0 0,1 0 15,-1 0-8,1 0 10,0 0-18,-1 0 8,1 0 16,-24-23-15,24 23-10,-24-24 19,23 1-2,-23-1-8,24 24-7,-24-24 23,0 1-24,23 23 0,-23-24 2,0 0-2,0 1 2,0-1 13,0 1-14,0-1 38,0 0-21,0 1-3,0-1 55,0 1-54,0-1 8,0 0-15,0 1 38,24 23 372,0 0-409,-1 0 4,1 0-13,-1 0 15,1 0-14,0-24-2,-1 1 8,1 23-7,-1 0 16,1-24-17,0 0 8,-1 24 16,1 0-22,-24-23-3,0-1 11,23 24-11,-23-23 11,24 23-9,0 0 7,-24-24 8,23 0 0,1 24 1,-24-23 6,0-1-5,23 24-10,-23-23 8,0 70 209,0-24-224,0 1-2,0 0 4,0 46-4,0-22 2,0-1 0,0 0-1,0 0 1,0 0 0,0 1-1,0 22 2,0-22-2,24-1 0,-24 0 2,0 0-2,0 1 2,0-1 7,24-24-10,-24 1 9,0 0-7,0-1 8,23-23 169,-23-23-177,24-1 0,-24 0 0,23 1-1,-23-1 1,24 1 9,-24-1-11,24 24 3,-24-24-3,0 1 3,0-1 14,23 24-8,-23-23-7,0-1 8,24 24-8,-24-24 15,23 24-16,-23-23 11,24-1 11,-24 0-14,24 24-7,-24-23 8,23 23 29,1 0-13,-1 0 23,-23 23 21,0 1-68,0 0 8,0-1-9,24 1 2,-24 0-3,24 23 3,-24 0 8,23 0-12,-23-23 3,24-1 0,-1 1-1,-23 0 2,0-1-3,24 1 3,-24-1 30,24-23 116,-24-23-116,23-1-33,-23 1 4,0-1 6,0 0-11,0 1 11,0-1-7,0 1-1,0-1-2,0 0 2,0 1-1,0-1 10,0 1-10,24 23 1,-24-48 0,0 1-1,0 23 3,0-23-4,0 0 10,0 23-9,23 24 9,-23-23 0,0-1-1,0 1 16,0-1-24,24 0 2,-24 1-2,0-24 0,0 23 1,0 0 0,0 1-1,0-1 18,24 1-3,-24-1 9,23 24 395,1 0-419,-1 0 1,1-24 0,0 24 0,23 0 7,-24-23-7,1 23 8,0 0-8,-1 0 7,1 0-7,-1 0-1,-23-24 1,24 24 0,0-23-1,-24-1 1,23 24 0,1 0-1,-1-24 1,-23 1 0,24 23-1,0 0 1,-24-24 9,23 24-2,-23-23-1,0-1 65,24 24-71,-24 24 146,0-1-147,0 1 1,0 23 0,0-23 0,0 23-2,0-24 3,0 48-1,0 24 0,0-48-1,0 71 2,0-47-3,0-1 2,0-22 1,0 23-3,0-24 3,0-24-2,0 25 1,0-25 0,0 1-1,0-1 2,0 1-2,0 0 31,0-48 134,0 0-165,0 1 0,0-1 2,0-23-2,0 0 9,0 23-9,0 1 0,0-25 1,0 25 8,0-25-8,0 25 8,0-1-8,0 1-1,0-1 9,0 0-9,0 1 24,0-1-15,0 1 7,0-1-16,0 0 1,23 24 1,-23-23-2,0-1 1,0 1 14,0-1-14,24 24 0,-24-24 0,24 24 8,-24-23-9,0-1 0,23 24 9,1-23-7,-1-1-3,-23 0 3,48 24 6,-1-23 1,-47-1-9,23 24 3,1-23-5,0 23 11,-1-24-8,1 24 0,-1-24 8,1 24 192,0 0-138,-1 0-40,-23 24 48,0 0-70,0 23-1,0 0 9,0 0-9,0-23 9,0-1-7,0 1-1,0 0-3,0-1 13,0 1 35,0-1-30,0 1 8,0 0-7,0-1 7,24-23 23,-1 24-38,1-1-2,0-23 10,-24 24-17,23 0 2,-23-1-3,24-23 5,-1 47 1,1-23-4,0 0 9,-1-1-5,1-23-9,-24 24 13,23-24-9,-23 24 0,24-24 1,-24 23 24,24-23-1,-1 0-9,1 0 57,-1 0-41,1 0 47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7T18:54:07.140"/>
    </inkml:context>
    <inkml:brush xml:id="br0">
      <inkml:brushProperty name="width" value="0.05292" units="cm"/>
      <inkml:brushProperty name="height" value="0.05292" units="cm"/>
    </inkml:brush>
  </inkml:definitions>
  <iact:action type="add" startTime="20090">
    <iact:property name="dataType"/>
    <iact:actionData xml:id="d0">
      <inkml:trace xmlns:inkml="http://www.w3.org/2003/InkML" xml:id="stk0" contextRef="#ctx0" brushRef="#br0">4980 13975 0,'0'23'29,"24"-23"296,23 0-309,0 0 0,-23 0-9,-1 0 0,24 0 9,-23 0 0,0 0 22,-1 0-14,-23-23-17,24-1 9,-1 24-1,-23-24-8,24 24 1,-24-23 39,24-1-24,-1 24-14,-23-23-3,0-1 1,24 0 2,-1 24-1,-23-23-1,0-1 1,24 24 15,-24-24-14,0 1 15,0-1 167,0 48-12,0-1-172,0 1 1,0 23 0,0-23-1,0 0 1,0 23 0,0-24 0,0 25-1,0-25 1,0 24 1,24-23-3,-24 23 2,0-23 1,0-1-1,23 1-1,-23 0 0,0-1 1,0 1 31,0-1-14,0 1 35,0 0-45,0-1-6,0 1 13,0-1-13,0 1-3,24 0 2,-24-1 0,0 1 8,0-1-9,0 1 9,0 0-8,0-1-1,0 1 19,0 0-13,0-48 150,0 0-156,0 1 1,0-1 0,0 0 0,0 1 7,0-1 8,0 1 1,0-1-17,0 0 9,0 1 14,0-1-12,0 1 3,0-1-13,0 0-1,0 1 2,0-24-2,0 23 0,0-23 2,0 23-1,0 1-1,0-1 2,0 0 14,0 1-8,0-1 9,0 1 52,0-1-53,0 0-6,0 1-3,0-1 2,0 1 86,0-1-96,0 0 103,0 1-101,23-1 0,1 0 7,0 1 55,-1 23-64,1 0 10,-1 0-8,1 0 8,0 0-1,-1 0 1,1 0 15,-1 23-15,-23 1 6,0 0-13,24-1-3,0 1 10,-24 0 16,0-1 6,0 1-29,0-1-3,0 25 9,0-25 2,0 1-10,0-1 1,-24-23 39,0 0-40,1 0 2,-1 0 4,1 0-4,-1 0 7,0 0 30,24 24 163,0 0-193,24-24 8,0 23-18,-1-23 1,1 0 10,-1 0-10,1 0 16,0 0-15,-1 0 0,1 0 7,-1 0-6,1-23 13,-24-1-15,24 24 1,-1-47 0,-23 23 0,24 1 0,-1-1-1,1 0 1,-24 1 0,0-1 0,24 1 0,-1-1 85,-23 0-86,24 24 0,-1 0 2,1-23-2,0-1 2,23 24-3,-47-24 2,23 24 0,1 0-1,0 0 2,-1 0 68,1 0-60,-1 0 36,1 0-37,0 0-10,-1 0 26,-46 0 177,23-23-140,-24 23-61,0 0 23,1 0 23,-1 0-30,1 23 7,-1 1-24,0-24 0,24 47 1,0-23 0,-23-24 1,23 24 107,0-1-109,0 1 0,0-1 33,0 1-32,0 0 6,0-1-6,0 1-1,0-1 9,0 1-8,47-24 0,-23 24 0,-1-1-1,24 1 1,-23-24-1,23 0 10,-23 23-9,-1-23 9,1 0-12,0 0 11,-1 0-8,1 0-2,23 0 12,-23-23-2,-24-1-10,23 1 2,1-1-2,-24-23 3,24 47-1,-24-47 0,0 23-1,0 0 1,0 1-1,0-24 9,0 23 0,0 0 0,0 1 92,-24 23-39,0 0 0,1 0-15,46 0 427,1 0-474,0 0 0,23 0 10,-24 0-10,1 0 1,23 0-1,-23 0 71,-1 0-71,1-24 32,0 24-30,-1 0-1,1 0 6,-1 0-5,1 0 29,23 0-30,-23 0 8,23 0-10,-23 0 11,-1 0-11,1 0 11,-1 0 45,1 0-56,0 24 11,-1-24-10,-46 0 187,-1 0-178,0 0-9,1 0 0,23-24 2,-24 24-2,1 0 2,-1 0 6,0 0-1,1 0 18,-1 0 7,1 0-23,-1 47 6,0-23-6,24 0-8,0-1-1,-23 24 1,23-23-1,0 0 1,0 46 1,0-22-2,0-25 2,0 1-3,0-1 2,0 1 0,0 23-1,23-47 71,1 0-62,0 0-10,-1 0 3,1 0-2,23 0 1,0-23 8,-23-1-9,-1 24 1,25-24-1,-25 1 2,1 23-2,-1-24 2,1 24-3,0-23 2,-1-1 0,-23 0 0,24 24 0,-24-23 108,0-1-101,0 1 8,0-1-8,0 0 10,47 24 440,0 0-450,0 0-9,-23 0 10,0 0-8,-1 0 0,1 0 0,-1 0-1,1 0 9,0 0-9,-1-23 9,1 23-9,-1-24 1,1 24-1,0-23 1,-1 23 0,-23-24 0,24 0 0,-1 24 0,-23-23-1,24-25 3,0 25-5,-1-1 3,-23 1 1,24-25-3,-24 25 2,0-1 0,0 1 0,0-1 0,0 0-1,0 1 2,0-1-2,0 1 0,0-1 9,0 0-7,0 1 13,0-1-6,0 1 15,0-1 15,0 0-15,0 72 131,0-25-146,0 24-6,0 1 3,0-1 3,0-24-9,0 25 9,0-1-8,0-24-1,0 25 2,0-25-2,0 48 0,0 0 3,0-47-5,0 46 5,0-22-4,0-1 2,0 0 0,0-23 0,0 23 0,0 0-1,0-23 1,0 23-1,0-24 1,0 25 0,0-1 1,0-24 6,0 1-8,0 0 32,0-1-15,23-23 29,1 0-45,0 0 0,23 0 0,-24 0-1,1 0 8,0 0-7,-1 0 0,1 0-1,-1 0 2,1-23 7,0 23-10,-1-24 26,1 24-1</inkml:trace>
    </iact:actionData>
  </iact:action>
  <iact:action type="add" startTime="53017">
    <iact:property name="dataType"/>
    <iact:actionData xml:id="d1">
      <inkml:trace xmlns:inkml="http://www.w3.org/2003/InkML" xml:id="stk1" contextRef="#ctx0" brushRef="#br0">15836 13715 0,'0'-24'185,"47"1"-178,-23 23 8,0-24-8,-1 0 1,1 24 8,-1 0-7,-23-23-3,24 23 17,0 0-7,-1-24-8,1 24 8,-1 0-9,-23-23 0,24 23 10,0 0 5,-1 0 10,-23-24 6,24 24-23,-24-24 1,23 24 10,1 0 180,0 0-198,-1 0 0,1 0 7,-1 0 0,1 24-6,0-24 6,-1 0-7,1 0 9,-1 0-3,1 0-7,0 0 8,-1 0-7,1 0 17,-1 0-19,1 0 2,0 0 9,-1 0-11,1 0 18,0 0-16,-1 0 84,-23 24 32,0-1-117,0 24 9,0-23-7,-23 0-3,-1-1 2,0 24-1,24-23 1,0 0-1,-23-1 2,23 25-3,-24-25 4,24 1-2,0-1 3,-24 25-7,1-48 4,23 47-1,-24-47 2,24 23-2,-23 1 9,-1 0-10,0-24 11,24 23-9,-23 1 8,-1-24-9,1 0 31,-1 0-15,48 0 248,-1 0-263,24 0-1,-23 0 2,0 0-3,-1 0 3,48 0-1,-47 0-1,-1 0 1,25 0-1,-25 0 2,1 0 14,-1 0-8,1 0 0,0 0 24,-1 0 70,-23-24-93,24 24-9,-1-23 1,-23-25-2,24 25 11,0-24-10,-1 23 8,-23 0-6,0 1 7,24-1-1,-24 1 0,23 23-7,1-24 1,-24 0-3,24 24 2,-1-23 0,-23-1-1,24 0 2,-1 24-2,1-23 1,0-1 7,-1 24-7,-23-23 17,24 23-20,-1-24 12,1 24-2,0 0-8,-1-24 1,1 24 0,-1 0 0,1 0-1,0 0 10,-1 0-10,1 0 9,-1 0 6,1 0 9,0 0 70,-24 24-70,0 0 55,-24-24 45,0 0-115,1 0-10,-1 0 11,1 0-10,-1 23 16,0-23-15,1 0-1,23 24 9,-24-24 8,1 0-9,23 23 23,-24-23-30,24 48 0,-24-48 0,24 23-1,-23 25 1,23-1 8,0 0-8,-24-23-1,24 23 1,0-24 1,0 1-3,-23 0 3,23-1-3,0 1 49,0-1-47,0 1 15,0 0-14,23-1-3,1-23 1,-1 0 2,-23 24-2,24-24 9,0 0-8,-24 23 0,23-23-1,1 0 10,-1 0-10,1 0 2,0 0-4,-1 0 12,1 0-10,-1 0 9,1 0 7,0 0-15,-1-47-1,-23 24 10,24-25-11,-24 25 3,23-1-3,-23 1 2,0-1 17,0 0-3,0 1 3,24-1-19,-24 1 3,0-1-2,0 0 2,0 1-3,0-1 2,0 1 0,0-1 15,0 0-15,0 1 13,0-1 20,0 0-18,0 1 15,0-1 1,0 1 39,24 23 223,-1 0-293,24 0-1,1 0 2,-25 0-2,24 0 1,-23 0-1,23 0 10,-23 0-10,23 0 8,-23-24 1,-1 24-9,1-24 1,-1 24 0,1-23-1,0-1 1,-24 1 0,23 23 0,1-24-1,23 24 8,-23-24-6,23 24 6,-24 0-7,25 0 7,-25 0-6,24 0 5,-23 0 2,0 0-7,-1 0-3,1 0 18,-1 0-9,1 0 24,-71 0 178,23 0-210,1 0 9,-1 0-7,0 0 7,1 0-10,23 24 9,-24-24 1,1 0 6,-1 0 10,24 24-16,0-1 6,-24-23-6,24 24-8,-23-24 0,23 23 7,0 1-7,0 23 8,-24 0-10,24 1 10,0-25-8,0 25 0,0-25-1,0 1 1,0 23 0,0-23 0,0-1-1,0 1 1,0 23 9,0-23-9,0-1 6,0 1-6,0-1 7,24-23 17,-1 0-17,1 0 1,0 0-8,-1 0 0,1 0 6,-1 0 1,1 0 16,0 0-15,-1 0 7,1 0-14,-1 0-3,1 0 18,0 0-16,-24-23 7,0-1 0,23 24-7,-23-23 7,24-1-6,-1 24 7,-23-24-9,0 1 0,0-1 2,0 1-3,0-1 2,0 0 0,0 1 23,0-1-23,0 1 8,0-1-9,0 0 16,0 1-16,0-1 10,0 0 14,0 1-14,0-1 20,0 1-22,-23 23-7,23-24-1,-24 24 9,24-24 101,0 1-86,-23 23-14,23-24 127,0 1 4,0-1-118,0 0 32,0 1 0,23 23 55,1 0-102,-1 0 15,1 0 17,0 0-31,-1 0 15,1 0-8,-1 0-7,1 0 14,0 0-14,-1 0 7,1 0-15,-1 0 22,1 0-13,0 0-1,-1 0 5,1 0-4,-1 0 5,1 0-14,0 0 31</inkml:trace>
    </iact:actionData>
  </iact:action>
  <iact:action type="add" startTime="86877">
    <iact:property name="dataType"/>
    <iact:actionData xml:id="d2">
      <inkml:trace xmlns:inkml="http://www.w3.org/2003/InkML" xml:id="stk2" contextRef="#ctx0" brushRef="#br0">26150 13833 0</inkml:trace>
    </iact:actionData>
  </iact:action>
  <iact:action type="add" startTime="87201">
    <iact:property name="dataType"/>
    <iact:actionData xml:id="d3">
      <inkml:trace xmlns:inkml="http://www.w3.org/2003/InkML" xml:id="stk3" contextRef="#ctx0" brushRef="#br0">26150 13833 0</inkml:trace>
    </iact:actionData>
  </iact:action>
  <iact:action type="add" startTime="87929">
    <iact:property name="dataType"/>
    <iact:actionData xml:id="d4">
      <inkml:trace xmlns:inkml="http://www.w3.org/2003/InkML" xml:id="stk4" contextRef="#ctx0" brushRef="#br0">26150 13833 0,'23'0'191,"1"0"-174,-1 0 7,1 0-1,-24-24-9,24 24 2,-24-23-9,23-1 1,-23 0 0,24 24 8,-1-23-8,1 23-1,-24-24 1,0 1 15,0-1 8,24 24-24,-24-24 10,23 24-9,1-23 14,-1 23-14,1 0 0,-24-24 0,24 24 8,-1 0-1,-23-23 0,24 23 24,-1 0 23,1 0-40,0 0 2,-1 0-9,1 23 24,-1-23-31,1 24 8,-48-24 185,1 0-186,-1 0 0,1 0 1,-1 0 0,0 0-10,1 0 4,-1 0 7,1 0-10,-1 0 7,0 0-7,1 0 1,-1 0 15,1 0-15,-1 0 15,0 0-8,1 23-6,23 1 14,-24-24-16,24 24 1,-23-24 0,-1 23 15,24 1-6,-24-24-11,24 23 25,-23-23-23,23 24-1,0 0 10,0-1-2,0 1-9,0 23 11,0-23-9,0-1 9,0 1-3,23 0 1,1-1 2,-24 1-11,47-24 9,-23 23-7,23-23 8,0 24-8,-23-24-2,-1 0 4,1 0-4,23 0 3,-23 0-2,-1 0 0,1 0 2,0 0-2,-1 0 9,1 0-9,23 0 17,-23 0-16,-1-24 15,24 24-15,-47-23-1,24-1 8,0 24-7,-24-23 8,23 23-1,-23-24-6,24 24-3,-1-24 10,-23 1-8,0-1-1,24 24 2,-24-23-2,24-1 0,-24 0 2,0 1 6,0-1-7,23 24 23,-23-24-23,0 1 23,24 23-24,-24-24 1,24 24 8,-24-23-9,23 23 1,1-24 0,-24 0 9,23 24-11,1-23 2,0 23 23,-24-24 0,23 24-24,1 0 1,-1 0 17,1 0-19,0 0 1,-1 0 10,1 0-9,-1 0 13,1 0-4,0 0-1,-1 0 22,1 0-8,-48 0 148,1 0-155,-1 0-7,0 0-8,1 0 24,-1 0-26,1 0 34,-1 0-32,0 0 6,1 0 9,-1 0-15,1 0 16,-1 0-15,0 24-2,24-1 8,-23 1 0,-1 0-7,24-1 7,0 1-7,-23-1 0,23 1 7,0 0-6,-24-1-2,24 1 1,0 0 8,0-1 6,0 1 1,0-1 2,0 1-3,0 0-14,0-1 15,24-23-16,-24 24 2,23-1 6,1-23-7,-1 0 7,1 0-7,0 0-1,-1 0 3,24 0-3,-23 0 1,23 0-2,-23 0 1,-1 0 2,1 0-2,0 0 9,-1 0-8,1 0 9,-24-23-2,0-1-9,23 1 3,-23-25-2,0 25-1,0-24 12,0 23 6,0 0-19,0 1 4,0-1 7,0-23 0,0 23-1,0 1 1,-23-1-9,-1 0 24,24 1-16,0-1 47,0 1-38,0-1-1,24 24 356,-1 0-372,48 0 1,0 0-1,0 0 1,0-24-1,-24 24 2,0 0-2,-23 0 2,23 0-1,-47-23 0,23 23-2,1 0 4,0-24 4,-1 24-7,1 0 2,-1 0 6,-70 0 247,24 24-252,-1-1 6,-23-23-11,47 48 2,-24-25 1,24 1 0,-23-24 0,-1 23 1,0 25-1,24-25-2,-23 1 2,-1-1 0,24 25 0,-23-1-1,-1 0 9,24 0-7,0 1 5,0-25-7,0 1 10,0-1-10,0 1 10,0 0-3,0-1-5,24-23-3,-1 0 4,1 24 6,-1-1-10,1-23 9,0 0-7,-1 0-1,1 0 1,-1 0 0,1 0 8,0 0-8,-1 0 0,1 0-1,-1-23 1,1 23-2,0-47 2,23 23 0,-24-23-1,1 23 1,-24 1 0,24-1 0,-1 0 0,1 1 0,-24-1-1,0 1 2,23-1-3,1-23 4,-24 23-4,24 0 2,-24 1 0,0-1 8,0-23-10,0 23 12,0 1-10,0-1-1,0 1 7,0-1-5,-24 24-3,0 0 11,24-24-10,-23 1 1,-1 23-1,24-24 1,-23 24 0,-1 0 0,0-23-1,1 23 9,-1-24-8,1 24 177,46 0 0,1 0-177,-1-24 0,25 24 1,-25-23-2,1 23 1,-1-24-1,1 24 0,0-23 9,-1 23-7,-23-24 121,24 24-122,-24-24 54,0 1-45,0-1 5,0 1 24,0-1-14,0 0 6,0 1-23,23 23 1,-23-24-9,0 1 39,0-1 71,24 24-8,0 0-55,-24 24-38,23-24 6,-23 23-12,0 1 7,0-1-12,0 1 11,0 0-10,24-1 2,-24 1 0,0-1-1,0 1 10,0 0-10,0-1 1,0 1 9,23-1 5,-23 1-16,0 0 3,0-1-1,0 24-1,0 1 1,0-25 0,24 24 0,-24-23 0,0 0 14,0-1-5,0 1-2,0-1 16,0 1-24,0 0 9,0 23-1,0-23 0,0 23-5,0-24-4,0 25 1,0-1 2,0 0-1,0 0 0,0-23-2,0 47 3,0-48-2,0 1 1,0 23-1,0-23 10,0-1-9,0 1 8,0-1 5,0 1 11,0 0 77,0-1-87,0 1 18,0-48 84,0 1-117,0-25 0,0 1 1,0 0-1,0 23 2,0 1-1,0-1-1,0 1 1,0-1 7,0 0 33,0 1-33,0-1 8,0 1-15,0-1-1,0 0 9,0 1-6,0-1 22,0 1-20,0-1-5,0 0 16,0 1-14,0-1 13,24 1-6,-24-1-1,23 24-7,-23-24 8,0 1-9,24 23 1,-24-24 8,23 24-7,-23-24-3,24 24 2,-24-23 15,0-1 0,24 24-15,-24-23 9,23 23-11,1 0 18,-24-24-17,23 24 118,1 0-87,0 0-8,-1 0-22,1 0 1,-1 0 7,-23 24 106,0-1-105,0 1-2,-23-24-8,23 23 2,-24-23-3,1 24 2,-1-24 16,0 24-9,1-24-7,23 23-1,-24 1 8,1-24 1,-1 24 7,0-24-15,1 0-1,23 23 2,-24-23 0,1 0-2,-1 0 9,0 0-10,1 0 2,-1 0 15,1 0-6,-1 0 59,48 24 133,-1-24-202,1 0 1,-24 23 1,23-23-2,1 0 0,-24 24 0,24-24 2,-1 0-1,1 24-1,-1-24 3,25 23-4,-25 24 2,1-47 0,23 24-1,0 0 0,-23-1 2,-1 1-2,1-24 1,0 23-1,-1-23 11,-23 24-12,24-24 2,-1 0 0,-23 24 0,48-24 7,-1 23-7,-24 1-1,25-1 1,-1 1-1,-24 0 2,25-1-2,22 1 1,-22-1-1,-25 25 1,24-25 1,-23 1-2,0-24 9,-1 23-9,1-23 0,-24 24 11,23-24 11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7T19:27:31.776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22900">
    <iact:property name="dataType"/>
    <iact:actionData xml:id="d0">
      <inkml:trace xmlns:inkml="http://www.w3.org/2003/InkML" xml:id="stk0" contextRef="#ctx0" brushRef="#br0">14939 17327 0,'48'0'216,"-25"0"-201,1-24-7,-1 24 0,1-24 0,0 1 7,-1 23-8,1-24 25,-1 24-17,-23-23-8,0-1 1,24 24 0,0-24 0,-24 1 0,23-1 1,-23 1-4,24-1 4,-24 0-1,0 1-1,23-1 1,1-23-1,-24 0 1,0-1 0,24-22 0,-24-25 0,23 1 2,-23-1-5,0 48 4,0 0-3,0-24 4,0 48 4,24-25-6,-24 25 8,0-1-10,0-23 10,0 0-8,0 23 0,0-23 1,0 0-3,0-1 3,0-22-3,0 46 3,0-23-2,0 23 1,0 1 0,0-1 8,0 0 6,0 1 2,0 46 115,0 1-123,0 0-9,0-1 9,0 24-9,0-23 1,0 23-1,0-23 1,0 47 1,23-1-2,-23-22 2,0 22-3,0 25 3,0-24-2,0-48 0,24 25 1,-24-25 0,0 1 0,0-1 0,0 1 22,0 0-13,0-1-2,24 1 0,-24-1-8,0 1 9,0 0 0,0-1-9,0 1 25,0-1-2,0 1 16,0 0-38,23-24 0,-23 23 9,24-23 12,-24 24-21,0-1 0,23-23-1,-23 24 9,0 0-8,24-1-1,0-23 9,-1 24 10,1-24-12,-1 23-7,1-23 9,23 0-10,-23 0 10,-1 0-9,1 0 2,0 0-1,-1 0-2,1 0 4,-1 0-3,1 0 1,0 0-1,-1 0 8,1 0 17</inkml:trace>
    </iact:actionData>
  </iact:action>
  <iact:action type="add" startTime="25282">
    <iact:property name="dataType"/>
    <iact:actionData xml:id="d1">
      <inkml:trace xmlns:inkml="http://www.w3.org/2003/InkML" xml:id="stk1" contextRef="#ctx0" brushRef="#br0">19542 16925 0,'23'0'47,"1"0"-32,-1 0-7,1-23 16,0-1-19,-1 24 4,1 0-1,-1-24 0,1 1-1,23-1 9,-23 24-9,-1-23 9,1-1-9,0 24 18,-24-24-19,23 24 1,-23-23 10,24 23-2,-24-24 17,0 1 14,0-1-29,0-23-3,0 23-7,0-23 1,0 0 0,0 23-1,0-23 1,0 23 1,0 1-3,0-1 3,0-23 6,0 23-7,-24 24-1,1-23 1,23-1 0,-24 0 8,0 24-2,1-23 18,23-1-24,-24 24 0,1 0 7,-1 0 8,24-23-15,-24 23 1,1-24 13,-1 24-15,1 0 9,-1 0 7,0 0-8,1 0 8,-1 0-7,1 0-8,23 24 16,-24-24-17,0 23 0,24 1 1,0-1 5,0 25-10,-23-48 4,23 47 1,0-23 0,-24-24 0,24 47-2,0-24 3,0 1-1,0 0 1,0 23 6,0-24-8,0 1 0,0 23 2,0-23-2,0-1 1,0 25-1,0-25 9,0 24-7,0-23 5,0 0-6,0-1 1,0 24-3,0-23 2,0 0-1,0 23 1,24-24 0,-24 25 0,23 23 2,1-24-5,-24-24 3,0 25 0,24-1 1,-1-24-3,1 1 3,-1 23 0,1-23-2,-24-1-1,24 25 2,-1-25-1,1 24 1,-24-23 0,23-24 0,1 47 0,0-23-1,-1-1 18,1 1-19,-1 0 26,-23-1-26,48-23 4,-48 24-2,23-24-2,1 0 2,-1 0 0,1 0 0,0 0 0,-1 23-1,1-23 1,-1 0-1,1 24 3,0-24 5,-1 0-9,1 0 10,-1 0-7,1 0-3,0 0 2,-1 0 0,-23-24-1,24 24 2,-1 0-2,1-23 2,-24-1-3,24 24 2,-1-23 0,1-1 8,-24 0-9,23 24 1,1-23 0,-24-1 0,24 1 7,-24-1-9,23 0 4</inkml:trace>
    </iact:actionData>
  </iact:action>
  <iact:action type="add" startTime="27914">
    <iact:property name="dataType"/>
    <iact:actionData xml:id="d2">
      <inkml:trace xmlns:inkml="http://www.w3.org/2003/InkML" xml:id="stk2" contextRef="#ctx0" brushRef="#br0">15152 14942 0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7T19:27:31.776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act:action type="add" startTime="27771">
    <iact:property name="dataType"/>
    <iact:actionData xml:id="d0">
      <inkml:trace xmlns:inkml="http://www.w3.org/2003/InkML" xml:id="stk0" contextRef="#ctx0" brushRef="#br0">8615 3966 0,'0'23'29,"0"1"-6,23-24-16,1 0 26,-1 0 43,1 0-37,0 0-16,-1 0-16,1 0 1,-24-24 0,23 24 7,1 0-7,-24-23 0,0-1 8,24 24-8,-1-24 7,1 24-7,-1 0 22,-23-23-22,24-1 8,0 24 22,-24-23-30,23 23-1,1-24 10,-24 0-10,23 24 0,1 0 1,0-23 15,-24-1-7,23 24-7,1 0 5,-1 0 9,1 0-15,0-23 8,-1 23-9,1 0 2,-1 0 14,1 0-7,0 0 21,-1 0-30,1 0 17,-1 0 0,1 0 7,-24 23-8,0 1 8,24-24-23,-24-24 194,-24 24-140,24-23-57,-24 23 20,24-24-10,-23 24 0,-1 0 10,1 0-10,-1 0 38,24-24-45,-24 24 31,1 0 23,-1 0-46,1 0-2,23 24 3,-24 0-3,0-24-6,24 23-1,0 1 1,0-1 8,-23-23-9,23 24 1,0 0 1,-24-24 6,24 23-8,0 1 2,0-1 13,0 1-6,0 0-9,0-1 17,0 1-17,0-1 18,0 1-9,0 0 12,24-24-20,-1 0 16,1 0-8,0 0-1,-1 0-7,1 0-1,-1 0 2,1 0-2,0 0 8,-1 0-7,1 0 0,-1 0 15,1 0-15,0-24 24,-1 24-10,-23-24-15,24 24 10,-24-23 22,0-1-32,0 1 7,0-1-4,0 0-4,0 1 11,0-1-11,0 1 18,0-1 7,0 0 15,23 24 302,1 0-339,23 0 13,-23 0-14,-1 0 16,1 0-9,0 0 1,-1 0 14,1 0-6,-1 0-1,1-23-7,0 23 6,-24-24-15,23 24 1,1 0 1,-1 0 21,-23-23-22,24 23-1,-24-24 17,24 24-9,-24-24-8,23 24 10,-23-23-1,24 23-10,-24-24 65,23 1-33,-23-1-22,0 0 15,0 1-17,0-1-6,0 0 8,0 1-9,0-1 72,-23 24-41,-1-23-22,1 23 22,-1 0-7,0 0-14,1 0 5,-1 0 10,1 0-10,23 23 1,0 1-7,0-1-1,0 1 1,0 0-8,0-1-1,0 1 94,0 0-93,0-1 15,0 1-16,0-1 55,0 1-54,0 0-1,0 23 9,0-24-9,0 25 10,0-25-11,23 24 3,-23 1-2,0-25 1,24 48 0,-24-24 0,23 0 0,-23 1-2,24 22 3,-24-46-2,24 23 0,-24 1 1,0-25 1,0 1-2,23 23 1,-23-23 0,0-1-1,0 1 1,24-24 8,-24 23 15,0 1-16,0 0 16,0-1-15,0 1-9,0-1 16,0 1-7,0 0 8,-24-24-17,24 23 0,-23-23 1,-1 24 0,0-24 8,1 23-9,-1-23 9,1 0-9,-1 0 2,0 0 6,1 0-7,-1 0 0,1 0 7,-1 0-7,0 0 30,1 0-12,23-23-14,0-24 4,0 23-8,0 0 8,0 1-9,0-24 9,0 23 0,0 0-1,0 1 0,0-1-8,0 1 2,0-1-2,23 0 1,-23 1 9,24-1-11,0 24 2,-24-23 8,23-1-9,-23 0 2,24 24-2,-1 0 1,-23-23-1,24 23 1,0-24-1,-1 24 10,-23-24-11,24 1 2,-1 23 1,-23-24-2,24 24 9,0 0 0,-24-23-9,23 23 16,-23-24-15,24 24-1,-1 0 9,1 0 31,0 0-17,-1 0 17,1 0-31,-1 0 0,-23-24-9,24 24 24,0 0-8,-24-23-15,23 23 23,1 0 15,-24-24-30,23 24 30,1-23 8,0-1-47,-24 0 17,23 24-17,-23-23 1,24-1 17</inkml:trace>
    </iact:actionData>
  </iact:action>
  <iact:action type="add" startTime="54967">
    <iact:property name="dataType"/>
    <iact:actionData xml:id="d1">
      <inkml:trace xmlns:inkml="http://www.w3.org/2003/InkML" xml:id="stk1" contextRef="#ctx0" brushRef="#br0">18904 3305 0,'24'0'147,"0"0"-133,-24-24-5,23 24-3,1-24 10,-24 1 15,23 23-24,-23-24 0,24 24 1,-24-23 8,0-1-7,24 0 13,-1 1-6,-23-1 0,0 1-1,24-1-8,-24 0 17,0 1-8,0-1 7,0 1 54,0-1-61,0 0 5,0 1 5,0-1-12,0 48 156,0-1-161,0 1-2,0 0 1,0-1-2,0 1 3,0 23-2,0-23 10,0-1-9,0 1-2,0-1 3,0 1-3,0 0 19,0-1-11,0 1 10,0-1 0,0 1 6,23-24 116,1 0-130,0 0 9,-1 0-11,1 0 2,-1 0 15,1 0-1,-24-24 1,0 1-14,24 23-11,-24-24 10,0 1-9,23 23 10,-23-24-2,0 0 8,0 1-1,0-1 10,0 1-16,0-1 23,0 0-16,0 1-1,0-1 3,0 1-19,0-1 41,0 0 7,0 1-23,0-1 38,0 48 188,0-1-251,0 1 10,24-24 1,-24 24 4,0-1-4,0 1 6,0-1-16,0 1 1,23-24-1,-23 24 1,0-1 0,0 1 8,0-1-1,0 1-8,0 0 9,24-1 0,-24 1-1,0-1-7,0 1-1,0 0 10,0-1-10,0 24 9,0 1-10,0-1 11,0-24-9,0 48 0,0-23-1,24-1 1,-24-24-1,0 25 1,0 22 0,0-22 0,0-25-1,0 24 1,0-23 0,0 0-2,0-1 11,0 1-10,0-1 8,0 1 2,0 0-1,0-1 8,0 1-10,-24-24 2,0 23-10,1-23 2,-1 24 2,1 0 4,-1-24-5,0 0-2,-23 0 9,47 23-10,-23-23 4,-1 0 4,0 0-6,1 0-1,-1 0 32,1 0-23,23-47-10,0 23 3,0 1-2,0-1 1,0 1 0,0-1-1,0 0 2,0 1-2,0-1 9,0 1-9,0-1 17,23 0-16,-23 1 8,0-1-9,24 1 1,-24-1-2,47-23 2,-47 23 0,24 1 0,-24-25 0,47 25-1,-24 23 1,1-24 1,-24 1-3,24-1 11,-1 0 0,-23 1-11,24 23 9,-1-24-7,1 0-1,0 1 10,-24-1-10,23 1 1,1 23 8,-24-24-10,23 24 3,-23-24-1,24 24-2,-24-23 3,24 23 6,-1-24-7,-23 1-1,47 23 1,-23-24 0,-24 0-1,24 24 2,-1-23-1,1 23-1,-24-24 16,23 24-16,-23-23 2,24 23-2,-24-24 9,24 24-1,-24-24-8,23 24 11,-23-23 4,24 23 17,-1-24 8,1 1-25,0 23 2,-1 0-17,1 0 2,-1 0 13,1 0-14,0 0 8,-1 0-9,1 0 1,-1 0 7,1 0 0,0 0 110,-24-24 76,0 0-178,-24 24-1,0 0 2,1 0 7,-1 0-7,1 0 7,-1 0 30,0 0-38,24 24 24,-23-24-32,-1 24 17,24-1-18,-23 1 9,23-1-15,0 1 8,0 0 22,0-1-14,0 1 21,0-1-29,0 1 15,0 0 24,0-1-31,23-23-1,1 0-17,-1 24 26,1-24-25,0 0 25,-1 0-25,1 0 2,-1 0 21,1 0 1,0 0 14,-24-24 3,23 24-41,-23-23 24,0-1-15,0-23 0,24 47-8,-24-24 7,0 1 8,0-1 46,0 0-29,0 1-10,0-1 32,0 1-8,0-1 39,23 24 324,1 0-409,0 0 15,-1 0-7,1 0 15,-24-24-23,23 24 0,1 0-1,-24-23 0,24 23 11,-1 0-12,-23-24 10,24 24-9,-1 0 2,-23-23-3,24 23 3,0 0 6,23 0 0,-47-24-7,23 0 16,1 1 23,-24-1 6,0 1 9,0 70 116,0 0-162,0 0 0,0 0-10,0-23 3,0 0-2,0-1 0,-24 1 9,24-1-7,0 1-3,0 0 33,0-1 109,24-23-94,0 0-32,-1 0-6,1 0 7,-1 0-15,1 0 8,0-23-9,-1 23 1,1 0 7,-1-24-7,25 0 8,-25 24-8,1-23 14,-1 23 10,1 0-2,-24-24 17,0 1-40,0-1 9,0 0 15,0 1-15,0-1 22,0 1-22,0-1 22,0 0 1,0 1 8,0-1 30,0 48 364,0-1-410,0 1-1,0 0-4,0-1-21,0 1 3,0-1 0,0 1-1,0 0 9,0-1 0,0 1 77,0-1 1,24 1-58,-1-24-4,-23 24 14,24-24-38,-24 23 7,23-23 9,1 0 30,-24 24-15,24-24-32,-1 0 1,1 23 7,-1-23-7,1 0 8,-24 24-7,24-24-3,-1 0 2,1 0 39,-1 0-17,1 0 79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16B85-A2FC-6A4B-8DEF-AC93C5009E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DB1864-98B4-C440-B924-E43A023F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558E0-6ACD-FF43-89C4-9E3257A82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A5B54-8F36-504C-94F7-247FF8C2F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CFC50-C008-3A49-B849-13477F832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6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F85FA-9337-4B4E-8838-74ADD41E2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88094-4B1B-EF49-B89E-9D3E6F44C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25393-0680-E840-AA8B-8A4C62A1D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8C6DA-ABAB-7144-AEBB-46AE00437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6A768-BADA-114C-8871-4634011A9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50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AE0C6-7D80-EC4F-B8E2-657BDB48C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67738A-C9C1-F048-BCAC-74EDBFEC7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D2A58-0F37-EB4C-A588-6C92D86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E703C-CB03-7344-BB77-B5791FE33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E8508-1218-4D44-8281-634E709D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13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BF059-43EE-C24D-8091-B45CDFF90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8A8A1-7613-1447-AD44-D48A0D4302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824B07-49CB-624E-8A16-D1609DBD5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5E2E1-8403-7248-9B1F-5919E0AF8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8E4F2F-A3A4-4742-B08D-B60E44A71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14A9DD-2A8B-E643-B4AC-CA9040171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689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4A081-A6FE-184D-A90E-F308273B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78C265-9019-D44E-9BFA-0DA0E9044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759267-E9E5-0347-B7E1-8DD38C93C0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4EE3B7-BFF1-4E4B-AD13-59C5FFEE87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0E453-1227-2348-9B8C-12401B263F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8ECD66-FFF1-EC49-91D8-BF1A65CD7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534B62-C406-B946-8988-FBDFE7166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2A3F6C-9FD7-2E4C-BBF7-5E425910C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73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45B70-EE72-ED40-864B-96E79DBED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8BEAF9-0957-294A-AAA2-80864EBAC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2F3B31-DA33-8F49-ABE0-3425F3633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A037A4-A16F-0140-AE46-81CBD25ED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04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C1978B-36BF-464C-B841-2D7FE4CCA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DF8196-33CD-4345-B24E-16E0DB816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1E1E78-2621-5342-915D-6B872489D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71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53959-5D62-3E44-A441-9B735EC4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A3978-A1CF-A84A-B5AF-C4DBCFBCB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2087F-09EB-034E-9806-540C82E81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727474-E828-2141-8EEE-311B344BE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E81CD-ED5F-C545-BDAC-2C018D4D0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B13809-BAE8-674B-82F1-908860A85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8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EDD44-B6C7-6D44-ABB7-FC5645D4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816C98-3FAD-9742-AEFD-B3D9B63926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037F38-7D9F-D748-92CB-0FA61549C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3E3FC7-3170-4E42-8C14-468003ED3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8BFCE-EDA4-F44B-8DC9-7B726CF4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D4869-F0FC-E14C-9A77-596B400E6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419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632AA-4667-6144-BFB0-92F3F67FA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D62761-689E-8541-8512-8B878C26C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34502-B25E-7F4B-AB74-E60B5BB62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2066A-CB67-6546-88E7-777F7E3F2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4C287-9213-0A40-A103-DF004960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7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8D4EF2-30A4-3246-A0CA-5F362F31ED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480C6F-9009-644E-8B12-46F7D4D9E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D529-50E9-2D44-8B61-43F4E8A30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EB054-D554-C44C-9EC4-9C0E49D1C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695B4-018D-3E4D-A167-7B2DD0417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043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461C1E-306A-E14D-9F99-69EE1FFAB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841E7-1531-274E-8147-814F254D8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725A9-9216-8B40-BFFC-DC7ECB4F6A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67131-C691-734C-9ED5-622D1D8D2DAB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A7F7B-0838-9744-B05A-51E925CDA3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5251A-EDEB-3146-8A89-7CCA23ED0D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25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6.png"/><Relationship Id="rId5" Type="http://schemas.microsoft.com/office/2011/relationships/inkAction" Target="../ink/inkAction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png"/><Relationship Id="rId5" Type="http://schemas.microsoft.com/office/2011/relationships/inkAction" Target="../ink/inkAction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png"/><Relationship Id="rId5" Type="http://schemas.microsoft.com/office/2011/relationships/inkAction" Target="../ink/inkAction3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2.xml"/><Relationship Id="rId7" Type="http://schemas.microsoft.com/office/2011/relationships/inkAction" Target="../ink/inkAction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2.xml"/><Relationship Id="rId7" Type="http://schemas.microsoft.com/office/2011/relationships/inkAction" Target="../ink/inkAction5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microsoft.com/office/2011/relationships/inkAction" Target="../ink/inkAction6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1.m4a"/><Relationship Id="rId7" Type="http://schemas.openxmlformats.org/officeDocument/2006/relationships/image" Target="../media/image23.png"/><Relationship Id="rId2" Type="http://schemas.microsoft.com/office/2007/relationships/media" Target="../media/media11.m4a"/><Relationship Id="rId1" Type="http://schemas.openxmlformats.org/officeDocument/2006/relationships/tags" Target="../tags/tag1.xml"/><Relationship Id="rId6" Type="http://schemas.microsoft.com/office/2011/relationships/inkAction" Target="../ink/inkAction7.xml"/><Relationship Id="rId5" Type="http://schemas.openxmlformats.org/officeDocument/2006/relationships/image" Target="../media/image22.jpe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5.png"/><Relationship Id="rId5" Type="http://schemas.microsoft.com/office/2011/relationships/inkAction" Target="../ink/inkAction8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Year 1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High Frequency Words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5ED0900-3F15-43A8-A2EC-D01B524A4D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116617" y="2133099"/>
            <a:ext cx="6127929" cy="3829956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C9FEFCE6-D2B8-4ABD-9FF3-86AF58E0C3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9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578"/>
    </mc:Choice>
    <mc:Fallback>
      <p:transition spd="slow" advTm="155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60" y="1749442"/>
            <a:ext cx="136639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the</a:t>
            </a:r>
          </a:p>
          <a:p>
            <a:r>
              <a:rPr lang="en-GB" sz="5400" dirty="0"/>
              <a:t>and</a:t>
            </a:r>
          </a:p>
          <a:p>
            <a:r>
              <a:rPr lang="en-GB" sz="5400" dirty="0"/>
              <a:t>a</a:t>
            </a:r>
          </a:p>
          <a:p>
            <a:r>
              <a:rPr lang="en-GB" sz="5400" dirty="0"/>
              <a:t>to</a:t>
            </a:r>
          </a:p>
          <a:p>
            <a:r>
              <a:rPr lang="en-GB" sz="5400" dirty="0"/>
              <a:t>said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1" y="1801989"/>
            <a:ext cx="893193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in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I</a:t>
            </a:r>
          </a:p>
          <a:p>
            <a:r>
              <a:rPr lang="en-GB" sz="5400" dirty="0">
                <a:solidFill>
                  <a:srgbClr val="FF0000"/>
                </a:solidFill>
              </a:rPr>
              <a:t>of</a:t>
            </a:r>
          </a:p>
          <a:p>
            <a:r>
              <a:rPr lang="en-GB" sz="5400" dirty="0">
                <a:solidFill>
                  <a:srgbClr val="FF0000"/>
                </a:solidFill>
              </a:rPr>
              <a:t>it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4908699" y="1909562"/>
            <a:ext cx="147078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was</a:t>
            </a:r>
          </a:p>
          <a:p>
            <a:r>
              <a:rPr lang="en-GB" sz="5400" dirty="0">
                <a:solidFill>
                  <a:srgbClr val="00B050"/>
                </a:solidFill>
              </a:rPr>
              <a:t>you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they</a:t>
            </a:r>
          </a:p>
          <a:p>
            <a:r>
              <a:rPr lang="en-GB" sz="5400" dirty="0">
                <a:solidFill>
                  <a:srgbClr val="00B050"/>
                </a:solidFill>
              </a:rPr>
              <a:t>on</a:t>
            </a:r>
          </a:p>
          <a:p>
            <a:r>
              <a:rPr lang="en-GB" sz="5400" dirty="0">
                <a:solidFill>
                  <a:srgbClr val="00B050"/>
                </a:solidFill>
              </a:rPr>
              <a:t>she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195711" y="1806509"/>
            <a:ext cx="1144865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is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for</a:t>
            </a:r>
          </a:p>
          <a:p>
            <a:r>
              <a:rPr lang="en-GB" sz="5400" dirty="0">
                <a:solidFill>
                  <a:srgbClr val="7030A0"/>
                </a:solidFill>
              </a:rPr>
              <a:t>at</a:t>
            </a:r>
          </a:p>
          <a:p>
            <a:r>
              <a:rPr lang="en-GB" sz="5400" dirty="0">
                <a:solidFill>
                  <a:srgbClr val="7030A0"/>
                </a:solidFill>
              </a:rPr>
              <a:t>his</a:t>
            </a:r>
          </a:p>
          <a:p>
            <a:r>
              <a:rPr lang="en-GB" sz="5400" dirty="0">
                <a:solidFill>
                  <a:srgbClr val="7030A0"/>
                </a:solidFill>
              </a:rPr>
              <a:t>but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1026" name="Picture 2" descr="Reading | St Christopher's Catholic Primary School">
            <a:extLst>
              <a:ext uri="{FF2B5EF4-FFF2-40B4-BE49-F238E27FC236}">
                <a16:creationId xmlns:a16="http://schemas.microsoft.com/office/drawing/2014/main" id="{F38441D0-27B5-4878-8B07-F6C876EF6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7631" y="69282"/>
            <a:ext cx="3851748" cy="184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7AED33C-B008-4444-AE13-1CAF897762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82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010"/>
    </mc:Choice>
    <mc:Fallback>
      <p:transition spd="slow" advTm="450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60" y="1749442"/>
            <a:ext cx="147078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that</a:t>
            </a:r>
          </a:p>
          <a:p>
            <a:r>
              <a:rPr lang="en-GB" sz="5400" dirty="0"/>
              <a:t>with</a:t>
            </a:r>
          </a:p>
          <a:p>
            <a:r>
              <a:rPr lang="en-GB" sz="5400" dirty="0"/>
              <a:t>all</a:t>
            </a:r>
          </a:p>
          <a:p>
            <a:r>
              <a:rPr lang="en-GB" sz="5400" dirty="0"/>
              <a:t>we</a:t>
            </a:r>
          </a:p>
          <a:p>
            <a:r>
              <a:rPr lang="en-GB" sz="5400" dirty="0"/>
              <a:t>can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1" y="1801989"/>
            <a:ext cx="134353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are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up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had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my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4996290" y="1806509"/>
            <a:ext cx="170322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what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there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out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this</a:t>
            </a:r>
          </a:p>
          <a:p>
            <a:r>
              <a:rPr lang="en-GB" sz="5400" dirty="0">
                <a:solidFill>
                  <a:srgbClr val="00B050"/>
                </a:solidFill>
              </a:rPr>
              <a:t>have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195711" y="1806509"/>
            <a:ext cx="190937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went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be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like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some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2050" name="Picture 2" descr="Help us discover how children who are deaf or hard of hearing learn to read  | Vanderbilt News | Vanderbilt University">
            <a:extLst>
              <a:ext uri="{FF2B5EF4-FFF2-40B4-BE49-F238E27FC236}">
                <a16:creationId xmlns:a16="http://schemas.microsoft.com/office/drawing/2014/main" id="{54E05E9E-91A7-4CB8-8700-108D1347E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460" y="136450"/>
            <a:ext cx="3485259" cy="1773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1457D20-2D30-4B71-AD4E-5173D7B355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9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753"/>
    </mc:Choice>
    <mc:Fallback>
      <p:transition spd="slow" advTm="277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59" y="1749442"/>
            <a:ext cx="211139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not</a:t>
            </a:r>
          </a:p>
          <a:p>
            <a:r>
              <a:rPr lang="en-GB" sz="5400" dirty="0"/>
              <a:t>then</a:t>
            </a:r>
          </a:p>
          <a:p>
            <a:r>
              <a:rPr lang="en-GB" sz="5400" dirty="0"/>
              <a:t>were</a:t>
            </a:r>
          </a:p>
          <a:p>
            <a:r>
              <a:rPr lang="en-GB" sz="5400" dirty="0"/>
              <a:t>go</a:t>
            </a:r>
          </a:p>
          <a:p>
            <a:r>
              <a:rPr lang="en-GB" sz="5400" dirty="0"/>
              <a:t>little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0" y="1801989"/>
            <a:ext cx="170322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as</a:t>
            </a:r>
          </a:p>
          <a:p>
            <a:r>
              <a:rPr lang="en-GB" sz="5400" dirty="0">
                <a:solidFill>
                  <a:srgbClr val="FF0000"/>
                </a:solidFill>
              </a:rPr>
              <a:t>no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mum</a:t>
            </a:r>
          </a:p>
          <a:p>
            <a:r>
              <a:rPr lang="en-GB" sz="5400" dirty="0">
                <a:solidFill>
                  <a:srgbClr val="FF0000"/>
                </a:solidFill>
              </a:rPr>
              <a:t>one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them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5319475" y="1801989"/>
            <a:ext cx="177054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do</a:t>
            </a:r>
          </a:p>
          <a:p>
            <a:r>
              <a:rPr lang="en-GB" sz="5400" dirty="0">
                <a:solidFill>
                  <a:srgbClr val="00B050"/>
                </a:solidFill>
              </a:rPr>
              <a:t>me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down</a:t>
            </a:r>
          </a:p>
          <a:p>
            <a:r>
              <a:rPr lang="en-GB" sz="5400" dirty="0">
                <a:solidFill>
                  <a:srgbClr val="00B050"/>
                </a:solidFill>
              </a:rPr>
              <a:t>dad</a:t>
            </a:r>
          </a:p>
          <a:p>
            <a:r>
              <a:rPr lang="en-GB" sz="5400" dirty="0">
                <a:solidFill>
                  <a:srgbClr val="00B050"/>
                </a:solidFill>
              </a:rPr>
              <a:t>big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289499" y="1806509"/>
            <a:ext cx="236657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when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it’s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see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looked</a:t>
            </a:r>
          </a:p>
          <a:p>
            <a:r>
              <a:rPr lang="en-GB" sz="5400" dirty="0">
                <a:solidFill>
                  <a:srgbClr val="7030A0"/>
                </a:solidFill>
              </a:rPr>
              <a:t>very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3074" name="Picture 2" descr="How can digital library systems help teachers support children's reading  for pleasure? | IOE LONDON BLOG">
            <a:extLst>
              <a:ext uri="{FF2B5EF4-FFF2-40B4-BE49-F238E27FC236}">
                <a16:creationId xmlns:a16="http://schemas.microsoft.com/office/drawing/2014/main" id="{D35165E4-22B3-44B6-98E2-799C75EF1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056" y="233261"/>
            <a:ext cx="3922041" cy="157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A9A6D6E-2FBC-49CF-8C2B-6CBE5AF4A9A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7400160" y="2693880"/>
              <a:ext cx="2685240" cy="8499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A9A6D6E-2FBC-49CF-8C2B-6CBE5AF4A9A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384320" y="2630520"/>
                <a:ext cx="2710440" cy="9766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9CA52C3-0813-4A71-BD95-0CEF793B15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22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081"/>
    </mc:Choice>
    <mc:Fallback>
      <p:transition spd="slow" advTm="760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59" y="1749442"/>
            <a:ext cx="211139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look</a:t>
            </a:r>
          </a:p>
          <a:p>
            <a:r>
              <a:rPr lang="en-GB" sz="5400" dirty="0"/>
              <a:t>don’t</a:t>
            </a:r>
          </a:p>
          <a:p>
            <a:r>
              <a:rPr lang="en-GB" sz="5400" dirty="0"/>
              <a:t>come</a:t>
            </a:r>
          </a:p>
          <a:p>
            <a:r>
              <a:rPr lang="en-GB" sz="5400" dirty="0"/>
              <a:t>will</a:t>
            </a:r>
          </a:p>
          <a:p>
            <a:r>
              <a:rPr lang="en-GB" sz="5400" dirty="0"/>
              <a:t>your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0" y="1801989"/>
            <a:ext cx="170322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back</a:t>
            </a:r>
          </a:p>
          <a:p>
            <a:r>
              <a:rPr lang="en-GB" sz="5400" dirty="0">
                <a:solidFill>
                  <a:srgbClr val="FF0000"/>
                </a:solidFill>
              </a:rPr>
              <a:t>from</a:t>
            </a:r>
          </a:p>
          <a:p>
            <a:r>
              <a:rPr lang="en-GB" sz="5400" dirty="0">
                <a:solidFill>
                  <a:srgbClr val="FF0000"/>
                </a:solidFill>
              </a:rPr>
              <a:t>got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him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5319475" y="1801989"/>
            <a:ext cx="170174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get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just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now</a:t>
            </a:r>
          </a:p>
          <a:p>
            <a:r>
              <a:rPr lang="en-GB" sz="5400" dirty="0">
                <a:solidFill>
                  <a:srgbClr val="00B050"/>
                </a:solidFill>
              </a:rPr>
              <a:t>came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oh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289498" y="1806509"/>
            <a:ext cx="292752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about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children</a:t>
            </a:r>
          </a:p>
          <a:p>
            <a:r>
              <a:rPr lang="en-GB" sz="5400" dirty="0">
                <a:solidFill>
                  <a:srgbClr val="7030A0"/>
                </a:solidFill>
              </a:rPr>
              <a:t>their</a:t>
            </a:r>
          </a:p>
          <a:p>
            <a:r>
              <a:rPr lang="en-GB" sz="5400" dirty="0">
                <a:solidFill>
                  <a:srgbClr val="7030A0"/>
                </a:solidFill>
              </a:rPr>
              <a:t>people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into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3074" name="Picture 2" descr="How can digital library systems help teachers support children's reading  for pleasure? | IOE LONDON BLOG">
            <a:extLst>
              <a:ext uri="{FF2B5EF4-FFF2-40B4-BE49-F238E27FC236}">
                <a16:creationId xmlns:a16="http://schemas.microsoft.com/office/drawing/2014/main" id="{D35165E4-22B3-44B6-98E2-799C75EF1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056" y="233261"/>
            <a:ext cx="3922041" cy="157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73C58D48-8699-4EDC-9AC5-51E6D408EE1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164240" y="1257480"/>
              <a:ext cx="2719080" cy="21589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73C58D48-8699-4EDC-9AC5-51E6D408EE1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148400" y="1248120"/>
                <a:ext cx="2744280" cy="22316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8D389CD-528F-42BF-893B-70A527D645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308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599"/>
    </mc:Choice>
    <mc:Fallback>
      <p:transition spd="slow" advTm="745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59" y="1749442"/>
            <a:ext cx="211139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put</a:t>
            </a:r>
          </a:p>
          <a:p>
            <a:r>
              <a:rPr lang="en-GB" sz="5400" dirty="0"/>
              <a:t>could</a:t>
            </a:r>
          </a:p>
          <a:p>
            <a:r>
              <a:rPr lang="en-GB" sz="5400" dirty="0"/>
              <a:t>house</a:t>
            </a:r>
          </a:p>
          <a:p>
            <a:r>
              <a:rPr lang="en-GB" sz="5400" dirty="0"/>
              <a:t>old</a:t>
            </a:r>
          </a:p>
          <a:p>
            <a:r>
              <a:rPr lang="en-GB" sz="5400" dirty="0"/>
              <a:t>too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0" y="1801989"/>
            <a:ext cx="200720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by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made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time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day</a:t>
            </a:r>
          </a:p>
          <a:p>
            <a:r>
              <a:rPr lang="en-GB" sz="5400" dirty="0">
                <a:solidFill>
                  <a:srgbClr val="FF0000"/>
                </a:solidFill>
              </a:rPr>
              <a:t>I’m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5319475" y="1801989"/>
            <a:ext cx="182998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if</a:t>
            </a:r>
          </a:p>
          <a:p>
            <a:r>
              <a:rPr lang="en-GB" sz="5400" dirty="0">
                <a:solidFill>
                  <a:srgbClr val="00B050"/>
                </a:solidFill>
              </a:rPr>
              <a:t>help</a:t>
            </a:r>
          </a:p>
          <a:p>
            <a:r>
              <a:rPr lang="en-GB" sz="5400" dirty="0">
                <a:solidFill>
                  <a:srgbClr val="00B050"/>
                </a:solidFill>
              </a:rPr>
              <a:t>Mrs</a:t>
            </a:r>
          </a:p>
          <a:p>
            <a:r>
              <a:rPr lang="en-GB" sz="5400" dirty="0">
                <a:solidFill>
                  <a:srgbClr val="00B050"/>
                </a:solidFill>
              </a:rPr>
              <a:t>called</a:t>
            </a:r>
          </a:p>
          <a:p>
            <a:r>
              <a:rPr lang="en-GB" sz="5400" dirty="0">
                <a:solidFill>
                  <a:srgbClr val="00B050"/>
                </a:solidFill>
              </a:rPr>
              <a:t>here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289498" y="1806509"/>
            <a:ext cx="292752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off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asked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saw</a:t>
            </a:r>
          </a:p>
          <a:p>
            <a:r>
              <a:rPr lang="en-GB" sz="5400" dirty="0">
                <a:solidFill>
                  <a:srgbClr val="7030A0"/>
                </a:solidFill>
              </a:rPr>
              <a:t>make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3074" name="Picture 2" descr="How can digital library systems help teachers support children's reading  for pleasure? | IOE LONDON BLOG">
            <a:extLst>
              <a:ext uri="{FF2B5EF4-FFF2-40B4-BE49-F238E27FC236}">
                <a16:creationId xmlns:a16="http://schemas.microsoft.com/office/drawing/2014/main" id="{D35165E4-22B3-44B6-98E2-799C75EF1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056" y="233261"/>
            <a:ext cx="3922041" cy="157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CBE16AC3-312B-4D80-B0CA-1192AFAD4C1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339000" y="5141160"/>
              <a:ext cx="2770200" cy="126684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CBE16AC3-312B-4D80-B0CA-1192AFAD4C1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23160" y="5077800"/>
                <a:ext cx="2795400" cy="133956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F1EB83AB-3019-4DB7-B153-3EB3DB514C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75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386"/>
    </mc:Choice>
    <mc:Fallback>
      <p:transition spd="slow" advTm="783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Year 1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Picture Quiz!</a:t>
            </a:r>
          </a:p>
        </p:txBody>
      </p:sp>
      <p:pic>
        <p:nvPicPr>
          <p:cNvPr id="1026" name="Picture 2" descr="Class Quiz – Mash.ie">
            <a:extLst>
              <a:ext uri="{FF2B5EF4-FFF2-40B4-BE49-F238E27FC236}">
                <a16:creationId xmlns:a16="http://schemas.microsoft.com/office/drawing/2014/main" id="{2C36396C-3C7A-485F-B8DD-4AD88A9B81F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331" y="1825625"/>
            <a:ext cx="435133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750085E-C222-4A15-ACA1-A1BC80BF9E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14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385"/>
    </mc:Choice>
    <mc:Fallback>
      <p:transition spd="slow" advTm="133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Look at the pictures…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E7C25DD-C452-4197-8B08-66DDADDF2F49}"/>
              </a:ext>
            </a:extLst>
          </p:cNvPr>
          <p:cNvSpPr txBox="1">
            <a:spLocks/>
          </p:cNvSpPr>
          <p:nvPr/>
        </p:nvSpPr>
        <p:spPr>
          <a:xfrm>
            <a:off x="838200" y="525747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Sassoon Primary" pitchFamily="50" charset="0"/>
              </a:rPr>
              <a:t>Use Phonic knowledge to write and spell the word.</a:t>
            </a:r>
          </a:p>
        </p:txBody>
      </p:sp>
      <p:pic>
        <p:nvPicPr>
          <p:cNvPr id="1026" name="Picture 2" descr="Image result for little boy cartoon">
            <a:extLst>
              <a:ext uri="{FF2B5EF4-FFF2-40B4-BE49-F238E27FC236}">
                <a16:creationId xmlns:a16="http://schemas.microsoft.com/office/drawing/2014/main" id="{9815E3AD-0514-4F4D-951A-45BE0A00BF7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586" y="1943457"/>
            <a:ext cx="2164314" cy="257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oil">
            <a:extLst>
              <a:ext uri="{FF2B5EF4-FFF2-40B4-BE49-F238E27FC236}">
                <a16:creationId xmlns:a16="http://schemas.microsoft.com/office/drawing/2014/main" id="{A1D1C5C9-7803-4F78-A2BA-0A3BB6C2E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417" y="1962537"/>
            <a:ext cx="3810781" cy="2535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toys">
            <a:extLst>
              <a:ext uri="{FF2B5EF4-FFF2-40B4-BE49-F238E27FC236}">
                <a16:creationId xmlns:a16="http://schemas.microsoft.com/office/drawing/2014/main" id="{60B81AA7-1501-472B-B459-6EA9D6FF2D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7423" y="1962538"/>
            <a:ext cx="3868127" cy="257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25D5D652-659B-48DE-B8CB-8DF7AB774FA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537920" y="4673880"/>
              <a:ext cx="8751600" cy="68040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25D5D652-659B-48DE-B8CB-8DF7AB774FA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528560" y="4664520"/>
                <a:ext cx="8770320" cy="69912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C42FE52-E10E-49B2-83CE-7DC7B1B91D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540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223"/>
    </mc:Choice>
    <mc:Fallback>
      <p:transition spd="slow" advTm="1392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Look at the pictures…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E7C25DD-C452-4197-8B08-66DDADDF2F49}"/>
              </a:ext>
            </a:extLst>
          </p:cNvPr>
          <p:cNvSpPr txBox="1">
            <a:spLocks/>
          </p:cNvSpPr>
          <p:nvPr/>
        </p:nvSpPr>
        <p:spPr>
          <a:xfrm>
            <a:off x="838200" y="525747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Sassoon Primary" pitchFamily="50" charset="0"/>
              </a:rPr>
              <a:t>Use Phonic knowledge to write and spell the word.</a:t>
            </a:r>
          </a:p>
        </p:txBody>
      </p:sp>
      <p:pic>
        <p:nvPicPr>
          <p:cNvPr id="2050" name="Picture 2" descr="Image result for cloud">
            <a:extLst>
              <a:ext uri="{FF2B5EF4-FFF2-40B4-BE49-F238E27FC236}">
                <a16:creationId xmlns:a16="http://schemas.microsoft.com/office/drawing/2014/main" id="{A75FB64F-2991-48E1-8554-2189B101FAF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52607"/>
            <a:ext cx="3383758" cy="2251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brown splat">
            <a:extLst>
              <a:ext uri="{FF2B5EF4-FFF2-40B4-BE49-F238E27FC236}">
                <a16:creationId xmlns:a16="http://schemas.microsoft.com/office/drawing/2014/main" id="{E148C541-0BAE-4E5B-B88F-AC6D39BE32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574" y="2265182"/>
            <a:ext cx="2372690" cy="2239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crown">
            <a:extLst>
              <a:ext uri="{FF2B5EF4-FFF2-40B4-BE49-F238E27FC236}">
                <a16:creationId xmlns:a16="http://schemas.microsoft.com/office/drawing/2014/main" id="{CCF2D117-139A-4AE6-B8DB-A3E9EFDB6D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3880" y="2069318"/>
            <a:ext cx="3246702" cy="243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9BF3F970-5298-4A60-BDA8-DADBAEDD8D1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971360" y="4572000"/>
              <a:ext cx="8691840" cy="75672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9BF3F970-5298-4A60-BDA8-DADBAEDD8D1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962000" y="4562640"/>
                <a:ext cx="8710560" cy="77544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77B74784-868F-4976-9C09-D39D5AD042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883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27"/>
    </mc:Choice>
    <mc:Fallback>
      <p:transition spd="slow" advTm="1400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Look at the pictures…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E7C25DD-C452-4197-8B08-66DDADDF2F49}"/>
              </a:ext>
            </a:extLst>
          </p:cNvPr>
          <p:cNvSpPr txBox="1">
            <a:spLocks/>
          </p:cNvSpPr>
          <p:nvPr/>
        </p:nvSpPr>
        <p:spPr>
          <a:xfrm>
            <a:off x="838200" y="525747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Sassoon Primary" pitchFamily="50" charset="0"/>
              </a:rPr>
              <a:t>Use Phonic knowledge to write and spell the word.</a:t>
            </a:r>
          </a:p>
        </p:txBody>
      </p:sp>
      <p:pic>
        <p:nvPicPr>
          <p:cNvPr id="5" name="Picture 2" descr="Image result for pool">
            <a:extLst>
              <a:ext uri="{FF2B5EF4-FFF2-40B4-BE49-F238E27FC236}">
                <a16:creationId xmlns:a16="http://schemas.microsoft.com/office/drawing/2014/main" id="{2DB9FD4B-F485-47B4-ABB4-6F5268E254A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43" y="2250860"/>
            <a:ext cx="3652203" cy="243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Image result for london zoo">
            <a:extLst>
              <a:ext uri="{FF2B5EF4-FFF2-40B4-BE49-F238E27FC236}">
                <a16:creationId xmlns:a16="http://schemas.microsoft.com/office/drawing/2014/main" id="{B057F69D-2F6C-4B83-91ED-092A82306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424" y="2213752"/>
            <a:ext cx="3763728" cy="2504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Image result for cook">
            <a:extLst>
              <a:ext uri="{FF2B5EF4-FFF2-40B4-BE49-F238E27FC236}">
                <a16:creationId xmlns:a16="http://schemas.microsoft.com/office/drawing/2014/main" id="{7F922D2F-1CDA-4AD4-B0CE-E914BE57A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7430" y="2213752"/>
            <a:ext cx="2534660" cy="2501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83100A37-F7F6-468B-86EE-529C7A0A83B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792800" y="4699440"/>
              <a:ext cx="8861760" cy="569880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83100A37-F7F6-468B-86EE-529C7A0A83B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783440" y="4690080"/>
                <a:ext cx="8880480" cy="588600"/>
              </a:xfrm>
              <a:prstGeom prst="rect">
                <a:avLst/>
              </a:prstGeom>
            </p:spPr>
          </p:pic>
        </mc:Fallback>
      </mc:AlternateContent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D7ADDD20-154D-423F-8C57-940353725B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706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702"/>
    </mc:Choice>
    <mc:Fallback>
      <p:transition spd="slow" advTm="1127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five">
            <a:extLst>
              <a:ext uri="{FF2B5EF4-FFF2-40B4-BE49-F238E27FC236}">
                <a16:creationId xmlns:a16="http://schemas.microsoft.com/office/drawing/2014/main" id="{669B2351-EB44-4AC2-82A3-2EEE1673B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8959" y="1592328"/>
            <a:ext cx="3268921" cy="3268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8512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Guess the split digraph!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E7C25DD-C452-4197-8B08-66DDADDF2F49}"/>
              </a:ext>
            </a:extLst>
          </p:cNvPr>
          <p:cNvSpPr txBox="1">
            <a:spLocks/>
          </p:cNvSpPr>
          <p:nvPr/>
        </p:nvSpPr>
        <p:spPr>
          <a:xfrm>
            <a:off x="632927" y="549195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8000" dirty="0">
                <a:latin typeface="Sassoon Primary" pitchFamily="50" charset="0"/>
              </a:rPr>
              <a:t>f - v -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DC0A36D-6C7C-47FA-A073-FC3BB237B926}"/>
              </a:ext>
            </a:extLst>
          </p:cNvPr>
          <p:cNvGrpSpPr/>
          <p:nvPr/>
        </p:nvGrpSpPr>
        <p:grpSpPr>
          <a:xfrm>
            <a:off x="3964809" y="1223953"/>
            <a:ext cx="4197220" cy="4231749"/>
            <a:chOff x="3964733" y="1358207"/>
            <a:chExt cx="4131906" cy="4231749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71C1BD9-F3BE-4478-94FC-5E1297D5D358}"/>
                </a:ext>
              </a:extLst>
            </p:cNvPr>
            <p:cNvSpPr/>
            <p:nvPr/>
          </p:nvSpPr>
          <p:spPr>
            <a:xfrm>
              <a:off x="3964733" y="1358207"/>
              <a:ext cx="4131906" cy="4231749"/>
            </a:xfrm>
            <a:prstGeom prst="rect">
              <a:avLst/>
            </a:prstGeom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6CE0D3F-D14B-4B4B-8B3A-08EFC8A3C22F}"/>
                </a:ext>
              </a:extLst>
            </p:cNvPr>
            <p:cNvSpPr txBox="1"/>
            <p:nvPr/>
          </p:nvSpPr>
          <p:spPr>
            <a:xfrm>
              <a:off x="5582816" y="2531456"/>
              <a:ext cx="1026367" cy="22159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3800" dirty="0">
                  <a:solidFill>
                    <a:schemeClr val="bg1"/>
                  </a:solidFill>
                  <a:latin typeface="Sassoon Infant Std" panose="020B0503020103030203" pitchFamily="34" charset="0"/>
                </a:rPr>
                <a:t>?</a:t>
              </a: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7396E47C-4C31-466B-8543-C70B7F3C583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378040" y="5379120"/>
              <a:ext cx="2005560" cy="102024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7396E47C-4C31-466B-8543-C70B7F3C583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362200" y="5315760"/>
                <a:ext cx="2036880" cy="1146960"/>
              </a:xfrm>
              <a:prstGeom prst="rect">
                <a:avLst/>
              </a:prstGeom>
            </p:spPr>
          </p:pic>
        </mc:Fallback>
      </mc:AlternateContent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D35156B7-9423-4787-861C-F0AFEBA1277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9602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186"/>
    </mc:Choice>
    <mc:Fallback>
      <p:transition spd="slow" advTm="311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A41F1F4-CC46-4732-B25B-B89F2417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0796" y="3998296"/>
            <a:ext cx="4610878" cy="2057272"/>
          </a:xfrm>
          <a:ln w="57150">
            <a:solidFill>
              <a:srgbClr val="FFFF00"/>
            </a:solidFill>
          </a:ln>
        </p:spPr>
        <p:txBody>
          <a:bodyPr>
            <a:normAutofit/>
          </a:bodyPr>
          <a:lstStyle/>
          <a:p>
            <a:r>
              <a:rPr lang="en-GB" dirty="0"/>
              <a:t>Read the words and write them in the boxes provided.</a:t>
            </a: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2D003B7D-3169-4B7C-B560-57FBA7C2099D}"/>
              </a:ext>
            </a:extLst>
          </p:cNvPr>
          <p:cNvSpPr txBox="1">
            <a:spLocks/>
          </p:cNvSpPr>
          <p:nvPr/>
        </p:nvSpPr>
        <p:spPr>
          <a:xfrm>
            <a:off x="6018245" y="3822884"/>
            <a:ext cx="5850294" cy="2569642"/>
          </a:xfrm>
          <a:prstGeom prst="rect">
            <a:avLst/>
          </a:prstGeom>
          <a:ln w="57150">
            <a:solidFill>
              <a:srgbClr val="FFFF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Read the sentences and choose one of the words in the grid making sure it makes sense.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163BF53-8358-4FF8-8827-10A7CE82EB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2112" y="404871"/>
            <a:ext cx="9767775" cy="293205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4CF95098-CB46-42EA-A478-3243FAF0B78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01400" y="1019880"/>
              <a:ext cx="4562640" cy="713880"/>
            </p14:xfrm>
          </p:contentPart>
        </mc:Choice>
        <mc:Fallback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4CF95098-CB46-42EA-A478-3243FAF0B78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092040" y="1010520"/>
                <a:ext cx="4581360" cy="732600"/>
              </a:xfrm>
              <a:prstGeom prst="rect">
                <a:avLst/>
              </a:prstGeom>
            </p:spPr>
          </p:pic>
        </mc:Fallback>
      </mc:AlternateContent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03C8B452-EF28-4533-A08F-726C9C5AEA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984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266"/>
    </mc:Choice>
    <mc:Fallback>
      <p:transition spd="slow" advTm="70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726</TotalTime>
  <Words>216</Words>
  <Application>Microsoft Office PowerPoint</Application>
  <PresentationFormat>Widescreen</PresentationFormat>
  <Paragraphs>118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Sassoon Infant Std</vt:lpstr>
      <vt:lpstr>Sassoon Primary</vt:lpstr>
      <vt:lpstr>Office Theme</vt:lpstr>
      <vt:lpstr>Year 1 High Frequency Words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Year 1 Picture Quiz!</vt:lpstr>
      <vt:lpstr>Look at the pictures…</vt:lpstr>
      <vt:lpstr>Look at the pictures…</vt:lpstr>
      <vt:lpstr>Look at the pictures…</vt:lpstr>
      <vt:lpstr>Guess the split digraph!</vt:lpstr>
      <vt:lpstr>Read the words and write them in the boxes provided.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J. West</cp:lastModifiedBy>
  <cp:revision>30</cp:revision>
  <dcterms:created xsi:type="dcterms:W3CDTF">2021-01-04T15:12:58Z</dcterms:created>
  <dcterms:modified xsi:type="dcterms:W3CDTF">2021-02-07T19:37:17Z</dcterms:modified>
</cp:coreProperties>
</file>