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362A4-F648-44E6-B263-DC74D08D35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8E8E2A-5B5C-4873-9227-B2BB533255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77202-BD11-4B87-A6BE-DBC4F9BE5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AFA7FB-9627-400D-B695-BDE50B7CB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F3E9A-AF2F-4D24-888C-4511AA5B7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795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F8781-197A-416E-B859-E111568EE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6B970-B5FE-44AA-BC88-5EFF7ED74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DFB76-7314-485C-ADF5-47AE4263D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32668-0B5A-41D1-8C2B-F4704B5CB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0A18A6-5C48-436A-95D4-86856867C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874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F0792-BD7B-4F77-91DE-A3E4263E8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46C82A-BD8F-46CE-80E9-B90F924942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06F06-CE96-4A0C-8748-646C57E08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C6B92-DE77-43A5-96E4-CD5A436AC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01EA0-51E9-4C77-B986-FB2E1DA0C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319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80A17-3D51-4600-9466-8A2FD69ED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326E1-307D-4281-93C8-2989585ADA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67AE2B-847A-40AA-BB41-0E7E96F1E6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570804-5AB1-491E-A73A-92C21E5AE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BF4451-3339-4F7D-8DB5-6FB04F2CA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016337-01ED-49D9-8214-E605E21AD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279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CA0E4-7936-4FD4-ACF8-BB9C33014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DCAF29-8696-4C8E-A6AB-23E09E0C4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3910DD-778B-49CC-9EA0-D92E60040C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A74066-B836-44CC-9101-B68A8BB2DF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ED9383-477D-441F-83A6-94D0E668AB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702DF4-CF41-4303-8C30-612A87403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5F4A53-2781-4F86-9B44-48EA28E2E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C048F0-23F0-4A2D-BF7F-69940ED61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671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CA83E-0EED-481F-B397-0468987E4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26400B-6617-441B-AE78-204E9EB3F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06E133-81F4-45B4-BE26-6BE5D0959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9161D5-EDB8-4646-9BFA-B990EF923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50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4AE3EE-241F-457E-8721-5686BD564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E302A7-EA52-4E83-92B2-120E234CF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3A6A8C-9730-4424-984F-DCE601E6B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325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D82C5-8CA2-44CD-A48B-608734710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975B0F-69F3-44FC-BD7B-934BD7365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98AD67-3A3F-497A-8101-863205B3F5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1ABF61-B636-43D4-BB90-6C3742DEE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D873E-90A0-4613-A994-5B2C0B7DA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B59590-DC1E-45E9-8D02-4733014B6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82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FADDD-8959-45C4-B595-9DF36685B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C3E186-4E8A-4E2C-B1F5-14361EF26C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0C19A6-A910-473D-9E0C-5FC07A3C1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E85288-A3EA-42C1-9511-2C7AB7A56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81A7F-8763-4B2D-AD30-9D46C70E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101F0E-ECAC-4715-A111-B2A2909FA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2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CDC95-AC51-468F-8F07-E9193D1B1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D9190B-01DA-4F0C-9D04-747560168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9AD37A-417B-4F87-AC7A-9ACFDFA8A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005695-4BA6-4C38-8176-AE39D92F0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16774-37CA-4582-8CA0-7BFA7BE1D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3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E736ED-8843-498B-BD96-ADAFE33BA6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4751FE-A11D-402A-B703-7D80A881C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1B8B54-D435-4B94-A2B6-2BC763459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0C42D-F262-42F3-A872-E357E1AD1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944A75-BBBF-40A0-8509-7D0F06326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21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65AB2E-E17F-4E20-966A-B24D5CB22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7134DA-73C7-4F94-99AA-9C38B9737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79476-F599-45C0-91B6-421638B664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30A2E-D9AE-4EFE-BACF-FA3DF4C959B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9D133-5EFE-4450-95E9-6516F30BD6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A6BE20-948C-4CD8-B25F-2584B3688A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F9104-B077-47F1-BA81-BB5E94843B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77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B60B5-2506-4920-B433-AF4B698442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8D6B44-FB05-4DC0-9029-3D669E45A3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FFD541-C0BD-433B-A406-5E6291D1C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532" y="776436"/>
            <a:ext cx="12192000" cy="5056554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BDC5C8C-C94D-4926-80D4-4477089030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41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36"/>
    </mc:Choice>
    <mc:Fallback>
      <p:transition spd="slow" advTm="15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55916-151F-4848-A16C-3914808AF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EFC73-3ACE-4021-9DF6-100DA2B6A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BC734D-CB5E-469C-B449-699444C713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69" y="0"/>
            <a:ext cx="10661862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4FF3452-8FAA-48E6-BD89-35A2601493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62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486"/>
    </mc:Choice>
    <mc:Fallback>
      <p:transition spd="slow" advTm="35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F6D8CD-9987-457A-ACC7-04763CBD3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709" y="-93063"/>
            <a:ext cx="9996256" cy="697490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38D0CB-7F7E-4404-BB10-651C25A1B7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56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126"/>
    </mc:Choice>
    <mc:Fallback>
      <p:transition spd="slow" advTm="56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E1FE45E-5DF6-45DC-9D16-C82982CA4F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3317" y="1140061"/>
            <a:ext cx="7029450" cy="55721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3694FB-532C-4E8D-AED0-0AED112994D3}"/>
              </a:ext>
            </a:extLst>
          </p:cNvPr>
          <p:cNvSpPr/>
          <p:nvPr/>
        </p:nvSpPr>
        <p:spPr>
          <a:xfrm>
            <a:off x="935115" y="67839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You can show an array by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drawing rows and columns of dots. 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Here are 3 lots of 2: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B3C3C4F-EBDA-4990-ADB6-1F4ACEAC1C95}"/>
              </a:ext>
            </a:extLst>
          </p:cNvPr>
          <p:cNvSpPr/>
          <p:nvPr/>
        </p:nvSpPr>
        <p:spPr>
          <a:xfrm>
            <a:off x="9101665" y="3998936"/>
            <a:ext cx="23663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Count 3 lots of 2 to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find the answer.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6A0561F-53A9-40D5-9A3A-288FBAB63E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90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050"/>
    </mc:Choice>
    <mc:Fallback>
      <p:transition spd="slow" advTm="530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0454E5-73B2-4D07-9C48-B82F718E7841}"/>
              </a:ext>
            </a:extLst>
          </p:cNvPr>
          <p:cNvSpPr/>
          <p:nvPr/>
        </p:nvSpPr>
        <p:spPr>
          <a:xfrm>
            <a:off x="4442378" y="1060427"/>
            <a:ext cx="330724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5 x 2 =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655AFF4-E72E-4C18-8024-406BC6B57C34}"/>
              </a:ext>
            </a:extLst>
          </p:cNvPr>
          <p:cNvSpPr/>
          <p:nvPr/>
        </p:nvSpPr>
        <p:spPr>
          <a:xfrm>
            <a:off x="3471168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080976B-6F26-4767-AF76-D5479B65B184}"/>
              </a:ext>
            </a:extLst>
          </p:cNvPr>
          <p:cNvSpPr/>
          <p:nvPr/>
        </p:nvSpPr>
        <p:spPr>
          <a:xfrm>
            <a:off x="3484485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4991CF6-00AC-4BC3-AF07-2FBFAB23FDBE}"/>
              </a:ext>
            </a:extLst>
          </p:cNvPr>
          <p:cNvSpPr/>
          <p:nvPr/>
        </p:nvSpPr>
        <p:spPr>
          <a:xfrm>
            <a:off x="4474929" y="384958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D3F4DA-F21B-4E48-82FD-E856269DAC5B}"/>
              </a:ext>
            </a:extLst>
          </p:cNvPr>
          <p:cNvSpPr/>
          <p:nvPr/>
        </p:nvSpPr>
        <p:spPr>
          <a:xfrm>
            <a:off x="4463987" y="278130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7F4D3BA-1619-41FB-9C7B-7EE088D923DB}"/>
              </a:ext>
            </a:extLst>
          </p:cNvPr>
          <p:cNvSpPr/>
          <p:nvPr/>
        </p:nvSpPr>
        <p:spPr>
          <a:xfrm>
            <a:off x="5587013" y="3830715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806034-D2C6-4140-ACC5-65ABE1FE9981}"/>
              </a:ext>
            </a:extLst>
          </p:cNvPr>
          <p:cNvSpPr/>
          <p:nvPr/>
        </p:nvSpPr>
        <p:spPr>
          <a:xfrm>
            <a:off x="5587013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F4764-B9C1-43F0-911E-9454C649EECC}"/>
              </a:ext>
            </a:extLst>
          </p:cNvPr>
          <p:cNvSpPr/>
          <p:nvPr/>
        </p:nvSpPr>
        <p:spPr>
          <a:xfrm>
            <a:off x="6710039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3629AC9-2C98-45AD-B8B8-17109D3D7AC6}"/>
              </a:ext>
            </a:extLst>
          </p:cNvPr>
          <p:cNvSpPr/>
          <p:nvPr/>
        </p:nvSpPr>
        <p:spPr>
          <a:xfrm>
            <a:off x="6710039" y="27824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5ECE007-67CF-499F-A348-92103F0253FA}"/>
              </a:ext>
            </a:extLst>
          </p:cNvPr>
          <p:cNvSpPr/>
          <p:nvPr/>
        </p:nvSpPr>
        <p:spPr>
          <a:xfrm>
            <a:off x="7833065" y="38455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0A9FA36-1CD3-496D-8D66-06E7BDEEF9C4}"/>
              </a:ext>
            </a:extLst>
          </p:cNvPr>
          <p:cNvSpPr/>
          <p:nvPr/>
        </p:nvSpPr>
        <p:spPr>
          <a:xfrm>
            <a:off x="7833065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5FFD40-89F2-4A2F-B9F8-1C9D8C539C33}"/>
              </a:ext>
            </a:extLst>
          </p:cNvPr>
          <p:cNvSpPr/>
          <p:nvPr/>
        </p:nvSpPr>
        <p:spPr>
          <a:xfrm>
            <a:off x="712266" y="875761"/>
            <a:ext cx="24224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Here are 5 lots of 2: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843D6A0-C686-46F5-A02A-15A233033222}"/>
              </a:ext>
            </a:extLst>
          </p:cNvPr>
          <p:cNvSpPr/>
          <p:nvPr/>
        </p:nvSpPr>
        <p:spPr>
          <a:xfrm>
            <a:off x="9139561" y="3263601"/>
            <a:ext cx="24224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Count 5 lots of 2 to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find the answer.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30B4887-CD6D-49EA-9987-F50E18E26A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56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070"/>
    </mc:Choice>
    <mc:Fallback>
      <p:transition spd="slow" advTm="48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0454E5-73B2-4D07-9C48-B82F718E7841}"/>
              </a:ext>
            </a:extLst>
          </p:cNvPr>
          <p:cNvSpPr/>
          <p:nvPr/>
        </p:nvSpPr>
        <p:spPr>
          <a:xfrm>
            <a:off x="4442378" y="1060427"/>
            <a:ext cx="330724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7 x 2 =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655AFF4-E72E-4C18-8024-406BC6B57C34}"/>
              </a:ext>
            </a:extLst>
          </p:cNvPr>
          <p:cNvSpPr/>
          <p:nvPr/>
        </p:nvSpPr>
        <p:spPr>
          <a:xfrm>
            <a:off x="3471168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080976B-6F26-4767-AF76-D5479B65B184}"/>
              </a:ext>
            </a:extLst>
          </p:cNvPr>
          <p:cNvSpPr/>
          <p:nvPr/>
        </p:nvSpPr>
        <p:spPr>
          <a:xfrm>
            <a:off x="3484485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4991CF6-00AC-4BC3-AF07-2FBFAB23FDBE}"/>
              </a:ext>
            </a:extLst>
          </p:cNvPr>
          <p:cNvSpPr/>
          <p:nvPr/>
        </p:nvSpPr>
        <p:spPr>
          <a:xfrm>
            <a:off x="4474929" y="384958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D3F4DA-F21B-4E48-82FD-E856269DAC5B}"/>
              </a:ext>
            </a:extLst>
          </p:cNvPr>
          <p:cNvSpPr/>
          <p:nvPr/>
        </p:nvSpPr>
        <p:spPr>
          <a:xfrm>
            <a:off x="4463987" y="278130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7F4D3BA-1619-41FB-9C7B-7EE088D923DB}"/>
              </a:ext>
            </a:extLst>
          </p:cNvPr>
          <p:cNvSpPr/>
          <p:nvPr/>
        </p:nvSpPr>
        <p:spPr>
          <a:xfrm>
            <a:off x="5587013" y="3830715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806034-D2C6-4140-ACC5-65ABE1FE9981}"/>
              </a:ext>
            </a:extLst>
          </p:cNvPr>
          <p:cNvSpPr/>
          <p:nvPr/>
        </p:nvSpPr>
        <p:spPr>
          <a:xfrm>
            <a:off x="5587013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F4764-B9C1-43F0-911E-9454C649EECC}"/>
              </a:ext>
            </a:extLst>
          </p:cNvPr>
          <p:cNvSpPr/>
          <p:nvPr/>
        </p:nvSpPr>
        <p:spPr>
          <a:xfrm>
            <a:off x="6710039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3629AC9-2C98-45AD-B8B8-17109D3D7AC6}"/>
              </a:ext>
            </a:extLst>
          </p:cNvPr>
          <p:cNvSpPr/>
          <p:nvPr/>
        </p:nvSpPr>
        <p:spPr>
          <a:xfrm>
            <a:off x="6710039" y="27824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5ECE007-67CF-499F-A348-92103F0253FA}"/>
              </a:ext>
            </a:extLst>
          </p:cNvPr>
          <p:cNvSpPr/>
          <p:nvPr/>
        </p:nvSpPr>
        <p:spPr>
          <a:xfrm>
            <a:off x="7833065" y="38455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0A9FA36-1CD3-496D-8D66-06E7BDEEF9C4}"/>
              </a:ext>
            </a:extLst>
          </p:cNvPr>
          <p:cNvSpPr/>
          <p:nvPr/>
        </p:nvSpPr>
        <p:spPr>
          <a:xfrm>
            <a:off x="7833065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5FFD40-89F2-4A2F-B9F8-1C9D8C539C33}"/>
              </a:ext>
            </a:extLst>
          </p:cNvPr>
          <p:cNvSpPr/>
          <p:nvPr/>
        </p:nvSpPr>
        <p:spPr>
          <a:xfrm>
            <a:off x="712266" y="875761"/>
            <a:ext cx="24224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Here are 7 lots of 2: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843D6A0-C686-46F5-A02A-15A233033222}"/>
              </a:ext>
            </a:extLst>
          </p:cNvPr>
          <p:cNvSpPr/>
          <p:nvPr/>
        </p:nvSpPr>
        <p:spPr>
          <a:xfrm>
            <a:off x="9459157" y="4882718"/>
            <a:ext cx="24224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Count 7 lots of 2 to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find the answer.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E27F12C-CA77-4578-8267-7F5C994FE3EE}"/>
              </a:ext>
            </a:extLst>
          </p:cNvPr>
          <p:cNvSpPr/>
          <p:nvPr/>
        </p:nvSpPr>
        <p:spPr>
          <a:xfrm>
            <a:off x="2510902" y="27787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8B9463A-3C52-47E8-8D25-28DE2DBB5BA3}"/>
              </a:ext>
            </a:extLst>
          </p:cNvPr>
          <p:cNvSpPr/>
          <p:nvPr/>
        </p:nvSpPr>
        <p:spPr>
          <a:xfrm>
            <a:off x="2485007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ECCB028-D4AF-4E03-A641-B1C023378279}"/>
              </a:ext>
            </a:extLst>
          </p:cNvPr>
          <p:cNvSpPr/>
          <p:nvPr/>
        </p:nvSpPr>
        <p:spPr>
          <a:xfrm>
            <a:off x="8793331" y="27787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5F094D4-FCA2-4553-BB9E-8B389FF11BDB}"/>
              </a:ext>
            </a:extLst>
          </p:cNvPr>
          <p:cNvSpPr/>
          <p:nvPr/>
        </p:nvSpPr>
        <p:spPr>
          <a:xfrm>
            <a:off x="8793331" y="3830714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4B4B177-42CA-4417-8B12-964361BED6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0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647"/>
    </mc:Choice>
    <mc:Fallback>
      <p:transition spd="slow" advTm="66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0454E5-73B2-4D07-9C48-B82F718E7841}"/>
              </a:ext>
            </a:extLst>
          </p:cNvPr>
          <p:cNvSpPr/>
          <p:nvPr/>
        </p:nvSpPr>
        <p:spPr>
          <a:xfrm>
            <a:off x="4442378" y="1060427"/>
            <a:ext cx="330724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4 x 2 =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655AFF4-E72E-4C18-8024-406BC6B57C34}"/>
              </a:ext>
            </a:extLst>
          </p:cNvPr>
          <p:cNvSpPr/>
          <p:nvPr/>
        </p:nvSpPr>
        <p:spPr>
          <a:xfrm>
            <a:off x="3471168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080976B-6F26-4767-AF76-D5479B65B184}"/>
              </a:ext>
            </a:extLst>
          </p:cNvPr>
          <p:cNvSpPr/>
          <p:nvPr/>
        </p:nvSpPr>
        <p:spPr>
          <a:xfrm>
            <a:off x="3484485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4991CF6-00AC-4BC3-AF07-2FBFAB23FDBE}"/>
              </a:ext>
            </a:extLst>
          </p:cNvPr>
          <p:cNvSpPr/>
          <p:nvPr/>
        </p:nvSpPr>
        <p:spPr>
          <a:xfrm>
            <a:off x="4474929" y="384958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D3F4DA-F21B-4E48-82FD-E856269DAC5B}"/>
              </a:ext>
            </a:extLst>
          </p:cNvPr>
          <p:cNvSpPr/>
          <p:nvPr/>
        </p:nvSpPr>
        <p:spPr>
          <a:xfrm>
            <a:off x="4463987" y="278130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7F4D3BA-1619-41FB-9C7B-7EE088D923DB}"/>
              </a:ext>
            </a:extLst>
          </p:cNvPr>
          <p:cNvSpPr/>
          <p:nvPr/>
        </p:nvSpPr>
        <p:spPr>
          <a:xfrm>
            <a:off x="5587013" y="3830715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806034-D2C6-4140-ACC5-65ABE1FE9981}"/>
              </a:ext>
            </a:extLst>
          </p:cNvPr>
          <p:cNvSpPr/>
          <p:nvPr/>
        </p:nvSpPr>
        <p:spPr>
          <a:xfrm>
            <a:off x="5587013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F4764-B9C1-43F0-911E-9454C649EECC}"/>
              </a:ext>
            </a:extLst>
          </p:cNvPr>
          <p:cNvSpPr/>
          <p:nvPr/>
        </p:nvSpPr>
        <p:spPr>
          <a:xfrm>
            <a:off x="6710039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3629AC9-2C98-45AD-B8B8-17109D3D7AC6}"/>
              </a:ext>
            </a:extLst>
          </p:cNvPr>
          <p:cNvSpPr/>
          <p:nvPr/>
        </p:nvSpPr>
        <p:spPr>
          <a:xfrm>
            <a:off x="6710039" y="27824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5FFD40-89F2-4A2F-B9F8-1C9D8C539C33}"/>
              </a:ext>
            </a:extLst>
          </p:cNvPr>
          <p:cNvSpPr/>
          <p:nvPr/>
        </p:nvSpPr>
        <p:spPr>
          <a:xfrm>
            <a:off x="712266" y="875761"/>
            <a:ext cx="36551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How many lots of 2 can you see?</a:t>
            </a:r>
          </a:p>
          <a:p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843D6A0-C686-46F5-A02A-15A233033222}"/>
              </a:ext>
            </a:extLst>
          </p:cNvPr>
          <p:cNvSpPr/>
          <p:nvPr/>
        </p:nvSpPr>
        <p:spPr>
          <a:xfrm>
            <a:off x="8945149" y="4172633"/>
            <a:ext cx="24224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Count 4 lots of 2 to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find the answer.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22F89EE-4FC3-4A00-9BA8-6D33646B50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23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15"/>
    </mc:Choice>
    <mc:Fallback>
      <p:transition spd="slow" advTm="49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0454E5-73B2-4D07-9C48-B82F718E7841}"/>
              </a:ext>
            </a:extLst>
          </p:cNvPr>
          <p:cNvSpPr/>
          <p:nvPr/>
        </p:nvSpPr>
        <p:spPr>
          <a:xfrm>
            <a:off x="4442378" y="1060427"/>
            <a:ext cx="330724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6 x 2 =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655AFF4-E72E-4C18-8024-406BC6B57C34}"/>
              </a:ext>
            </a:extLst>
          </p:cNvPr>
          <p:cNvSpPr/>
          <p:nvPr/>
        </p:nvSpPr>
        <p:spPr>
          <a:xfrm>
            <a:off x="3471168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080976B-6F26-4767-AF76-D5479B65B184}"/>
              </a:ext>
            </a:extLst>
          </p:cNvPr>
          <p:cNvSpPr/>
          <p:nvPr/>
        </p:nvSpPr>
        <p:spPr>
          <a:xfrm>
            <a:off x="3484485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4991CF6-00AC-4BC3-AF07-2FBFAB23FDBE}"/>
              </a:ext>
            </a:extLst>
          </p:cNvPr>
          <p:cNvSpPr/>
          <p:nvPr/>
        </p:nvSpPr>
        <p:spPr>
          <a:xfrm>
            <a:off x="4474929" y="384958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D3F4DA-F21B-4E48-82FD-E856269DAC5B}"/>
              </a:ext>
            </a:extLst>
          </p:cNvPr>
          <p:cNvSpPr/>
          <p:nvPr/>
        </p:nvSpPr>
        <p:spPr>
          <a:xfrm>
            <a:off x="4463987" y="278130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7F4D3BA-1619-41FB-9C7B-7EE088D923DB}"/>
              </a:ext>
            </a:extLst>
          </p:cNvPr>
          <p:cNvSpPr/>
          <p:nvPr/>
        </p:nvSpPr>
        <p:spPr>
          <a:xfrm>
            <a:off x="5587013" y="3830715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806034-D2C6-4140-ACC5-65ABE1FE9981}"/>
              </a:ext>
            </a:extLst>
          </p:cNvPr>
          <p:cNvSpPr/>
          <p:nvPr/>
        </p:nvSpPr>
        <p:spPr>
          <a:xfrm>
            <a:off x="5587013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F4764-B9C1-43F0-911E-9454C649EECC}"/>
              </a:ext>
            </a:extLst>
          </p:cNvPr>
          <p:cNvSpPr/>
          <p:nvPr/>
        </p:nvSpPr>
        <p:spPr>
          <a:xfrm>
            <a:off x="6710039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3629AC9-2C98-45AD-B8B8-17109D3D7AC6}"/>
              </a:ext>
            </a:extLst>
          </p:cNvPr>
          <p:cNvSpPr/>
          <p:nvPr/>
        </p:nvSpPr>
        <p:spPr>
          <a:xfrm>
            <a:off x="6710039" y="27824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5FFD40-89F2-4A2F-B9F8-1C9D8C539C33}"/>
              </a:ext>
            </a:extLst>
          </p:cNvPr>
          <p:cNvSpPr/>
          <p:nvPr/>
        </p:nvSpPr>
        <p:spPr>
          <a:xfrm>
            <a:off x="712266" y="875761"/>
            <a:ext cx="36551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How many lots of 2 can you see?</a:t>
            </a:r>
          </a:p>
          <a:p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843D6A0-C686-46F5-A02A-15A233033222}"/>
              </a:ext>
            </a:extLst>
          </p:cNvPr>
          <p:cNvSpPr/>
          <p:nvPr/>
        </p:nvSpPr>
        <p:spPr>
          <a:xfrm>
            <a:off x="8945149" y="4172633"/>
            <a:ext cx="24224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Count in 2s to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find the answer.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EAFD56F-33AB-4C8A-931A-0FDE0CC49529}"/>
              </a:ext>
            </a:extLst>
          </p:cNvPr>
          <p:cNvSpPr/>
          <p:nvPr/>
        </p:nvSpPr>
        <p:spPr>
          <a:xfrm>
            <a:off x="7762938" y="3797053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095DC16-6896-49DC-B9CE-CD3B79343BFB}"/>
              </a:ext>
            </a:extLst>
          </p:cNvPr>
          <p:cNvSpPr/>
          <p:nvPr/>
        </p:nvSpPr>
        <p:spPr>
          <a:xfrm>
            <a:off x="7749621" y="274542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B9FD2EF-7E65-4739-9E7B-74245CF88DA8}"/>
              </a:ext>
            </a:extLst>
          </p:cNvPr>
          <p:cNvSpPr/>
          <p:nvPr/>
        </p:nvSpPr>
        <p:spPr>
          <a:xfrm>
            <a:off x="2488257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3DA5121-6174-4CB4-9C20-A2FA4513F739}"/>
              </a:ext>
            </a:extLst>
          </p:cNvPr>
          <p:cNvSpPr/>
          <p:nvPr/>
        </p:nvSpPr>
        <p:spPr>
          <a:xfrm>
            <a:off x="2467407" y="3845509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658F74C-0B98-47C9-8F00-A489746D65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2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21"/>
    </mc:Choice>
    <mc:Fallback>
      <p:transition spd="slow" advTm="54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0454E5-73B2-4D07-9C48-B82F718E7841}"/>
              </a:ext>
            </a:extLst>
          </p:cNvPr>
          <p:cNvSpPr/>
          <p:nvPr/>
        </p:nvSpPr>
        <p:spPr>
          <a:xfrm>
            <a:off x="4442378" y="1060427"/>
            <a:ext cx="41423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__ x 2 =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655AFF4-E72E-4C18-8024-406BC6B57C34}"/>
              </a:ext>
            </a:extLst>
          </p:cNvPr>
          <p:cNvSpPr/>
          <p:nvPr/>
        </p:nvSpPr>
        <p:spPr>
          <a:xfrm>
            <a:off x="3471168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080976B-6F26-4767-AF76-D5479B65B184}"/>
              </a:ext>
            </a:extLst>
          </p:cNvPr>
          <p:cNvSpPr/>
          <p:nvPr/>
        </p:nvSpPr>
        <p:spPr>
          <a:xfrm>
            <a:off x="3484485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4991CF6-00AC-4BC3-AF07-2FBFAB23FDBE}"/>
              </a:ext>
            </a:extLst>
          </p:cNvPr>
          <p:cNvSpPr/>
          <p:nvPr/>
        </p:nvSpPr>
        <p:spPr>
          <a:xfrm>
            <a:off x="4474929" y="384958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D3F4DA-F21B-4E48-82FD-E856269DAC5B}"/>
              </a:ext>
            </a:extLst>
          </p:cNvPr>
          <p:cNvSpPr/>
          <p:nvPr/>
        </p:nvSpPr>
        <p:spPr>
          <a:xfrm>
            <a:off x="4463987" y="278130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7F4D3BA-1619-41FB-9C7B-7EE088D923DB}"/>
              </a:ext>
            </a:extLst>
          </p:cNvPr>
          <p:cNvSpPr/>
          <p:nvPr/>
        </p:nvSpPr>
        <p:spPr>
          <a:xfrm>
            <a:off x="5587013" y="3830715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806034-D2C6-4140-ACC5-65ABE1FE9981}"/>
              </a:ext>
            </a:extLst>
          </p:cNvPr>
          <p:cNvSpPr/>
          <p:nvPr/>
        </p:nvSpPr>
        <p:spPr>
          <a:xfrm>
            <a:off x="5587013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F4764-B9C1-43F0-911E-9454C649EECC}"/>
              </a:ext>
            </a:extLst>
          </p:cNvPr>
          <p:cNvSpPr/>
          <p:nvPr/>
        </p:nvSpPr>
        <p:spPr>
          <a:xfrm>
            <a:off x="6710039" y="38455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3629AC9-2C98-45AD-B8B8-17109D3D7AC6}"/>
              </a:ext>
            </a:extLst>
          </p:cNvPr>
          <p:cNvSpPr/>
          <p:nvPr/>
        </p:nvSpPr>
        <p:spPr>
          <a:xfrm>
            <a:off x="6710039" y="27824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5FFD40-89F2-4A2F-B9F8-1C9D8C539C33}"/>
              </a:ext>
            </a:extLst>
          </p:cNvPr>
          <p:cNvSpPr/>
          <p:nvPr/>
        </p:nvSpPr>
        <p:spPr>
          <a:xfrm>
            <a:off x="712266" y="875761"/>
            <a:ext cx="36551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How many lots of 2 can you see?</a:t>
            </a:r>
          </a:p>
          <a:p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843D6A0-C686-46F5-A02A-15A233033222}"/>
              </a:ext>
            </a:extLst>
          </p:cNvPr>
          <p:cNvSpPr/>
          <p:nvPr/>
        </p:nvSpPr>
        <p:spPr>
          <a:xfrm>
            <a:off x="9659291" y="4124176"/>
            <a:ext cx="24224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Count in 2s to </a:t>
            </a: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find the answer.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EAFD56F-33AB-4C8A-931A-0FDE0CC49529}"/>
              </a:ext>
            </a:extLst>
          </p:cNvPr>
          <p:cNvSpPr/>
          <p:nvPr/>
        </p:nvSpPr>
        <p:spPr>
          <a:xfrm>
            <a:off x="7762938" y="3797053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095DC16-6896-49DC-B9CE-CD3B79343BFB}"/>
              </a:ext>
            </a:extLst>
          </p:cNvPr>
          <p:cNvSpPr/>
          <p:nvPr/>
        </p:nvSpPr>
        <p:spPr>
          <a:xfrm>
            <a:off x="7749621" y="274542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B9FD2EF-7E65-4739-9E7B-74245CF88DA8}"/>
              </a:ext>
            </a:extLst>
          </p:cNvPr>
          <p:cNvSpPr/>
          <p:nvPr/>
        </p:nvSpPr>
        <p:spPr>
          <a:xfrm>
            <a:off x="2488257" y="277871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3DA5121-6174-4CB4-9C20-A2FA4513F739}"/>
              </a:ext>
            </a:extLst>
          </p:cNvPr>
          <p:cNvSpPr/>
          <p:nvPr/>
        </p:nvSpPr>
        <p:spPr>
          <a:xfrm>
            <a:off x="2467407" y="3845509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BC26AE2-35BB-40C1-8AAF-EC24F27095E7}"/>
              </a:ext>
            </a:extLst>
          </p:cNvPr>
          <p:cNvSpPr/>
          <p:nvPr/>
        </p:nvSpPr>
        <p:spPr>
          <a:xfrm>
            <a:off x="1514735" y="3845509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D07DFFF-75EA-4370-87CA-6B51292E0C89}"/>
              </a:ext>
            </a:extLst>
          </p:cNvPr>
          <p:cNvSpPr/>
          <p:nvPr/>
        </p:nvSpPr>
        <p:spPr>
          <a:xfrm>
            <a:off x="1516217" y="277871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58331FC-1307-4A36-A808-13E06F41AEEB}"/>
              </a:ext>
            </a:extLst>
          </p:cNvPr>
          <p:cNvSpPr/>
          <p:nvPr/>
        </p:nvSpPr>
        <p:spPr>
          <a:xfrm>
            <a:off x="8746294" y="2733584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D1DF663-BEA9-4679-9388-0415C1836965}"/>
              </a:ext>
            </a:extLst>
          </p:cNvPr>
          <p:cNvSpPr/>
          <p:nvPr/>
        </p:nvSpPr>
        <p:spPr>
          <a:xfrm>
            <a:off x="8766426" y="379927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7B77D11-07FF-4CF4-870E-4BBBEA82D8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8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995"/>
    </mc:Choice>
    <mc:Fallback>
      <p:transition spd="slow" advTm="63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37C6539-CFB8-4CD1-947E-5B72098C8E91}"/>
              </a:ext>
            </a:extLst>
          </p:cNvPr>
          <p:cNvSpPr/>
          <p:nvPr/>
        </p:nvSpPr>
        <p:spPr>
          <a:xfrm>
            <a:off x="1973802" y="653807"/>
            <a:ext cx="795143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draw your </a:t>
            </a: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own array patterns on a piece of paper for: </a:t>
            </a:r>
          </a:p>
          <a:p>
            <a:endParaRPr lang="en-GB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2 x 2 =       (2 lots of 2)</a:t>
            </a:r>
          </a:p>
          <a:p>
            <a:endParaRPr lang="en-GB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10 x 2 =     (10 lots of 2)</a:t>
            </a: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4E9EF8-22D0-45CA-8A72-9FE06C4413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22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463"/>
    </mc:Choice>
    <mc:Fallback>
      <p:transition spd="slow" advTm="76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0454E5-73B2-4D07-9C48-B82F718E7841}"/>
              </a:ext>
            </a:extLst>
          </p:cNvPr>
          <p:cNvSpPr/>
          <p:nvPr/>
        </p:nvSpPr>
        <p:spPr>
          <a:xfrm>
            <a:off x="3737789" y="1027156"/>
            <a:ext cx="458946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2 x 2 = 4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4991CF6-00AC-4BC3-AF07-2FBFAB23FDBE}"/>
              </a:ext>
            </a:extLst>
          </p:cNvPr>
          <p:cNvSpPr/>
          <p:nvPr/>
        </p:nvSpPr>
        <p:spPr>
          <a:xfrm>
            <a:off x="8655031" y="573053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D3F4DA-F21B-4E48-82FD-E856269DAC5B}"/>
              </a:ext>
            </a:extLst>
          </p:cNvPr>
          <p:cNvSpPr/>
          <p:nvPr/>
        </p:nvSpPr>
        <p:spPr>
          <a:xfrm>
            <a:off x="4474929" y="2131787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7F4D3BA-1619-41FB-9C7B-7EE088D923DB}"/>
              </a:ext>
            </a:extLst>
          </p:cNvPr>
          <p:cNvSpPr/>
          <p:nvPr/>
        </p:nvSpPr>
        <p:spPr>
          <a:xfrm>
            <a:off x="7716110" y="4899985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806034-D2C6-4140-ACC5-65ABE1FE9981}"/>
              </a:ext>
            </a:extLst>
          </p:cNvPr>
          <p:cNvSpPr/>
          <p:nvPr/>
        </p:nvSpPr>
        <p:spPr>
          <a:xfrm>
            <a:off x="5544982" y="2131787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5FFD40-89F2-4A2F-B9F8-1C9D8C539C33}"/>
              </a:ext>
            </a:extLst>
          </p:cNvPr>
          <p:cNvSpPr/>
          <p:nvPr/>
        </p:nvSpPr>
        <p:spPr>
          <a:xfrm>
            <a:off x="2472797" y="257715"/>
            <a:ext cx="756008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Did you get these answers?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C0A9A0-73BE-4BF7-AFA2-52AEA9BE9A6E}"/>
              </a:ext>
            </a:extLst>
          </p:cNvPr>
          <p:cNvSpPr/>
          <p:nvPr/>
        </p:nvSpPr>
        <p:spPr>
          <a:xfrm>
            <a:off x="3390687" y="3665380"/>
            <a:ext cx="52501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10 x 2 = 20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4897EAE-7769-41C2-98AA-7C483A709235}"/>
              </a:ext>
            </a:extLst>
          </p:cNvPr>
          <p:cNvSpPr/>
          <p:nvPr/>
        </p:nvSpPr>
        <p:spPr>
          <a:xfrm>
            <a:off x="8635893" y="4887477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B79C1B9-5D2E-40FE-BAD5-FDAAFE93CFC2}"/>
              </a:ext>
            </a:extLst>
          </p:cNvPr>
          <p:cNvSpPr/>
          <p:nvPr/>
        </p:nvSpPr>
        <p:spPr>
          <a:xfrm>
            <a:off x="7712793" y="5712777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E5F1BE4-3C05-433B-9B8D-B24CFDA49811}"/>
              </a:ext>
            </a:extLst>
          </p:cNvPr>
          <p:cNvSpPr/>
          <p:nvPr/>
        </p:nvSpPr>
        <p:spPr>
          <a:xfrm>
            <a:off x="6786576" y="5712777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1707EE8-DBF9-49F9-8087-532993D748F3}"/>
              </a:ext>
            </a:extLst>
          </p:cNvPr>
          <p:cNvSpPr/>
          <p:nvPr/>
        </p:nvSpPr>
        <p:spPr>
          <a:xfrm>
            <a:off x="6786576" y="490195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5DD7C52-C8D4-4C7F-8B30-838576C152B5}"/>
              </a:ext>
            </a:extLst>
          </p:cNvPr>
          <p:cNvSpPr/>
          <p:nvPr/>
        </p:nvSpPr>
        <p:spPr>
          <a:xfrm>
            <a:off x="5919925" y="5714997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88FC92E-7559-416A-91C7-CC75E126485B}"/>
              </a:ext>
            </a:extLst>
          </p:cNvPr>
          <p:cNvSpPr/>
          <p:nvPr/>
        </p:nvSpPr>
        <p:spPr>
          <a:xfrm>
            <a:off x="5887029" y="490195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26B213A-FB67-48DE-95D9-A76DF89A557B}"/>
              </a:ext>
            </a:extLst>
          </p:cNvPr>
          <p:cNvSpPr/>
          <p:nvPr/>
        </p:nvSpPr>
        <p:spPr>
          <a:xfrm>
            <a:off x="4993708" y="5714998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15CBCB5-A99C-466F-B8EA-BB34263ED6BC}"/>
              </a:ext>
            </a:extLst>
          </p:cNvPr>
          <p:cNvSpPr/>
          <p:nvPr/>
        </p:nvSpPr>
        <p:spPr>
          <a:xfrm>
            <a:off x="5006134" y="4887478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F98A6D7-42D4-48EF-921D-7B6E521BE33F}"/>
              </a:ext>
            </a:extLst>
          </p:cNvPr>
          <p:cNvSpPr/>
          <p:nvPr/>
        </p:nvSpPr>
        <p:spPr>
          <a:xfrm>
            <a:off x="4026533" y="573053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6E96C82-2511-4A4A-A11D-3001FF86064E}"/>
              </a:ext>
            </a:extLst>
          </p:cNvPr>
          <p:cNvSpPr/>
          <p:nvPr/>
        </p:nvSpPr>
        <p:spPr>
          <a:xfrm>
            <a:off x="4026533" y="4892586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176D1EA-570A-42C4-8BA5-4D4BD6A66423}"/>
              </a:ext>
            </a:extLst>
          </p:cNvPr>
          <p:cNvSpPr/>
          <p:nvPr/>
        </p:nvSpPr>
        <p:spPr>
          <a:xfrm>
            <a:off x="3122854" y="5730532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0F0C0A96-E4A8-456C-9A9D-880CC09E1837}"/>
              </a:ext>
            </a:extLst>
          </p:cNvPr>
          <p:cNvSpPr/>
          <p:nvPr/>
        </p:nvSpPr>
        <p:spPr>
          <a:xfrm>
            <a:off x="3126986" y="4887479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3AB0F9F-ECED-4ACA-8164-1CCE8B6B4C08}"/>
              </a:ext>
            </a:extLst>
          </p:cNvPr>
          <p:cNvSpPr/>
          <p:nvPr/>
        </p:nvSpPr>
        <p:spPr>
          <a:xfrm>
            <a:off x="2208205" y="5730533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BB12F3E-53FD-4E13-A13F-3256D8A4B957}"/>
              </a:ext>
            </a:extLst>
          </p:cNvPr>
          <p:cNvSpPr/>
          <p:nvPr/>
        </p:nvSpPr>
        <p:spPr>
          <a:xfrm>
            <a:off x="2208205" y="4901951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8DB9E4B-3D91-415D-974F-B9AA21CB8494}"/>
              </a:ext>
            </a:extLst>
          </p:cNvPr>
          <p:cNvSpPr/>
          <p:nvPr/>
        </p:nvSpPr>
        <p:spPr>
          <a:xfrm>
            <a:off x="1287632" y="5730534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48194CB-8881-409C-B3A3-DC9CB215ADF4}"/>
              </a:ext>
            </a:extLst>
          </p:cNvPr>
          <p:cNvSpPr/>
          <p:nvPr/>
        </p:nvSpPr>
        <p:spPr>
          <a:xfrm>
            <a:off x="1303324" y="4901952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BDCABC5-26E4-4E38-842B-AAF5038ACDFB}"/>
              </a:ext>
            </a:extLst>
          </p:cNvPr>
          <p:cNvSpPr/>
          <p:nvPr/>
        </p:nvSpPr>
        <p:spPr>
          <a:xfrm>
            <a:off x="329057" y="5714999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7286112-7892-4D46-8C11-AC387F12C3CB}"/>
              </a:ext>
            </a:extLst>
          </p:cNvPr>
          <p:cNvSpPr/>
          <p:nvPr/>
        </p:nvSpPr>
        <p:spPr>
          <a:xfrm>
            <a:off x="329057" y="4901952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91F81490-711F-4B00-A2CA-25F619B2E0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1994" y="5257913"/>
            <a:ext cx="1939657" cy="1358596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3FC5D21D-759C-4735-BDDA-A732C7EF616D}"/>
              </a:ext>
            </a:extLst>
          </p:cNvPr>
          <p:cNvSpPr/>
          <p:nvPr/>
        </p:nvSpPr>
        <p:spPr>
          <a:xfrm>
            <a:off x="9793344" y="4640354"/>
            <a:ext cx="26175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Well done!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C4CB63E-0F2E-4EF1-AB84-99BE477E4466}"/>
              </a:ext>
            </a:extLst>
          </p:cNvPr>
          <p:cNvSpPr/>
          <p:nvPr/>
        </p:nvSpPr>
        <p:spPr>
          <a:xfrm>
            <a:off x="4474929" y="2869425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24EB040-6F54-4CAF-8D81-D53839CF4E7B}"/>
              </a:ext>
            </a:extLst>
          </p:cNvPr>
          <p:cNvSpPr/>
          <p:nvPr/>
        </p:nvSpPr>
        <p:spPr>
          <a:xfrm>
            <a:off x="5554116" y="2885280"/>
            <a:ext cx="665826" cy="65028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AC896E-6D99-4DCF-BB1D-179EB5F7AC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52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803"/>
    </mc:Choice>
    <mc:Fallback>
      <p:transition spd="slow" advTm="60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190</Words>
  <Application>Microsoft Office PowerPoint</Application>
  <PresentationFormat>Widescreen</PresentationFormat>
  <Paragraphs>35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M. Edwards</dc:creator>
  <cp:lastModifiedBy>M. Edwards</cp:lastModifiedBy>
  <cp:revision>12</cp:revision>
  <dcterms:created xsi:type="dcterms:W3CDTF">2021-01-04T14:49:37Z</dcterms:created>
  <dcterms:modified xsi:type="dcterms:W3CDTF">2021-01-05T11:51:54Z</dcterms:modified>
</cp:coreProperties>
</file>