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1" r:id="rId3"/>
    <p:sldId id="342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297" r:id="rId15"/>
    <p:sldId id="298" r:id="rId16"/>
    <p:sldId id="353" r:id="rId17"/>
    <p:sldId id="30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355" r:id="rId29"/>
    <p:sldId id="356" r:id="rId30"/>
    <p:sldId id="357" r:id="rId31"/>
    <p:sldId id="358" r:id="rId32"/>
    <p:sldId id="359" r:id="rId33"/>
    <p:sldId id="360" r:id="rId34"/>
    <p:sldId id="361" r:id="rId35"/>
    <p:sldId id="362" r:id="rId36"/>
    <p:sldId id="363" r:id="rId37"/>
    <p:sldId id="364" r:id="rId38"/>
    <p:sldId id="365" r:id="rId39"/>
    <p:sldId id="366" r:id="rId40"/>
    <p:sldId id="367" r:id="rId41"/>
    <p:sldId id="372" r:id="rId42"/>
    <p:sldId id="368" r:id="rId43"/>
    <p:sldId id="369" r:id="rId44"/>
    <p:sldId id="370" r:id="rId45"/>
    <p:sldId id="371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1-23T18:53:50.65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7553">
    <iact:property name="dataType"/>
    <iact:actionData xml:id="d0">
      <inkml:trace xmlns:inkml="http://www.w3.org/2003/InkML" xml:id="stk0" contextRef="#ctx0" brushRef="#br0">8726 17884 0</inkml:trace>
    </iact:actionData>
  </iact:action>
  <iact:action type="add" startTime="9774">
    <iact:property name="dataType"/>
    <iact:actionData xml:id="d1">
      <inkml:trace xmlns:inkml="http://www.w3.org/2003/InkML" xml:id="stk1" contextRef="#ctx0" brushRef="#br0">13876 15220 0</inkml:trace>
    </iact:actionData>
  </iact:action>
  <iact:action type="add" startTime="10924">
    <iact:property name="dataType"/>
    <iact:actionData xml:id="d2">
      <inkml:trace xmlns:inkml="http://www.w3.org/2003/InkML" xml:id="stk2" contextRef="#ctx0" brushRef="#br0">22805 14941 0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1-23T18:53:50.65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816">
    <iact:property name="dataType"/>
    <iact:actionData xml:id="d0">
      <inkml:trace xmlns:inkml="http://www.w3.org/2003/InkML" xml:id="stk0" contextRef="#ctx0" brushRef="#br0">8523 15144 0</inkml:trace>
    </iact:actionData>
  </iact:action>
  <iact:action type="add" startTime="2959">
    <iact:property name="dataType"/>
    <iact:actionData xml:id="d1">
      <inkml:trace xmlns:inkml="http://www.w3.org/2003/InkML" xml:id="stk1" contextRef="#ctx0" brushRef="#br0">14814 15423 0</inkml:trace>
    </iact:actionData>
  </iact:action>
  <iact:action type="add" startTime="3908">
    <iact:property name="dataType"/>
    <iact:actionData xml:id="d2">
      <inkml:trace xmlns:inkml="http://www.w3.org/2003/InkML" xml:id="stk2" contextRef="#ctx0" brushRef="#br0">17453 15373 0,'101'0'199,"51"0"-191,-50 0 0,-26 0-2,76 0 3,-25 0-1,-25 0-1,24 0 1,-24 0 2,25 0-6,-26 0 4,51 0 1,-25 0-3,-25 0 3,50 0-2,-25-26 2,25 26-3,-76 0 5,127 0-4,-76 0 3,25 0-3,-76 0 4,26 0-3,50 0-6,-76 0 5,76 0-1,-25 0 2,25-25-1,-25-1 1,-51 1-1,51-26 7,152-25-2,-203 26-1,203 24 4,-127-25-3,102 26 2,-51 25-5,-127-25 1,26 25 2,75-26-6,-25 26 6,1 0-5,-27 0 2,-24 0-1,50 0-1,-25 0-1,-26 0-2,52 0 4,-27 0-3,52 0 0,-26 0 2,26 0-1,-26 0 2,0 0 0,0 0-3,1 0 3,-26 0 0,-51 0-1,50 0 0,-49 0 1,-1 0-1,25 0 2,-50 0-4,0 0 2,-1 0 0,26 0 1,-25 0-1,0 0 0,0 0 1,25 0-1,25 0 0,-75 0 0,24 0-2,52 0 2,-51 0 2,-26 0-4,26 0 3,-1 0 1,1 0-4,-25 0 4,-1 0-2,0 0 0,1 0-1,-1 0 10,26 0-11,-1 0 4,1 0-3,0 0 4,0 0-7,-1 0 5,27 0-1,-27 0 4,1 0-8,0 0 9,-26 0-6,26 0-1,-26 0 2,1 0 2,24 0-3,-24 0 4,-1 0-4,51 0-1,-50 0 8,24 0-2,-24 0-4,24 0-4,26 0 9,-25 0-6,0 0-1,-26 0 7,1 0-8,75 0 5,-50 0-3,-26 0-1,1 0 2,-1-25 6,0 25-12,1 0 5,24 0 3,-24 0-3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1-23T18:53:50.65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441">
    <iact:property name="dataType"/>
    <iact:actionData xml:id="d0">
      <inkml:trace xmlns:inkml="http://www.w3.org/2003/InkML" xml:id="stk0" contextRef="#ctx0" brushRef="#br0">9589 15626 0</inkml:trace>
    </iact:actionData>
  </iact:action>
  <iact:action type="add" startTime="2447">
    <iact:property name="dataType"/>
    <iact:actionData xml:id="d1">
      <inkml:trace xmlns:inkml="http://www.w3.org/2003/InkML" xml:id="stk1" contextRef="#ctx0" brushRef="#br0">14383 15347 0,'102'0'171,"101"0"-163,25 0 4,-127 0-7,102 0 3,-50-25 1,49 25-2,-49 0 0,75 0 2,-76-26-3,0 26 1,1 0 1,75 0-1,-76 0 1,51-50-2,-51 50 1,77 0 0,-26 0 1,-102 0 0,26 0 4,101 0-5,-152 0 2,26 0-1,-1 0 1,153 0-2,-153 0 3,26 0-3,-25 0 2,25 0-3,-51 0 5,0 0-4,51 0-6,-51 0 9,0 0-3,51 0 2,-26 0 0,-75 0 2,24 0-3,1 0 1,0 0-2,-26 0 3,0 0-8,1 0 5,-1 0 0</inkml:trace>
    </iact:actionData>
  </iact:action>
  <iact:action type="add" startTime="3875">
    <iact:property name="dataType"/>
    <iact:actionData xml:id="d2">
      <inkml:trace xmlns:inkml="http://www.w3.org/2003/InkML" xml:id="stk2" contextRef="#ctx0" brushRef="#br0">23643 15398 0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1-23T18:53:50.65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749">
    <iact:property name="dataType"/>
    <iact:actionData xml:id="d0">
      <inkml:trace xmlns:inkml="http://www.w3.org/2003/InkML" xml:id="stk0" contextRef="#ctx0" brushRef="#br0">7483 15525 0,'127'0'3,"127"0"1,-1 0 8,-75 0-5,-26 0-3,-51 0 17,179 0-19,-179 0 4,102 0 5,-76 0-5,50-51 2,-50 26-4,25 25 6,-25 0-6,25 0 1,-50 0 1,25 0 3,25-26-3,-51 26 3,102 0 0,-50 0-4,50 0 2,-77 0 0,52 0 0,-51 0 0,25 0 0,0 0 1,0 0-1,-25 0-3,51 0 5,76 0-1,50 0-1,-50 0 0,-26 0-1,26 0 2,-51 0 2,-51 0-8,51 0 8,-51 0-3,26 0-1,-77 0 5,51 0-9,-76 0 6,26 0-1,-1 0 0,-25 0 1,0 0 3,51 0-9,-51 0 6,1 0 6,24 0-9,0 0-3,-50 0 10,0 0-10,0 0 11,-1 0-8,-24 0 1,-1 0 10,1 0-12</inkml:trace>
    </iact:actionData>
  </iact:action>
  <iact:action type="add" startTime="3150">
    <iact:property name="dataType"/>
    <iact:actionData xml:id="d1">
      <inkml:trace xmlns:inkml="http://www.w3.org/2003/InkML" xml:id="stk1" contextRef="#ctx0" brushRef="#br0">19254 15423 0</inkml:trace>
    </iact:actionData>
  </iact:action>
  <iact:action type="add" startTime="4149">
    <iact:property name="dataType"/>
    <iact:actionData xml:id="d2">
      <inkml:trace xmlns:inkml="http://www.w3.org/2003/InkML" xml:id="stk2" contextRef="#ctx0" brushRef="#br0">25215 15373 0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3AF5C-7613-43B5-8514-E7163FE797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00BF7D-C66F-47EA-8609-D02AE52493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0D80E0-AFF3-45F0-8103-978AF59C3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FDC93-ECD3-4FCC-815D-6CA527CD9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44420-B162-418C-BD6E-34D9EEE4C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290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CE946-0A78-4A3F-9910-ADB3D94B8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FF43AE-A07F-4622-85C4-F05A593CEA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3D85B-24D3-40BB-8B8F-D8ED66667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FA95B2-ADDA-44D2-9CD4-079D6DA4A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014AE0-2A32-42AF-A497-D95E7DE2D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393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56C04-4FC2-4619-BBA3-ED1484B65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47DF4D-915D-464D-AB74-3B93AB466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EF9374-80C0-4D0A-9012-801D1ACB9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0B63DE-97E8-4E08-BCB3-07A7CAD68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A96C2-EDC5-44C6-A7F1-9A564C568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771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BE172-DEA9-4533-BDDE-383EFE31D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AD419-60B5-42A9-B2A4-3075E0D35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5D77C8-768C-47D2-A3F7-2882EB1987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E24305-6BCA-4ABE-8342-08FF73901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70DEE2-92F2-49D0-9468-576FB3938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715390-A4D3-4776-A7E5-A74DF5E31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874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1021C-A01B-454A-9F83-5641013A0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6E737F-CA44-456C-9052-4850A26500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597BE2-D1E5-4571-87F8-3772EC0A5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F62E85-F5E7-49DA-853C-2F3F34E72A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24BDF7-820D-448F-B471-514CB100C7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A327CA-E616-49E2-A175-D85AF0B41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2478A6-846C-4C5F-93E2-047424EE6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7B308D-62C7-422E-A19B-A66885140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95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AF38D-D597-4FEA-A06B-D32146926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181407-A35A-4C1A-9F60-10769B1EE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E102F1-FB83-4570-9A2A-E9F38BE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90533C-155C-469F-8ABB-2E0DDE332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797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CD6347-EED3-4A41-BA9A-99983CF39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A3C729-BCCC-4752-8C7E-7FBD0D487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C79E42-1E81-4023-8799-E3EADE7DD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178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60ACD-DEF0-422C-8F23-49D62FE49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E0642-E85C-416C-B82D-51519F187D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159258-D6BD-4B01-B03D-A2A1D4313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B3DAD6-93DF-437C-963E-D341AE6D4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5972F3-151C-459F-AC8E-C479A16B8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67B576-8CA4-4A02-9313-706563271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260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C37B5-B8CB-4346-AAC3-161D60AC1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3238-EC9A-45CA-A41C-E4645572B2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993828-7A17-44A4-A888-EBEE14EA09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86330C-B288-48CB-A665-579D7F971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C7E0BD-0869-4406-A9B8-E496EEA7C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383C48-9764-4FA2-9EA0-2A2BACEF0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213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FA9AD-7DD4-4EB3-B5E6-AF5DCBEA0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297E49-D19A-4AA9-8F9B-A71E5E30BD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12C3A8-EDC5-497C-8559-350E48BB2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DA5EB3-BA63-42E9-B2EF-9F0F897A0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8E957D-DA98-43E9-A115-EED19231D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030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5728DE-C3F8-4B5E-8A7F-DA0B9ECF1F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1ACF4C-FF70-4139-B0B8-E977F5BC62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7A6033-E3F8-4C02-B598-B0DAE24FA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92A4B-AB61-4411-A6C9-7FD479D0D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6835C8-5F23-4572-8253-8DD18EF4D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127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F41296-855A-4E02-8223-36AB82DDC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DF436B-3777-4AA9-8311-32842B9755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2E2CBB-BBE5-4A48-A46F-9A2082E374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DDC67-5281-4520-9E29-610C4DBD1D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89B8B1-43BF-4D47-A9DE-3EA38FBF56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437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31.png"/><Relationship Id="rId5" Type="http://schemas.microsoft.com/office/2011/relationships/inkAction" Target="../ink/inkAction1.xml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6" Type="http://schemas.openxmlformats.org/officeDocument/2006/relationships/image" Target="../media/image33.png"/><Relationship Id="rId5" Type="http://schemas.microsoft.com/office/2011/relationships/inkAction" Target="../ink/inkAction2.xml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image" Target="../media/image35.png"/><Relationship Id="rId5" Type="http://schemas.microsoft.com/office/2011/relationships/inkAction" Target="../ink/inkAction3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6" Type="http://schemas.openxmlformats.org/officeDocument/2006/relationships/image" Target="../media/image37.png"/><Relationship Id="rId5" Type="http://schemas.microsoft.com/office/2011/relationships/inkAction" Target="../ink/inkAction4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2.pn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2.png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2.png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5" Type="http://schemas.openxmlformats.org/officeDocument/2006/relationships/image" Target="../media/image2.png"/><Relationship Id="rId4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5" Type="http://schemas.openxmlformats.org/officeDocument/2006/relationships/image" Target="../media/image2.png"/><Relationship Id="rId4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5" Type="http://schemas.openxmlformats.org/officeDocument/2006/relationships/image" Target="../media/image2.png"/><Relationship Id="rId4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5" Type="http://schemas.openxmlformats.org/officeDocument/2006/relationships/image" Target="../media/image2.png"/><Relationship Id="rId4" Type="http://schemas.openxmlformats.org/officeDocument/2006/relationships/image" Target="../media/image4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5" Type="http://schemas.openxmlformats.org/officeDocument/2006/relationships/image" Target="../media/image2.png"/><Relationship Id="rId4" Type="http://schemas.openxmlformats.org/officeDocument/2006/relationships/image" Target="../media/image4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5" Type="http://schemas.openxmlformats.org/officeDocument/2006/relationships/image" Target="../media/image2.png"/><Relationship Id="rId4" Type="http://schemas.openxmlformats.org/officeDocument/2006/relationships/image" Target="../media/image4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2.m4a"/><Relationship Id="rId1" Type="http://schemas.microsoft.com/office/2007/relationships/media" Target="../media/media42.m4a"/><Relationship Id="rId5" Type="http://schemas.openxmlformats.org/officeDocument/2006/relationships/image" Target="../media/image2.png"/><Relationship Id="rId4" Type="http://schemas.openxmlformats.org/officeDocument/2006/relationships/image" Target="../media/image4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3.m4a"/><Relationship Id="rId1" Type="http://schemas.microsoft.com/office/2007/relationships/media" Target="../media/media43.m4a"/><Relationship Id="rId5" Type="http://schemas.openxmlformats.org/officeDocument/2006/relationships/image" Target="../media/image2.png"/><Relationship Id="rId4" Type="http://schemas.openxmlformats.org/officeDocument/2006/relationships/image" Target="../media/image4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4.m4a"/><Relationship Id="rId1" Type="http://schemas.microsoft.com/office/2007/relationships/media" Target="../media/media44.m4a"/><Relationship Id="rId5" Type="http://schemas.openxmlformats.org/officeDocument/2006/relationships/image" Target="../media/image2.png"/><Relationship Id="rId4" Type="http://schemas.openxmlformats.org/officeDocument/2006/relationships/image" Target="../media/image4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5.m4a"/><Relationship Id="rId1" Type="http://schemas.microsoft.com/office/2007/relationships/media" Target="../media/media45.m4a"/><Relationship Id="rId5" Type="http://schemas.openxmlformats.org/officeDocument/2006/relationships/image" Target="../media/image2.png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32F0D-426A-4E51-BF53-EDE8C917427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BE635F-00CA-4D6D-9A2D-F656333EEC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AC77D4A-BC13-4404-B533-314C015C23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604"/>
            <a:ext cx="12192000" cy="677079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077C2A0-7450-4822-A421-E02128FA51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851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87"/>
    </mc:Choice>
    <mc:Fallback>
      <p:transition spd="slow" advTm="128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CB9363B-3BF5-44DD-B0AB-061E6767AC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340"/>
            <a:ext cx="12192000" cy="675132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5B81EF4-51A9-4CAC-B7AB-0FE2ED13C6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995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26"/>
    </mc:Choice>
    <mc:Fallback>
      <p:transition spd="slow" advTm="76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C15954-58C7-465D-8466-166DBBD4AD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292"/>
            <a:ext cx="12192000" cy="679541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C4C8E0A-64A8-4182-8A5E-85176F9AD5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348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8"/>
    </mc:Choice>
    <mc:Fallback>
      <p:transition spd="slow" advTm="23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3BCA57-7E46-4467-BC73-FD708CDCC5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25"/>
            <a:ext cx="12192000" cy="676994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84B5F36-1BA6-4E1F-96FD-8273786CEE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173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1"/>
    </mc:Choice>
    <mc:Fallback>
      <p:transition spd="slow" advTm="1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D3183F-3105-42D4-9866-7901520CAA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076"/>
            <a:ext cx="12192000" cy="678184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ED2318F-7A5D-4179-848E-D41728963B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943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35"/>
    </mc:Choice>
    <mc:Fallback>
      <p:transition spd="slow" advTm="16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B58FAB-3039-4AF3-A613-93CE3E64C7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234"/>
            <a:ext cx="12192000" cy="674353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3FC2669-5143-4B05-A8F6-FB1AF689F6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084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2"/>
    </mc:Choice>
    <mc:Fallback>
      <p:transition spd="slow" advTm="1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C313740-02A8-4E7E-B519-129B1E7002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D8B56D1-E5D9-48EF-A41B-C2DA0F36A6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88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22"/>
    </mc:Choice>
    <mc:Fallback>
      <p:transition spd="slow" advTm="2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93E79C-0CBB-4C35-97E6-615C4EBB4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853"/>
            <a:ext cx="12192000" cy="674029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3ECCF24-BCDE-4781-807D-8EA480EBBE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56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7"/>
    </mc:Choice>
    <mc:Fallback>
      <p:transition spd="slow" advTm="18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E6DB4C-4E69-4BFC-B5A1-BAF62B4D9B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B9220D6-8118-4E24-9ABD-B53573C484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853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9"/>
    </mc:Choice>
    <mc:Fallback>
      <p:transition spd="slow" advTm="1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3B9810-7538-43E6-8B66-47A89BED89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421"/>
            <a:ext cx="12192000" cy="679115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E87F468-5220-449F-8927-AC3A9F102F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99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0"/>
    </mc:Choice>
    <mc:Fallback>
      <p:transition spd="slow" advTm="1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CFAAEE-2590-4DAA-9469-5485D8F91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22817CC-43F1-4482-9DB1-1705C6A10B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89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0"/>
    </mc:Choice>
    <mc:Fallback>
      <p:transition spd="slow" advTm="1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A79F3E-833D-42A4-89B9-9A2841A7C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134636E-CC4C-417D-AB73-FD0F2DDB1E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529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1"/>
    </mc:Choice>
    <mc:Fallback>
      <p:transition spd="slow" advTm="1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7026DF-4288-4BA8-9867-823E9D086D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809"/>
            <a:ext cx="12192000" cy="67843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B932511-C9C4-4934-AE68-5CD9CA978B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177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7"/>
    </mc:Choice>
    <mc:Fallback>
      <p:transition spd="slow" advTm="17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416BC7F-1F17-4C23-B3B1-0FA4A58248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3C99D3D-B8EA-4CA2-8987-1DF12A7CA4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208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2"/>
    </mc:Choice>
    <mc:Fallback>
      <p:transition spd="slow" advTm="13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00CB9B-9B06-4607-80BE-6AD1AA4E75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7EAD8E1-9075-4B1D-BA9A-473E51E96A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180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9"/>
    </mc:Choice>
    <mc:Fallback>
      <p:transition spd="slow" advTm="13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5A9F8F-329C-466C-80E9-ECE5A2C93E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F5D28D2-3272-46A7-A757-288702E4DA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738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6"/>
    </mc:Choice>
    <mc:Fallback>
      <p:transition spd="slow" advTm="1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F44A88-A2A9-47EC-94F9-21530A1974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30"/>
            <a:ext cx="12192000" cy="67521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FCA50A2-C0D5-4A34-A6E0-6A598C33FD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23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3"/>
    </mc:Choice>
    <mc:Fallback>
      <p:transition spd="slow" advTm="14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9AEA80-7493-47AC-9A36-79B1ACAA0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E740BBC-9A2D-4641-B5F1-41AA0A70C3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32"/>
    </mc:Choice>
    <mc:Fallback>
      <p:transition spd="slow" advTm="3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E28335-B36F-45AF-8A6E-4DEC5A2E6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36077E6-02F0-4460-B3E3-A66D7C64D3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63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21"/>
    </mc:Choice>
    <mc:Fallback>
      <p:transition spd="slow" advTm="18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BEAF2-DD10-4D5E-9A22-77192965D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EE8FE3E-7F8A-4818-ABC4-05DEFDBC32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0"/>
    </mc:Choice>
    <mc:Fallback>
      <p:transition spd="slow" advTm="1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F323E9-6316-4443-B78A-1359E77DB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652C4B1-96FE-4419-B22C-E0510B45A7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8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0"/>
    </mc:Choice>
    <mc:Fallback>
      <p:transition spd="slow" advTm="1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5A6AD-8F0C-4C85-A445-453580A61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EF819B0-3F98-43C1-828A-FF5D7CCDCA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8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2"/>
    </mc:Choice>
    <mc:Fallback>
      <p:transition spd="slow" advTm="1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36F0DF-CC14-417F-80CC-4BED8C5C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F28BA88-43D8-48E7-8B4F-AF195F4DC6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86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9"/>
    </mc:Choice>
    <mc:Fallback>
      <p:transition spd="slow" advTm="1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3CB3A-580D-4AF3-9202-8C52881E8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F50FAFE-9853-49F0-B5F1-A142F87EC5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0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0"/>
    </mc:Choice>
    <mc:Fallback>
      <p:transition spd="slow" advTm="1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E465B1-6F53-433A-961B-D29AB18BF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DDE5624-B27E-43D1-AFFE-84CF686B43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39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3"/>
    </mc:Choice>
    <mc:Fallback>
      <p:transition spd="slow" advTm="14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738DF-C1D4-4EC1-80FE-4FC047499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1BD4FE3-B45B-44BA-9C95-F3FE835A86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8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9"/>
    </mc:Choice>
    <mc:Fallback>
      <p:transition spd="slow" advTm="13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6FC786-EB2D-4306-94AF-B801F5F25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7A2770B-F5D3-41A8-B44E-A655C13604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1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3"/>
    </mc:Choice>
    <mc:Fallback>
      <p:transition spd="slow" advTm="12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145B37-9195-4DBA-9D4E-AB05C83D06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5B22597-76D6-43D1-99D0-9189EAA8D7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96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7"/>
    </mc:Choice>
    <mc:Fallback>
      <p:transition spd="slow" advTm="12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3E1C78D-E968-4D5F-998D-CCCA8D53A0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604"/>
            <a:ext cx="12192000" cy="677079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67AAE9F-0174-4A49-8C07-3D0B97B70CC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41360" y="5378760"/>
              <a:ext cx="5068800" cy="10598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67AAE9F-0174-4A49-8C07-3D0B97B70CC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25520" y="5315400"/>
                <a:ext cx="5100120" cy="11865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EDA8A70-1B9A-4A96-92FA-8C41B19093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47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75"/>
    </mc:Choice>
    <mc:Fallback>
      <p:transition spd="slow" advTm="193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E8C0487-34CF-463D-AC0C-1FE5257A49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300"/>
            <a:ext cx="12192000" cy="6767399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76A1C4B5-7FF5-4BE9-83F5-D34CF068B88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068280" y="5369760"/>
              <a:ext cx="7160400" cy="1828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76A1C4B5-7FF5-4BE9-83F5-D34CF068B88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52440" y="5306400"/>
                <a:ext cx="7191720" cy="3096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E3073DD-2190-48F6-9E1B-EF496E1E0D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248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28"/>
    </mc:Choice>
    <mc:Fallback>
      <p:transition spd="slow" advTm="167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31C4E38-DE7A-45AC-8E5E-6AB44B51B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853"/>
            <a:ext cx="12192000" cy="674029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77D2DD73-8DC5-4BE3-A90A-6E308A9705E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452040" y="5488560"/>
              <a:ext cx="5059800" cy="1371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77D2DD73-8DC5-4BE3-A90A-6E308A9705E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436200" y="5425200"/>
                <a:ext cx="5091120" cy="2638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3D039D5-F127-4126-9328-AFA7DBA0B9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80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28"/>
    </mc:Choice>
    <mc:Fallback>
      <p:transition spd="slow" advTm="105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2CABC53-7771-437D-96B0-C5EB1C9BE5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88700059-08D6-4BBA-9E89-69FFAB84E74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693880" y="5534280"/>
              <a:ext cx="6383880" cy="550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88700059-08D6-4BBA-9E89-69FFAB84E74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78040" y="5470920"/>
                <a:ext cx="6415200" cy="1818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A790C5E-E50A-485D-82E8-9AA8E29321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60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97"/>
    </mc:Choice>
    <mc:Fallback>
      <p:transition spd="slow" advTm="12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67E54BC-DCFF-4280-8289-2377B2A039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816"/>
            <a:ext cx="12192000" cy="675636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0FA39D9-8735-41D0-89CE-CFF33C4F66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019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725"/>
    </mc:Choice>
    <mc:Fallback>
      <p:transition spd="slow" advTm="347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C2C0C70-4F42-42C3-8E5A-5A7AB9E38F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853"/>
            <a:ext cx="12192000" cy="674029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C1E52F0-1F2F-4460-907C-1101631C01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05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499"/>
    </mc:Choice>
    <mc:Fallback>
      <p:transition spd="slow" advTm="164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540D550-6DAF-4011-AB80-E7026C4CCD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4374"/>
            <a:ext cx="12192000" cy="672925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5088BE7-01C9-4A51-87BA-5E3BA865CA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84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58"/>
    </mc:Choice>
    <mc:Fallback>
      <p:transition spd="slow" advTm="9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0774AF2-36FF-42FC-81D3-6DE6C72592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71"/>
            <a:ext cx="12192000" cy="678265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74182E2-F699-4291-BF51-E782578657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4522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56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99"/>
    </mc:Choice>
    <mc:Fallback>
      <p:transition spd="slow" advTm="82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6B1762A-B6C5-454E-BC1D-1E9B74AF48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936"/>
            <a:ext cx="12192000" cy="678012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508C8E8-59A6-4E9E-9F08-D7DBCADDE9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3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34"/>
    </mc:Choice>
    <mc:Fallback>
      <p:transition spd="slow" advTm="140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A0DF4D1-DB9C-4D73-8FA9-4C87C56D13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374B87C-E528-4650-9B5B-0B092F8340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842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24"/>
    </mc:Choice>
    <mc:Fallback>
      <p:transition spd="slow" advTm="8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B81132D-DE5B-46DF-89B8-91EA1087E9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47"/>
            <a:ext cx="12192000" cy="677930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E4F8065-AD18-40E7-8FDE-57CFD6D2FF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756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75"/>
    </mc:Choice>
    <mc:Fallback>
      <p:transition spd="slow" advTm="69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8775632-2509-4217-8B89-472B77AE57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51C5DC5-3910-43A1-864B-9E19FE8CE0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820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42"/>
    </mc:Choice>
    <mc:Fallback>
      <p:transition spd="slow" advTm="77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866BD42-071F-42B3-A9E5-873D1D3003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300"/>
            <a:ext cx="12192000" cy="676739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FFC814A-C671-42D2-9D37-3631AC8228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562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58"/>
    </mc:Choice>
    <mc:Fallback>
      <p:transition spd="slow" advTm="9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C233FAB-B90C-4FE8-9107-870D6B16F9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B9D017E-02AE-42BF-9A80-78E7B57038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305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462"/>
    </mc:Choice>
    <mc:Fallback>
      <p:transition spd="slow" advTm="234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58E0EA-C27C-46E7-B403-529395626A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519"/>
            <a:ext cx="12192000" cy="675296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769D460-1E30-40BB-9AE6-57A5DD631F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798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62"/>
    </mc:Choice>
    <mc:Fallback>
      <p:transition spd="slow" advTm="97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125CD6-2F1A-46E1-A2C6-62AC6F006E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30"/>
            <a:ext cx="12192000" cy="67521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AA103CB-6810-4DD8-BE9C-83266B1400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282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43"/>
    </mc:Choice>
    <mc:Fallback>
      <p:transition spd="slow" advTm="54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395609-A931-44FA-91F2-2DDE877C64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79BCC17-D835-4896-9BB3-01F0BE8C7B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894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42"/>
    </mc:Choice>
    <mc:Fallback>
      <p:transition spd="slow" advTm="12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0</Words>
  <Application>Microsoft Office PowerPoint</Application>
  <PresentationFormat>Widescreen</PresentationFormat>
  <Paragraphs>0</Paragraphs>
  <Slides>45</Slides>
  <Notes>0</Notes>
  <HiddenSlides>0</HiddenSlides>
  <MMClips>45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nick starling</cp:lastModifiedBy>
  <cp:revision>11</cp:revision>
  <dcterms:created xsi:type="dcterms:W3CDTF">2021-01-22T15:45:57Z</dcterms:created>
  <dcterms:modified xsi:type="dcterms:W3CDTF">2021-01-23T19:08:21Z</dcterms:modified>
</cp:coreProperties>
</file>