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compatMode="1" embedTrueTypeFonts="1">
  <p:sldMasterIdLst>
    <p:sldMasterId id="2147483660" r:id="rId1"/>
  </p:sldMasterIdLst>
  <p:notesMasterIdLst>
    <p:notesMasterId r:id="rId26"/>
  </p:notesMasterIdLst>
  <p:handoutMasterIdLst>
    <p:handoutMasterId r:id="rId27"/>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67" r:id="rId25"/>
  </p:sldIdLst>
  <p:sldSz cx="9144000" cy="6858000" type="screen4x3"/>
  <p:notesSz cx="6858000" cy="9144000"/>
  <p:embeddedFontLst>
    <p:embeddedFont>
      <p:font typeface="Calibri" panose="020F0502020204030204" pitchFamily="34" charset="0"/>
      <p:regular r:id="rId28"/>
      <p:bold r:id="rId29"/>
      <p:italic r:id="rId30"/>
      <p:boldItalic r:id="rId31"/>
    </p:embeddedFont>
    <p:embeddedFont>
      <p:font typeface="Twinkl" pitchFamily="2" charset="77"/>
      <p:regular r:id="rId32"/>
      <p:bold r:id="rId33"/>
    </p:embeddedFont>
    <p:embeddedFont>
      <p:font typeface="Twinkl SemiBold"/>
      <p:bold r:id="rId34"/>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9" autoAdjust="0"/>
    <p:restoredTop sz="94660"/>
  </p:normalViewPr>
  <p:slideViewPr>
    <p:cSldViewPr snapToGrid="0">
      <p:cViewPr varScale="1">
        <p:scale>
          <a:sx n="127" d="100"/>
          <a:sy n="127" d="100"/>
        </p:scale>
        <p:origin x="1064" y="1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F101A8-CDF6-6745-A88A-08BC7F3BA32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40B5ED5-A21B-5F43-A971-28EEFFD7AE3B}"/>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3AFFD10F-06CE-0442-8514-BAE792ACCCEA}" type="datetimeFigureOut">
              <a:rPr lang="en-GB"/>
              <a:pPr>
                <a:defRPr/>
              </a:pPr>
              <a:t>16/12/2020</a:t>
            </a:fld>
            <a:endParaRPr lang="en-GB"/>
          </a:p>
        </p:txBody>
      </p:sp>
      <p:sp>
        <p:nvSpPr>
          <p:cNvPr id="4" name="Footer Placeholder 3">
            <a:extLst>
              <a:ext uri="{FF2B5EF4-FFF2-40B4-BE49-F238E27FC236}">
                <a16:creationId xmlns:a16="http://schemas.microsoft.com/office/drawing/2014/main" id="{257EFC5E-A269-B446-AB79-DFFA091C869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9981F33-90AD-6B45-8E8F-3A156BF4E62C}"/>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86671439-362B-DF4B-B303-10C0239E27F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769383C-04AC-2946-97E1-ED640F6B67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55EC37E-DDC8-5245-A0B6-0EACD137B620}"/>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FAEADED1-D7BC-EE40-930A-BB4DEBADCD1C}" type="datetimeFigureOut">
              <a:rPr lang="en-GB"/>
              <a:pPr>
                <a:defRPr/>
              </a:pPr>
              <a:t>16/12/2020</a:t>
            </a:fld>
            <a:endParaRPr lang="en-GB"/>
          </a:p>
        </p:txBody>
      </p:sp>
      <p:sp>
        <p:nvSpPr>
          <p:cNvPr id="4" name="Slide Image Placeholder 3">
            <a:extLst>
              <a:ext uri="{FF2B5EF4-FFF2-40B4-BE49-F238E27FC236}">
                <a16:creationId xmlns:a16="http://schemas.microsoft.com/office/drawing/2014/main" id="{5365E062-07CD-794C-A39C-2C7AC9F9A8EB}"/>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68ADEF4-CAD0-C74D-8BBC-BDB8C68D7EA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81D23CD6-3C97-F642-A47B-C6C42B5ADDBA}"/>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260A7428-2E0D-8749-8522-EFE0C812923D}"/>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A872A5AF-A2BD-4C44-91C3-C683043918D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16198BD-FE51-1C4E-9286-0408BB7055E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0988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92FC0D89-3283-6949-97F8-54F6C84938B4}"/>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7363833D-B5C4-C445-9E16-5E9A027D67A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45066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ECEF6AC-78E9-D140-BEB3-6DC32AC303F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02978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BF412857-936F-9143-92AA-CCC2BEEEDCFA}"/>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B8946A22-80B9-734E-B50C-CAA616ABD94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0D52EA31-8929-0047-8240-E9C9D8605ACA}"/>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4415385D-D97C-A64C-9A16-B43AACB4467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966F6F8B-EB67-2948-A7D2-5EE3531534D8}"/>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10371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44599A23-09C4-0942-A194-69168B0812D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39505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FCE981C-4C4A-B64A-A488-1D00115FEBAF}"/>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C79D68D3-2884-6146-B8C1-CFA1568D9C42}"/>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Lst>
  <p:hf sldNum="0" hdr="0" dt="0"/>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3" Type="http://schemas.openxmlformats.org/officeDocument/2006/relationships/slide" Target="slide15.xml"/><Relationship Id="rId18" Type="http://schemas.openxmlformats.org/officeDocument/2006/relationships/slide" Target="slide20.xml"/><Relationship Id="rId26" Type="http://schemas.openxmlformats.org/officeDocument/2006/relationships/image" Target="../media/image7.png"/><Relationship Id="rId3" Type="http://schemas.openxmlformats.org/officeDocument/2006/relationships/slide" Target="slide4.xml"/><Relationship Id="rId21" Type="http://schemas.openxmlformats.org/officeDocument/2006/relationships/slide" Target="slide23.xml"/><Relationship Id="rId7" Type="http://schemas.openxmlformats.org/officeDocument/2006/relationships/slide" Target="slide9.xml"/><Relationship Id="rId12" Type="http://schemas.openxmlformats.org/officeDocument/2006/relationships/slide" Target="slide14.xml"/><Relationship Id="rId17" Type="http://schemas.openxmlformats.org/officeDocument/2006/relationships/slide" Target="slide19.xml"/><Relationship Id="rId25" Type="http://schemas.openxmlformats.org/officeDocument/2006/relationships/slide" Target="slide6.xml"/><Relationship Id="rId33" Type="http://schemas.openxmlformats.org/officeDocument/2006/relationships/image" Target="../media/image14.png"/><Relationship Id="rId2" Type="http://schemas.openxmlformats.org/officeDocument/2006/relationships/image" Target="../media/image4.jpeg"/><Relationship Id="rId16" Type="http://schemas.openxmlformats.org/officeDocument/2006/relationships/slide" Target="slide18.xml"/><Relationship Id="rId20" Type="http://schemas.openxmlformats.org/officeDocument/2006/relationships/slide" Target="slide22.xml"/><Relationship Id="rId29" Type="http://schemas.openxmlformats.org/officeDocument/2006/relationships/image" Target="../media/image10.png"/><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3.xml"/><Relationship Id="rId24" Type="http://schemas.openxmlformats.org/officeDocument/2006/relationships/image" Target="../media/image6.png"/><Relationship Id="rId32" Type="http://schemas.openxmlformats.org/officeDocument/2006/relationships/image" Target="../media/image13.png"/><Relationship Id="rId5" Type="http://schemas.openxmlformats.org/officeDocument/2006/relationships/slide" Target="slide7.xml"/><Relationship Id="rId15" Type="http://schemas.openxmlformats.org/officeDocument/2006/relationships/slide" Target="slide17.xml"/><Relationship Id="rId23" Type="http://schemas.openxmlformats.org/officeDocument/2006/relationships/image" Target="../media/image5.png"/><Relationship Id="rId28" Type="http://schemas.openxmlformats.org/officeDocument/2006/relationships/image" Target="../media/image9.png"/><Relationship Id="rId10" Type="http://schemas.openxmlformats.org/officeDocument/2006/relationships/slide" Target="slide12.xml"/><Relationship Id="rId19" Type="http://schemas.openxmlformats.org/officeDocument/2006/relationships/slide" Target="slide21.xml"/><Relationship Id="rId31" Type="http://schemas.openxmlformats.org/officeDocument/2006/relationships/image" Target="../media/image12.png"/><Relationship Id="rId4" Type="http://schemas.openxmlformats.org/officeDocument/2006/relationships/slide" Target="slide5.xml"/><Relationship Id="rId9" Type="http://schemas.openxmlformats.org/officeDocument/2006/relationships/slide" Target="slide11.xml"/><Relationship Id="rId14" Type="http://schemas.openxmlformats.org/officeDocument/2006/relationships/slide" Target="slide16.xml"/><Relationship Id="rId22" Type="http://schemas.openxmlformats.org/officeDocument/2006/relationships/hyperlink" Target="https://pixabay.com/en/hot-chocolate-cocoa-cookie-winter-1908145/" TargetMode="External"/><Relationship Id="rId27" Type="http://schemas.openxmlformats.org/officeDocument/2006/relationships/image" Target="../media/image8.png"/><Relationship Id="rId30" Type="http://schemas.openxmlformats.org/officeDocument/2006/relationships/image" Target="../media/image11.png"/><Relationship Id="rId8" Type="http://schemas.openxmlformats.org/officeDocument/2006/relationships/slide" Target="slide10.xml"/></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5" Type="http://schemas.openxmlformats.org/officeDocument/2006/relationships/slide" Target="slide3.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 Target="slide3.xml"/><Relationship Id="rId1" Type="http://schemas.openxmlformats.org/officeDocument/2006/relationships/slideLayout" Target="../slideLayouts/slideLayout3.xml"/><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slide" Target="slide3.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6.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 Target="slide3.xml"/><Relationship Id="rId1" Type="http://schemas.openxmlformats.org/officeDocument/2006/relationships/slideLayout" Target="../slideLayouts/slideLayout3.xml"/><Relationship Id="rId4" Type="http://schemas.openxmlformats.org/officeDocument/2006/relationships/image" Target="../media/image29.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 Target="slide3.xml"/><Relationship Id="rId1" Type="http://schemas.openxmlformats.org/officeDocument/2006/relationships/slideLayout" Target="../slideLayouts/slideLayout3.xml"/><Relationship Id="rId5" Type="http://schemas.openxmlformats.org/officeDocument/2006/relationships/image" Target="../media/image33.jpeg"/><Relationship Id="rId4" Type="http://schemas.openxmlformats.org/officeDocument/2006/relationships/image" Target="../media/image32.jpeg"/></Relationships>
</file>

<file path=ppt/slides/_rels/slide1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 Target="slide3.xml"/><Relationship Id="rId1" Type="http://schemas.openxmlformats.org/officeDocument/2006/relationships/slideLayout" Target="../slideLayouts/slideLayout3.xml"/><Relationship Id="rId4" Type="http://schemas.openxmlformats.org/officeDocument/2006/relationships/image" Target="../media/image34.tiff"/></Relationships>
</file>

<file path=ppt/slides/_rels/slide1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 Target="slide3.xml"/><Relationship Id="rId1" Type="http://schemas.openxmlformats.org/officeDocument/2006/relationships/slideLayout" Target="../slideLayouts/slideLayout3.xml"/><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slide" Target="slide3.xml"/><Relationship Id="rId1" Type="http://schemas.openxmlformats.org/officeDocument/2006/relationships/slideLayout" Target="../slideLayouts/slideLayout3.xml"/><Relationship Id="rId4" Type="http://schemas.openxmlformats.org/officeDocument/2006/relationships/image" Target="../media/image38.png"/></Relationships>
</file>

<file path=ppt/slides/_rels/slide1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slide" Target="slide3.xml"/><Relationship Id="rId1" Type="http://schemas.openxmlformats.org/officeDocument/2006/relationships/slideLayout" Target="../slideLayouts/slideLayout3.xml"/><Relationship Id="rId5" Type="http://schemas.openxmlformats.org/officeDocument/2006/relationships/image" Target="../media/image41.png"/><Relationship Id="rId4" Type="http://schemas.openxmlformats.org/officeDocument/2006/relationships/image" Target="../media/image40.png"/></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 Target="slide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7" name="TextBox 1">
            <a:extLst>
              <a:ext uri="{FF2B5EF4-FFF2-40B4-BE49-F238E27FC236}">
                <a16:creationId xmlns:a16="http://schemas.microsoft.com/office/drawing/2014/main" id="{08C85583-B04E-964D-B5B8-52E42DC16A26}"/>
              </a:ext>
            </a:extLst>
          </p:cNvPr>
          <p:cNvSpPr txBox="1">
            <a:spLocks noChangeArrowheads="1"/>
          </p:cNvSpPr>
          <p:nvPr/>
        </p:nvSpPr>
        <p:spPr bwMode="auto">
          <a:xfrm>
            <a:off x="1090613" y="1379538"/>
            <a:ext cx="5837237"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US" altLang="en-US" sz="4400"/>
              <a:t>Year 1’s</a:t>
            </a:r>
          </a:p>
          <a:p>
            <a:pPr algn="ctr"/>
            <a:r>
              <a:rPr lang="en-US" altLang="en-US" sz="4400"/>
              <a:t>Christmas Math’s Quiz</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1B69E0-EAA1-9245-A5C4-922EE5B677DA}"/>
              </a:ext>
            </a:extLst>
          </p:cNvPr>
          <p:cNvSpPr/>
          <p:nvPr/>
        </p:nvSpPr>
        <p:spPr>
          <a:xfrm>
            <a:off x="790575" y="1671638"/>
            <a:ext cx="6076950" cy="2206625"/>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2" name="Title 20">
            <a:extLst>
              <a:ext uri="{FF2B5EF4-FFF2-40B4-BE49-F238E27FC236}">
                <a16:creationId xmlns:a16="http://schemas.microsoft.com/office/drawing/2014/main" id="{BB2BC9A6-3CD8-E74F-81EF-E1C063440028}"/>
              </a:ext>
            </a:extLst>
          </p:cNvPr>
          <p:cNvSpPr>
            <a:spLocks noGrp="1"/>
          </p:cNvSpPr>
          <p:nvPr>
            <p:ph type="title"/>
          </p:nvPr>
        </p:nvSpPr>
        <p:spPr>
          <a:xfrm>
            <a:off x="117475" y="552450"/>
            <a:ext cx="8220075" cy="993775"/>
          </a:xfrm>
        </p:spPr>
        <p:txBody>
          <a:bodyPr/>
          <a:lstStyle/>
          <a:p>
            <a:pPr eaLnBrk="1" hangingPunct="1"/>
            <a:r>
              <a:rPr lang="en-GB" altLang="en-US">
                <a:latin typeface="Twinkl SemiBold"/>
              </a:rPr>
              <a:t>How to Play</a:t>
            </a:r>
            <a:endParaRPr lang="en-GB" altLang="en-US" sz="3600">
              <a:latin typeface="Twinkl SemiBold"/>
            </a:endParaRPr>
          </a:p>
        </p:txBody>
      </p:sp>
      <p:sp>
        <p:nvSpPr>
          <p:cNvPr id="2" name="Rectangle 1">
            <a:extLst>
              <a:ext uri="{FF2B5EF4-FFF2-40B4-BE49-F238E27FC236}">
                <a16:creationId xmlns:a16="http://schemas.microsoft.com/office/drawing/2014/main" id="{EE6DC445-8CBD-DC44-8313-4B8D6B0A2D50}"/>
              </a:ext>
            </a:extLst>
          </p:cNvPr>
          <p:cNvSpPr>
            <a:spLocks noChangeArrowheads="1"/>
          </p:cNvSpPr>
          <p:nvPr/>
        </p:nvSpPr>
        <p:spPr bwMode="auto">
          <a:xfrm>
            <a:off x="904875" y="1812925"/>
            <a:ext cx="5126038"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15000"/>
              </a:lnSpc>
              <a:spcBef>
                <a:spcPct val="0"/>
              </a:spcBef>
              <a:spcAft>
                <a:spcPts val="1000"/>
              </a:spcAft>
              <a:buFontTx/>
              <a:buNone/>
            </a:pPr>
            <a:r>
              <a:rPr lang="en-GB" altLang="en-US">
                <a:solidFill>
                  <a:schemeClr val="bg1"/>
                </a:solidFill>
                <a:latin typeface="Calibri" panose="020F0502020204030204" pitchFamily="34" charset="0"/>
                <a:ea typeface="Calibri" panose="020F0502020204030204" pitchFamily="34" charset="0"/>
                <a:cs typeface="Times New Roman" panose="02020603050405020304" pitchFamily="18" charset="0"/>
              </a:rPr>
              <a:t>Click on a </a:t>
            </a:r>
            <a:r>
              <a:rPr lang="en-GB" altLang="en-US" b="1">
                <a:solidFill>
                  <a:schemeClr val="bg1"/>
                </a:solidFill>
                <a:latin typeface="Calibri" panose="020F0502020204030204" pitchFamily="34" charset="0"/>
                <a:ea typeface="Calibri" panose="020F0502020204030204" pitchFamily="34" charset="0"/>
                <a:cs typeface="Times New Roman" panose="02020603050405020304" pitchFamily="18" charset="0"/>
              </a:rPr>
              <a:t>present</a:t>
            </a:r>
            <a:r>
              <a:rPr lang="en-GB" altLang="en-US">
                <a:solidFill>
                  <a:schemeClr val="bg1"/>
                </a:solidFill>
                <a:latin typeface="Calibri" panose="020F0502020204030204" pitchFamily="34" charset="0"/>
                <a:ea typeface="Calibri" panose="020F0502020204030204" pitchFamily="34" charset="0"/>
                <a:cs typeface="Times New Roman" panose="02020603050405020304" pitchFamily="18" charset="0"/>
              </a:rPr>
              <a:t> to reveal a question. Think carefully about the question before sharing your answer. Once you have solved the problem, click on the 'Show Answer' box once to check that you are correct, then click on the 'Choose another Question' box to reveal a part of the picture.</a:t>
            </a:r>
          </a:p>
        </p:txBody>
      </p:sp>
      <p:pic>
        <p:nvPicPr>
          <p:cNvPr id="10244" name="Picture 13" descr="▷ Christmas Tree: Animated Images, Gifs, Pictures &amp; Animations - 100% FREE!">
            <a:extLst>
              <a:ext uri="{FF2B5EF4-FFF2-40B4-BE49-F238E27FC236}">
                <a16:creationId xmlns:a16="http://schemas.microsoft.com/office/drawing/2014/main" id="{B2FE3798-EF46-254A-885A-4956810E18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1063" y="1473200"/>
            <a:ext cx="4335462" cy="433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24">
            <a:extLst>
              <a:ext uri="{FF2B5EF4-FFF2-40B4-BE49-F238E27FC236}">
                <a16:creationId xmlns:a16="http://schemas.microsoft.com/office/drawing/2014/main" id="{09E83A82-DB10-C543-B322-4F65F2AA54F3}"/>
              </a:ext>
            </a:extLst>
          </p:cNvPr>
          <p:cNvPicPr>
            <a:picLocks noChangeAspect="1"/>
          </p:cNvPicPr>
          <p:nvPr/>
        </p:nvPicPr>
        <p:blipFill>
          <a:blip r:embed="rId2">
            <a:extLst>
              <a:ext uri="{28A0092B-C50C-407E-A947-70E740481C1C}">
                <a14:useLocalDpi xmlns:a14="http://schemas.microsoft.com/office/drawing/2010/main" val="0"/>
              </a:ext>
            </a:extLst>
          </a:blip>
          <a:srcRect l="5771" r="10896"/>
          <a:stretch>
            <a:fillRect/>
          </a:stretch>
        </p:blipFill>
        <p:spPr bwMode="auto">
          <a:xfrm>
            <a:off x="1011238" y="561975"/>
            <a:ext cx="7034212" cy="562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3" action="ppaction://hlinksldjump"/>
            <a:extLst>
              <a:ext uri="{FF2B5EF4-FFF2-40B4-BE49-F238E27FC236}">
                <a16:creationId xmlns:a16="http://schemas.microsoft.com/office/drawing/2014/main" id="{FA6B584E-C872-E946-8F1D-20799AA66658}"/>
              </a:ext>
            </a:extLst>
          </p:cNvPr>
          <p:cNvSpPr/>
          <p:nvPr/>
        </p:nvSpPr>
        <p:spPr>
          <a:xfrm>
            <a:off x="1011238" y="561975"/>
            <a:ext cx="1406525" cy="140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Rectangle 3">
            <a:hlinkClick r:id="rId4" action="ppaction://hlinksldjump"/>
            <a:extLst>
              <a:ext uri="{FF2B5EF4-FFF2-40B4-BE49-F238E27FC236}">
                <a16:creationId xmlns:a16="http://schemas.microsoft.com/office/drawing/2014/main" id="{84D1BB1F-A400-094D-B116-4C6E7BF57208}"/>
              </a:ext>
            </a:extLst>
          </p:cNvPr>
          <p:cNvSpPr/>
          <p:nvPr/>
        </p:nvSpPr>
        <p:spPr>
          <a:xfrm>
            <a:off x="2417763" y="561975"/>
            <a:ext cx="1406525" cy="140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Rectangle 4">
            <a:extLst>
              <a:ext uri="{FF2B5EF4-FFF2-40B4-BE49-F238E27FC236}">
                <a16:creationId xmlns:a16="http://schemas.microsoft.com/office/drawing/2014/main" id="{48F76473-680E-014D-8AC1-2FB07202115D}"/>
              </a:ext>
            </a:extLst>
          </p:cNvPr>
          <p:cNvSpPr/>
          <p:nvPr/>
        </p:nvSpPr>
        <p:spPr>
          <a:xfrm>
            <a:off x="3824288" y="561975"/>
            <a:ext cx="1406525" cy="140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Rectangle 5">
            <a:hlinkClick r:id="rId5" action="ppaction://hlinksldjump"/>
            <a:extLst>
              <a:ext uri="{FF2B5EF4-FFF2-40B4-BE49-F238E27FC236}">
                <a16:creationId xmlns:a16="http://schemas.microsoft.com/office/drawing/2014/main" id="{D72D3AEB-390D-C740-BD8E-5A42907A6C72}"/>
              </a:ext>
            </a:extLst>
          </p:cNvPr>
          <p:cNvSpPr/>
          <p:nvPr/>
        </p:nvSpPr>
        <p:spPr>
          <a:xfrm>
            <a:off x="5230813" y="561975"/>
            <a:ext cx="1408112" cy="140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6" action="ppaction://hlinksldjump"/>
            <a:extLst>
              <a:ext uri="{FF2B5EF4-FFF2-40B4-BE49-F238E27FC236}">
                <a16:creationId xmlns:a16="http://schemas.microsoft.com/office/drawing/2014/main" id="{6EC2ABD2-B4A0-A046-8649-6873C290015C}"/>
              </a:ext>
            </a:extLst>
          </p:cNvPr>
          <p:cNvSpPr/>
          <p:nvPr/>
        </p:nvSpPr>
        <p:spPr>
          <a:xfrm>
            <a:off x="6638925" y="561975"/>
            <a:ext cx="1406525" cy="1408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a:hlinkClick r:id="rId7" action="ppaction://hlinksldjump"/>
            <a:extLst>
              <a:ext uri="{FF2B5EF4-FFF2-40B4-BE49-F238E27FC236}">
                <a16:creationId xmlns:a16="http://schemas.microsoft.com/office/drawing/2014/main" id="{2D4DC602-9B48-414B-979B-70BFBFC87062}"/>
              </a:ext>
            </a:extLst>
          </p:cNvPr>
          <p:cNvSpPr/>
          <p:nvPr/>
        </p:nvSpPr>
        <p:spPr>
          <a:xfrm>
            <a:off x="1011238" y="197008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a:hlinkClick r:id="rId8" action="ppaction://hlinksldjump"/>
            <a:extLst>
              <a:ext uri="{FF2B5EF4-FFF2-40B4-BE49-F238E27FC236}">
                <a16:creationId xmlns:a16="http://schemas.microsoft.com/office/drawing/2014/main" id="{5FC287B4-5501-6143-BC0D-27B5123D191B}"/>
              </a:ext>
            </a:extLst>
          </p:cNvPr>
          <p:cNvSpPr/>
          <p:nvPr/>
        </p:nvSpPr>
        <p:spPr>
          <a:xfrm>
            <a:off x="2417763" y="197008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ectangle 10">
            <a:hlinkClick r:id="rId9" action="ppaction://hlinksldjump"/>
            <a:extLst>
              <a:ext uri="{FF2B5EF4-FFF2-40B4-BE49-F238E27FC236}">
                <a16:creationId xmlns:a16="http://schemas.microsoft.com/office/drawing/2014/main" id="{9F9DF035-DEAE-2D4A-B8F8-163ABCBDB34E}"/>
              </a:ext>
            </a:extLst>
          </p:cNvPr>
          <p:cNvSpPr/>
          <p:nvPr/>
        </p:nvSpPr>
        <p:spPr>
          <a:xfrm>
            <a:off x="3824288" y="197008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a:hlinkClick r:id="rId10" action="ppaction://hlinksldjump"/>
            <a:extLst>
              <a:ext uri="{FF2B5EF4-FFF2-40B4-BE49-F238E27FC236}">
                <a16:creationId xmlns:a16="http://schemas.microsoft.com/office/drawing/2014/main" id="{0777EF2B-0601-CF40-A3D7-F24B4A7DCAFF}"/>
              </a:ext>
            </a:extLst>
          </p:cNvPr>
          <p:cNvSpPr/>
          <p:nvPr/>
        </p:nvSpPr>
        <p:spPr>
          <a:xfrm>
            <a:off x="5230813" y="1970088"/>
            <a:ext cx="1408112"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hlinkClick r:id="rId11" action="ppaction://hlinksldjump"/>
            <a:extLst>
              <a:ext uri="{FF2B5EF4-FFF2-40B4-BE49-F238E27FC236}">
                <a16:creationId xmlns:a16="http://schemas.microsoft.com/office/drawing/2014/main" id="{6708CF5F-330D-6941-AC7B-9CD4DE27B120}"/>
              </a:ext>
            </a:extLst>
          </p:cNvPr>
          <p:cNvSpPr/>
          <p:nvPr/>
        </p:nvSpPr>
        <p:spPr>
          <a:xfrm>
            <a:off x="6638925" y="197008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 name="Rectangle 13">
            <a:hlinkClick r:id="rId12" action="ppaction://hlinksldjump"/>
            <a:extLst>
              <a:ext uri="{FF2B5EF4-FFF2-40B4-BE49-F238E27FC236}">
                <a16:creationId xmlns:a16="http://schemas.microsoft.com/office/drawing/2014/main" id="{0EEB5D85-8BE9-6247-A33C-8785F9F477F2}"/>
              </a:ext>
            </a:extLst>
          </p:cNvPr>
          <p:cNvSpPr/>
          <p:nvPr/>
        </p:nvSpPr>
        <p:spPr>
          <a:xfrm>
            <a:off x="1011238" y="3376613"/>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Rectangle 14">
            <a:hlinkClick r:id="rId13" action="ppaction://hlinksldjump"/>
            <a:extLst>
              <a:ext uri="{FF2B5EF4-FFF2-40B4-BE49-F238E27FC236}">
                <a16:creationId xmlns:a16="http://schemas.microsoft.com/office/drawing/2014/main" id="{3C6F9B30-6079-1147-8F67-BC8C305DF2DA}"/>
              </a:ext>
            </a:extLst>
          </p:cNvPr>
          <p:cNvSpPr/>
          <p:nvPr/>
        </p:nvSpPr>
        <p:spPr>
          <a:xfrm>
            <a:off x="2417763" y="3376613"/>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Rectangle 15">
            <a:hlinkClick r:id="rId14" action="ppaction://hlinksldjump"/>
            <a:extLst>
              <a:ext uri="{FF2B5EF4-FFF2-40B4-BE49-F238E27FC236}">
                <a16:creationId xmlns:a16="http://schemas.microsoft.com/office/drawing/2014/main" id="{E6FFB8E7-FE1B-5A46-BF56-5B212DC45EB6}"/>
              </a:ext>
            </a:extLst>
          </p:cNvPr>
          <p:cNvSpPr/>
          <p:nvPr/>
        </p:nvSpPr>
        <p:spPr>
          <a:xfrm>
            <a:off x="3824288" y="3376613"/>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a:hlinkClick r:id="rId15" action="ppaction://hlinksldjump"/>
            <a:extLst>
              <a:ext uri="{FF2B5EF4-FFF2-40B4-BE49-F238E27FC236}">
                <a16:creationId xmlns:a16="http://schemas.microsoft.com/office/drawing/2014/main" id="{F3A93C43-36B3-2444-B7AA-345C8EF0374D}"/>
              </a:ext>
            </a:extLst>
          </p:cNvPr>
          <p:cNvSpPr/>
          <p:nvPr/>
        </p:nvSpPr>
        <p:spPr>
          <a:xfrm>
            <a:off x="5230813" y="3376613"/>
            <a:ext cx="1408112"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a:hlinkClick r:id="rId16" action="ppaction://hlinksldjump"/>
            <a:extLst>
              <a:ext uri="{FF2B5EF4-FFF2-40B4-BE49-F238E27FC236}">
                <a16:creationId xmlns:a16="http://schemas.microsoft.com/office/drawing/2014/main" id="{1F2E7BD7-BBB7-4946-80C9-55BBC1F9CCC6}"/>
              </a:ext>
            </a:extLst>
          </p:cNvPr>
          <p:cNvSpPr/>
          <p:nvPr/>
        </p:nvSpPr>
        <p:spPr>
          <a:xfrm>
            <a:off x="6638925" y="3376613"/>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a:hlinkClick r:id="rId17" action="ppaction://hlinksldjump"/>
            <a:extLst>
              <a:ext uri="{FF2B5EF4-FFF2-40B4-BE49-F238E27FC236}">
                <a16:creationId xmlns:a16="http://schemas.microsoft.com/office/drawing/2014/main" id="{EE24FDC6-7188-6747-916B-A1E5EA6A40D9}"/>
              </a:ext>
            </a:extLst>
          </p:cNvPr>
          <p:cNvSpPr/>
          <p:nvPr/>
        </p:nvSpPr>
        <p:spPr>
          <a:xfrm>
            <a:off x="1011238" y="478313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 name="Rectangle 19">
            <a:hlinkClick r:id="rId18" action="ppaction://hlinksldjump"/>
            <a:extLst>
              <a:ext uri="{FF2B5EF4-FFF2-40B4-BE49-F238E27FC236}">
                <a16:creationId xmlns:a16="http://schemas.microsoft.com/office/drawing/2014/main" id="{5521AA73-9002-4E48-9DAD-EE9511E83DF4}"/>
              </a:ext>
            </a:extLst>
          </p:cNvPr>
          <p:cNvSpPr/>
          <p:nvPr/>
        </p:nvSpPr>
        <p:spPr>
          <a:xfrm>
            <a:off x="2417763" y="478313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 name="Rectangle 20">
            <a:hlinkClick r:id="rId19" action="ppaction://hlinksldjump"/>
            <a:extLst>
              <a:ext uri="{FF2B5EF4-FFF2-40B4-BE49-F238E27FC236}">
                <a16:creationId xmlns:a16="http://schemas.microsoft.com/office/drawing/2014/main" id="{AFC02FB6-3DE6-394E-9307-AA2A6722F582}"/>
              </a:ext>
            </a:extLst>
          </p:cNvPr>
          <p:cNvSpPr/>
          <p:nvPr/>
        </p:nvSpPr>
        <p:spPr>
          <a:xfrm>
            <a:off x="3824288" y="478313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Rectangle 21">
            <a:hlinkClick r:id="rId20" action="ppaction://hlinksldjump"/>
            <a:extLst>
              <a:ext uri="{FF2B5EF4-FFF2-40B4-BE49-F238E27FC236}">
                <a16:creationId xmlns:a16="http://schemas.microsoft.com/office/drawing/2014/main" id="{94A25F65-7266-C54F-A6C4-ED79B02C2FAB}"/>
              </a:ext>
            </a:extLst>
          </p:cNvPr>
          <p:cNvSpPr/>
          <p:nvPr/>
        </p:nvSpPr>
        <p:spPr>
          <a:xfrm>
            <a:off x="5230813" y="4783138"/>
            <a:ext cx="1408112"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Rectangle 22">
            <a:hlinkClick r:id="rId21" action="ppaction://hlinksldjump"/>
            <a:extLst>
              <a:ext uri="{FF2B5EF4-FFF2-40B4-BE49-F238E27FC236}">
                <a16:creationId xmlns:a16="http://schemas.microsoft.com/office/drawing/2014/main" id="{0FFE9082-23E5-A44C-992E-BC39FD425668}"/>
              </a:ext>
            </a:extLst>
          </p:cNvPr>
          <p:cNvSpPr/>
          <p:nvPr/>
        </p:nvSpPr>
        <p:spPr>
          <a:xfrm>
            <a:off x="6638925" y="4783138"/>
            <a:ext cx="1406525" cy="1406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86" name="Rectangle 23">
            <a:extLst>
              <a:ext uri="{FF2B5EF4-FFF2-40B4-BE49-F238E27FC236}">
                <a16:creationId xmlns:a16="http://schemas.microsoft.com/office/drawing/2014/main" id="{896859A3-DA61-5941-BDF3-6F8544022282}"/>
              </a:ext>
            </a:extLst>
          </p:cNvPr>
          <p:cNvSpPr>
            <a:spLocks noChangeArrowheads="1"/>
          </p:cNvSpPr>
          <p:nvPr/>
        </p:nvSpPr>
        <p:spPr bwMode="auto">
          <a:xfrm>
            <a:off x="2241550" y="6216650"/>
            <a:ext cx="4572000" cy="18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sz="600">
                <a:solidFill>
                  <a:srgbClr val="222222"/>
                </a:solidFill>
              </a:rPr>
              <a:t>Photo courtesy of (@</a:t>
            </a:r>
            <a:r>
              <a:rPr lang="en-GB" altLang="en-US" sz="600">
                <a:solidFill>
                  <a:srgbClr val="1155CC"/>
                </a:solidFill>
                <a:hlinkClick r:id="rId22"/>
              </a:rPr>
              <a:t>pixabay.com</a:t>
            </a:r>
            <a:r>
              <a:rPr lang="en-GB" altLang="en-US" sz="600">
                <a:solidFill>
                  <a:srgbClr val="222222"/>
                </a:solidFill>
              </a:rPr>
              <a:t>) - granted under creative commons licence – attribution</a:t>
            </a:r>
            <a:endParaRPr lang="en-GB" altLang="en-US" sz="600">
              <a:solidFill>
                <a:schemeClr val="tx1"/>
              </a:solidFill>
            </a:endParaRPr>
          </a:p>
        </p:txBody>
      </p:sp>
      <p:pic>
        <p:nvPicPr>
          <p:cNvPr id="26" name="Picture 25">
            <a:hlinkClick r:id="rId3" action="ppaction://hlinksldjump"/>
            <a:extLst>
              <a:ext uri="{FF2B5EF4-FFF2-40B4-BE49-F238E27FC236}">
                <a16:creationId xmlns:a16="http://schemas.microsoft.com/office/drawing/2014/main" id="{EC539C96-7204-7949-B6E8-810011879E2F}"/>
              </a:ext>
            </a:extLst>
          </p:cNvPr>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1100138" y="636588"/>
            <a:ext cx="1201737" cy="12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a:hlinkClick r:id="rId4" action="ppaction://hlinksldjump"/>
            <a:extLst>
              <a:ext uri="{FF2B5EF4-FFF2-40B4-BE49-F238E27FC236}">
                <a16:creationId xmlns:a16="http://schemas.microsoft.com/office/drawing/2014/main" id="{74ABDBF1-56F2-894C-830B-7F872FADD759}"/>
              </a:ext>
            </a:extLst>
          </p:cNvPr>
          <p:cNvPicPr>
            <a:picLocks noChangeAspect="1"/>
          </p:cNvPicPr>
          <p:nvPr/>
        </p:nvPicPr>
        <p:blipFill>
          <a:blip r:embed="rId24">
            <a:extLst>
              <a:ext uri="{28A0092B-C50C-407E-A947-70E740481C1C}">
                <a14:useLocalDpi xmlns:a14="http://schemas.microsoft.com/office/drawing/2010/main" val="0"/>
              </a:ext>
            </a:extLst>
          </a:blip>
          <a:srcRect/>
          <a:stretch>
            <a:fillRect/>
          </a:stretch>
        </p:blipFill>
        <p:spPr bwMode="auto">
          <a:xfrm>
            <a:off x="2443163" y="592138"/>
            <a:ext cx="1350962"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a:hlinkClick r:id="rId25" action="ppaction://hlinksldjump"/>
            <a:extLst>
              <a:ext uri="{FF2B5EF4-FFF2-40B4-BE49-F238E27FC236}">
                <a16:creationId xmlns:a16="http://schemas.microsoft.com/office/drawing/2014/main" id="{1B9DA05C-0477-1544-B8B3-6876C06E0FB1}"/>
              </a:ext>
            </a:extLst>
          </p:cNvPr>
          <p:cNvPicPr>
            <a:picLocks noChangeAspect="1"/>
          </p:cNvPicPr>
          <p:nvPr/>
        </p:nvPicPr>
        <p:blipFill>
          <a:blip r:embed="rId26">
            <a:extLst>
              <a:ext uri="{28A0092B-C50C-407E-A947-70E740481C1C}">
                <a14:useLocalDpi xmlns:a14="http://schemas.microsoft.com/office/drawing/2010/main" val="0"/>
              </a:ext>
            </a:extLst>
          </a:blip>
          <a:srcRect/>
          <a:stretch>
            <a:fillRect/>
          </a:stretch>
        </p:blipFill>
        <p:spPr bwMode="auto">
          <a:xfrm>
            <a:off x="3844925" y="1025525"/>
            <a:ext cx="1366838"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a:hlinkClick r:id="rId5" action="ppaction://hlinksldjump"/>
            <a:extLst>
              <a:ext uri="{FF2B5EF4-FFF2-40B4-BE49-F238E27FC236}">
                <a16:creationId xmlns:a16="http://schemas.microsoft.com/office/drawing/2014/main" id="{04FFCCFF-D42A-AE4E-B96A-BF7B4620181B}"/>
              </a:ext>
            </a:extLst>
          </p:cNvPr>
          <p:cNvPicPr>
            <a:picLocks noChangeAspect="1"/>
          </p:cNvPicPr>
          <p:nvPr/>
        </p:nvPicPr>
        <p:blipFill>
          <a:blip r:embed="rId27">
            <a:extLst>
              <a:ext uri="{28A0092B-C50C-407E-A947-70E740481C1C}">
                <a14:useLocalDpi xmlns:a14="http://schemas.microsoft.com/office/drawing/2010/main" val="0"/>
              </a:ext>
            </a:extLst>
          </a:blip>
          <a:srcRect/>
          <a:stretch>
            <a:fillRect/>
          </a:stretch>
        </p:blipFill>
        <p:spPr bwMode="auto">
          <a:xfrm>
            <a:off x="5276850" y="611188"/>
            <a:ext cx="1312863"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a:hlinkClick r:id="rId6" action="ppaction://hlinksldjump"/>
            <a:extLst>
              <a:ext uri="{FF2B5EF4-FFF2-40B4-BE49-F238E27FC236}">
                <a16:creationId xmlns:a16="http://schemas.microsoft.com/office/drawing/2014/main" id="{5A0FE351-E7A2-5548-9CBD-BD95FF74F828}"/>
              </a:ext>
            </a:extLst>
          </p:cNvPr>
          <p:cNvPicPr>
            <a:picLocks noChangeAspect="1"/>
          </p:cNvPicPr>
          <p:nvPr/>
        </p:nvPicPr>
        <p:blipFill>
          <a:blip r:embed="rId28">
            <a:extLst>
              <a:ext uri="{28A0092B-C50C-407E-A947-70E740481C1C}">
                <a14:useLocalDpi xmlns:a14="http://schemas.microsoft.com/office/drawing/2010/main" val="0"/>
              </a:ext>
            </a:extLst>
          </a:blip>
          <a:srcRect/>
          <a:stretch>
            <a:fillRect/>
          </a:stretch>
        </p:blipFill>
        <p:spPr bwMode="auto">
          <a:xfrm>
            <a:off x="6662738" y="579438"/>
            <a:ext cx="13176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a:hlinkClick r:id="rId8" action="ppaction://hlinksldjump"/>
            <a:extLst>
              <a:ext uri="{FF2B5EF4-FFF2-40B4-BE49-F238E27FC236}">
                <a16:creationId xmlns:a16="http://schemas.microsoft.com/office/drawing/2014/main" id="{EEC868C3-4072-4E48-B6F0-52AD83316CA4}"/>
              </a:ext>
            </a:extLst>
          </p:cNvPr>
          <p:cNvPicPr>
            <a:picLocks noChangeAspect="1"/>
          </p:cNvPicPr>
          <p:nvPr/>
        </p:nvPicPr>
        <p:blipFill>
          <a:blip r:embed="rId29">
            <a:extLst>
              <a:ext uri="{28A0092B-C50C-407E-A947-70E740481C1C}">
                <a14:useLocalDpi xmlns:a14="http://schemas.microsoft.com/office/drawing/2010/main" val="0"/>
              </a:ext>
            </a:extLst>
          </a:blip>
          <a:srcRect/>
          <a:stretch>
            <a:fillRect/>
          </a:stretch>
        </p:blipFill>
        <p:spPr bwMode="auto">
          <a:xfrm>
            <a:off x="2417763" y="2114550"/>
            <a:ext cx="1404937"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a:hlinkClick r:id="rId7" action="ppaction://hlinksldjump"/>
            <a:extLst>
              <a:ext uri="{FF2B5EF4-FFF2-40B4-BE49-F238E27FC236}">
                <a16:creationId xmlns:a16="http://schemas.microsoft.com/office/drawing/2014/main" id="{85575D05-DBCD-8748-B9FD-0E40F3C1952C}"/>
              </a:ext>
            </a:extLst>
          </p:cNvPr>
          <p:cNvPicPr>
            <a:picLocks noChangeAspect="1"/>
          </p:cNvPicPr>
          <p:nvPr/>
        </p:nvPicPr>
        <p:blipFill>
          <a:blip r:embed="rId30">
            <a:extLst>
              <a:ext uri="{28A0092B-C50C-407E-A947-70E740481C1C}">
                <a14:useLocalDpi xmlns:a14="http://schemas.microsoft.com/office/drawing/2010/main" val="0"/>
              </a:ext>
            </a:extLst>
          </a:blip>
          <a:srcRect/>
          <a:stretch>
            <a:fillRect/>
          </a:stretch>
        </p:blipFill>
        <p:spPr bwMode="auto">
          <a:xfrm>
            <a:off x="1028700" y="2165350"/>
            <a:ext cx="1376363"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 name="Picture 32">
            <a:hlinkClick r:id="rId9" action="ppaction://hlinksldjump"/>
            <a:extLst>
              <a:ext uri="{FF2B5EF4-FFF2-40B4-BE49-F238E27FC236}">
                <a16:creationId xmlns:a16="http://schemas.microsoft.com/office/drawing/2014/main" id="{ED1657F1-4DEA-A44E-B430-8DA5D70C67FF}"/>
              </a:ext>
            </a:extLst>
          </p:cNvPr>
          <p:cNvPicPr>
            <a:picLocks noChangeAspect="1"/>
          </p:cNvPicPr>
          <p:nvPr/>
        </p:nvPicPr>
        <p:blipFill>
          <a:blip r:embed="rId31">
            <a:extLst>
              <a:ext uri="{28A0092B-C50C-407E-A947-70E740481C1C}">
                <a14:useLocalDpi xmlns:a14="http://schemas.microsoft.com/office/drawing/2010/main" val="0"/>
              </a:ext>
            </a:extLst>
          </a:blip>
          <a:srcRect/>
          <a:stretch>
            <a:fillRect/>
          </a:stretch>
        </p:blipFill>
        <p:spPr bwMode="auto">
          <a:xfrm>
            <a:off x="3860800" y="2106613"/>
            <a:ext cx="1333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 name="Picture 33">
            <a:hlinkClick r:id="rId10" action="ppaction://hlinksldjump"/>
            <a:extLst>
              <a:ext uri="{FF2B5EF4-FFF2-40B4-BE49-F238E27FC236}">
                <a16:creationId xmlns:a16="http://schemas.microsoft.com/office/drawing/2014/main" id="{90E8E0DC-E5DF-5B47-B996-153BDB4554DA}"/>
              </a:ext>
            </a:extLst>
          </p:cNvPr>
          <p:cNvPicPr>
            <a:picLocks noChangeAspect="1"/>
          </p:cNvPicPr>
          <p:nvPr/>
        </p:nvPicPr>
        <p:blipFill>
          <a:blip r:embed="rId23">
            <a:extLst>
              <a:ext uri="{28A0092B-C50C-407E-A947-70E740481C1C}">
                <a14:useLocalDpi xmlns:a14="http://schemas.microsoft.com/office/drawing/2010/main" val="0"/>
              </a:ext>
            </a:extLst>
          </a:blip>
          <a:srcRect/>
          <a:stretch>
            <a:fillRect/>
          </a:stretch>
        </p:blipFill>
        <p:spPr bwMode="auto">
          <a:xfrm>
            <a:off x="5326063" y="2033588"/>
            <a:ext cx="1200150" cy="12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34">
            <a:hlinkClick r:id="rId11" action="ppaction://hlinksldjump"/>
            <a:extLst>
              <a:ext uri="{FF2B5EF4-FFF2-40B4-BE49-F238E27FC236}">
                <a16:creationId xmlns:a16="http://schemas.microsoft.com/office/drawing/2014/main" id="{7A32CED9-7A6B-EB4F-8EEB-92751170AE28}"/>
              </a:ext>
            </a:extLst>
          </p:cNvPr>
          <p:cNvPicPr>
            <a:picLocks noChangeAspect="1"/>
          </p:cNvPicPr>
          <p:nvPr/>
        </p:nvPicPr>
        <p:blipFill>
          <a:blip r:embed="rId30">
            <a:extLst>
              <a:ext uri="{28A0092B-C50C-407E-A947-70E740481C1C}">
                <a14:useLocalDpi xmlns:a14="http://schemas.microsoft.com/office/drawing/2010/main" val="0"/>
              </a:ext>
            </a:extLst>
          </a:blip>
          <a:srcRect/>
          <a:stretch>
            <a:fillRect/>
          </a:stretch>
        </p:blipFill>
        <p:spPr bwMode="auto">
          <a:xfrm>
            <a:off x="6653213" y="2173288"/>
            <a:ext cx="1376362" cy="103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35">
            <a:hlinkClick r:id="rId12" action="ppaction://hlinksldjump"/>
            <a:extLst>
              <a:ext uri="{FF2B5EF4-FFF2-40B4-BE49-F238E27FC236}">
                <a16:creationId xmlns:a16="http://schemas.microsoft.com/office/drawing/2014/main" id="{097D6F1D-4FBD-7145-BD83-6E6ACCFEC24C}"/>
              </a:ext>
            </a:extLst>
          </p:cNvPr>
          <p:cNvPicPr>
            <a:picLocks noChangeAspect="1"/>
          </p:cNvPicPr>
          <p:nvPr/>
        </p:nvPicPr>
        <p:blipFill>
          <a:blip r:embed="rId32">
            <a:extLst>
              <a:ext uri="{28A0092B-C50C-407E-A947-70E740481C1C}">
                <a14:useLocalDpi xmlns:a14="http://schemas.microsoft.com/office/drawing/2010/main" val="0"/>
              </a:ext>
            </a:extLst>
          </a:blip>
          <a:srcRect/>
          <a:stretch>
            <a:fillRect/>
          </a:stretch>
        </p:blipFill>
        <p:spPr bwMode="auto">
          <a:xfrm>
            <a:off x="1038225" y="3400425"/>
            <a:ext cx="1360488"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6">
            <a:hlinkClick r:id="rId13" action="ppaction://hlinksldjump"/>
            <a:extLst>
              <a:ext uri="{FF2B5EF4-FFF2-40B4-BE49-F238E27FC236}">
                <a16:creationId xmlns:a16="http://schemas.microsoft.com/office/drawing/2014/main" id="{9C62C3C8-D4A7-7A40-B7C8-EAB86BE36F2D}"/>
              </a:ext>
            </a:extLst>
          </p:cNvPr>
          <p:cNvPicPr>
            <a:picLocks noChangeAspect="1"/>
          </p:cNvPicPr>
          <p:nvPr/>
        </p:nvPicPr>
        <p:blipFill>
          <a:blip r:embed="rId27">
            <a:extLst>
              <a:ext uri="{28A0092B-C50C-407E-A947-70E740481C1C}">
                <a14:useLocalDpi xmlns:a14="http://schemas.microsoft.com/office/drawing/2010/main" val="0"/>
              </a:ext>
            </a:extLst>
          </a:blip>
          <a:srcRect/>
          <a:stretch>
            <a:fillRect/>
          </a:stretch>
        </p:blipFill>
        <p:spPr bwMode="auto">
          <a:xfrm>
            <a:off x="2463800" y="3424238"/>
            <a:ext cx="131445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 name="Picture 37">
            <a:hlinkClick r:id="rId14" action="ppaction://hlinksldjump"/>
            <a:extLst>
              <a:ext uri="{FF2B5EF4-FFF2-40B4-BE49-F238E27FC236}">
                <a16:creationId xmlns:a16="http://schemas.microsoft.com/office/drawing/2014/main" id="{7D990CBD-C34D-F945-A287-0CAE83CC6392}"/>
              </a:ext>
            </a:extLst>
          </p:cNvPr>
          <p:cNvPicPr>
            <a:picLocks noChangeAspect="1"/>
          </p:cNvPicPr>
          <p:nvPr/>
        </p:nvPicPr>
        <p:blipFill>
          <a:blip r:embed="rId29">
            <a:extLst>
              <a:ext uri="{28A0092B-C50C-407E-A947-70E740481C1C}">
                <a14:useLocalDpi xmlns:a14="http://schemas.microsoft.com/office/drawing/2010/main" val="0"/>
              </a:ext>
            </a:extLst>
          </a:blip>
          <a:srcRect/>
          <a:stretch>
            <a:fillRect/>
          </a:stretch>
        </p:blipFill>
        <p:spPr bwMode="auto">
          <a:xfrm>
            <a:off x="3825875" y="3522663"/>
            <a:ext cx="1404938" cy="1157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8">
            <a:hlinkClick r:id="rId15" action="ppaction://hlinksldjump"/>
            <a:extLst>
              <a:ext uri="{FF2B5EF4-FFF2-40B4-BE49-F238E27FC236}">
                <a16:creationId xmlns:a16="http://schemas.microsoft.com/office/drawing/2014/main" id="{DD59CB6E-1BC7-E64D-A62F-1B493196AC16}"/>
              </a:ext>
            </a:extLst>
          </p:cNvPr>
          <p:cNvPicPr>
            <a:picLocks noChangeAspect="1"/>
          </p:cNvPicPr>
          <p:nvPr/>
        </p:nvPicPr>
        <p:blipFill>
          <a:blip r:embed="rId26">
            <a:extLst>
              <a:ext uri="{28A0092B-C50C-407E-A947-70E740481C1C}">
                <a14:useLocalDpi xmlns:a14="http://schemas.microsoft.com/office/drawing/2010/main" val="0"/>
              </a:ext>
            </a:extLst>
          </a:blip>
          <a:srcRect/>
          <a:stretch>
            <a:fillRect/>
          </a:stretch>
        </p:blipFill>
        <p:spPr bwMode="auto">
          <a:xfrm>
            <a:off x="5251450" y="3824288"/>
            <a:ext cx="1366838"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9">
            <a:hlinkClick r:id="rId16" action="ppaction://hlinksldjump"/>
            <a:extLst>
              <a:ext uri="{FF2B5EF4-FFF2-40B4-BE49-F238E27FC236}">
                <a16:creationId xmlns:a16="http://schemas.microsoft.com/office/drawing/2014/main" id="{F026E0DA-DB08-B448-87D6-7082E73E3212}"/>
              </a:ext>
            </a:extLst>
          </p:cNvPr>
          <p:cNvPicPr>
            <a:picLocks noChangeAspect="1"/>
          </p:cNvPicPr>
          <p:nvPr/>
        </p:nvPicPr>
        <p:blipFill>
          <a:blip r:embed="rId28">
            <a:extLst>
              <a:ext uri="{28A0092B-C50C-407E-A947-70E740481C1C}">
                <a14:useLocalDpi xmlns:a14="http://schemas.microsoft.com/office/drawing/2010/main" val="0"/>
              </a:ext>
            </a:extLst>
          </a:blip>
          <a:srcRect/>
          <a:stretch>
            <a:fillRect/>
          </a:stretch>
        </p:blipFill>
        <p:spPr bwMode="auto">
          <a:xfrm>
            <a:off x="6638925" y="3398838"/>
            <a:ext cx="13176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a:hlinkClick r:id="rId18" action="ppaction://hlinksldjump"/>
            <a:extLst>
              <a:ext uri="{FF2B5EF4-FFF2-40B4-BE49-F238E27FC236}">
                <a16:creationId xmlns:a16="http://schemas.microsoft.com/office/drawing/2014/main" id="{5EC4C21E-5F2B-9A4B-B57C-569FBB380709}"/>
              </a:ext>
            </a:extLst>
          </p:cNvPr>
          <p:cNvPicPr>
            <a:picLocks noChangeAspect="1"/>
          </p:cNvPicPr>
          <p:nvPr/>
        </p:nvPicPr>
        <p:blipFill>
          <a:blip r:embed="rId31">
            <a:extLst>
              <a:ext uri="{28A0092B-C50C-407E-A947-70E740481C1C}">
                <a14:useLocalDpi xmlns:a14="http://schemas.microsoft.com/office/drawing/2010/main" val="0"/>
              </a:ext>
            </a:extLst>
          </a:blip>
          <a:srcRect/>
          <a:stretch>
            <a:fillRect/>
          </a:stretch>
        </p:blipFill>
        <p:spPr bwMode="auto">
          <a:xfrm>
            <a:off x="2417763" y="4962525"/>
            <a:ext cx="13335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a:hlinkClick r:id="rId19" action="ppaction://hlinksldjump"/>
            <a:extLst>
              <a:ext uri="{FF2B5EF4-FFF2-40B4-BE49-F238E27FC236}">
                <a16:creationId xmlns:a16="http://schemas.microsoft.com/office/drawing/2014/main" id="{8CC83079-42BD-3B44-9D84-8F24563BC088}"/>
              </a:ext>
            </a:extLst>
          </p:cNvPr>
          <p:cNvPicPr>
            <a:picLocks noChangeAspect="1"/>
          </p:cNvPicPr>
          <p:nvPr/>
        </p:nvPicPr>
        <p:blipFill>
          <a:blip r:embed="rId30">
            <a:extLst>
              <a:ext uri="{28A0092B-C50C-407E-A947-70E740481C1C}">
                <a14:useLocalDpi xmlns:a14="http://schemas.microsoft.com/office/drawing/2010/main" val="0"/>
              </a:ext>
            </a:extLst>
          </a:blip>
          <a:srcRect/>
          <a:stretch>
            <a:fillRect/>
          </a:stretch>
        </p:blipFill>
        <p:spPr bwMode="auto">
          <a:xfrm>
            <a:off x="3817938" y="5013325"/>
            <a:ext cx="1376362"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a:hlinkClick r:id="rId21" action="ppaction://hlinksldjump"/>
            <a:extLst>
              <a:ext uri="{FF2B5EF4-FFF2-40B4-BE49-F238E27FC236}">
                <a16:creationId xmlns:a16="http://schemas.microsoft.com/office/drawing/2014/main" id="{0DC005E1-0A45-B545-81C1-2930114BAFDF}"/>
              </a:ext>
            </a:extLst>
          </p:cNvPr>
          <p:cNvPicPr>
            <a:picLocks noChangeAspect="1"/>
          </p:cNvPicPr>
          <p:nvPr/>
        </p:nvPicPr>
        <p:blipFill>
          <a:blip r:embed="rId33">
            <a:extLst>
              <a:ext uri="{28A0092B-C50C-407E-A947-70E740481C1C}">
                <a14:useLocalDpi xmlns:a14="http://schemas.microsoft.com/office/drawing/2010/main" val="0"/>
              </a:ext>
            </a:extLst>
          </a:blip>
          <a:srcRect/>
          <a:stretch>
            <a:fillRect/>
          </a:stretch>
        </p:blipFill>
        <p:spPr bwMode="auto">
          <a:xfrm>
            <a:off x="6654800" y="4959350"/>
            <a:ext cx="1370013" cy="112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 name="Picture 43">
            <a:hlinkClick r:id="rId17" action="ppaction://hlinksldjump"/>
            <a:extLst>
              <a:ext uri="{FF2B5EF4-FFF2-40B4-BE49-F238E27FC236}">
                <a16:creationId xmlns:a16="http://schemas.microsoft.com/office/drawing/2014/main" id="{09009305-4380-6B46-B487-AFCD7AFC4834}"/>
              </a:ext>
            </a:extLst>
          </p:cNvPr>
          <p:cNvPicPr>
            <a:picLocks noChangeAspect="1"/>
          </p:cNvPicPr>
          <p:nvPr/>
        </p:nvPicPr>
        <p:blipFill>
          <a:blip r:embed="rId26">
            <a:extLst>
              <a:ext uri="{28A0092B-C50C-407E-A947-70E740481C1C}">
                <a14:useLocalDpi xmlns:a14="http://schemas.microsoft.com/office/drawing/2010/main" val="0"/>
              </a:ext>
            </a:extLst>
          </a:blip>
          <a:srcRect/>
          <a:stretch>
            <a:fillRect/>
          </a:stretch>
        </p:blipFill>
        <p:spPr bwMode="auto">
          <a:xfrm>
            <a:off x="1028700" y="5230813"/>
            <a:ext cx="1366838"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 name="Picture 44">
            <a:hlinkClick r:id="rId20" action="ppaction://hlinksldjump"/>
            <a:extLst>
              <a:ext uri="{FF2B5EF4-FFF2-40B4-BE49-F238E27FC236}">
                <a16:creationId xmlns:a16="http://schemas.microsoft.com/office/drawing/2014/main" id="{8DD461B8-C6E5-864C-B4A1-94412EF9F2A3}"/>
              </a:ext>
            </a:extLst>
          </p:cNvPr>
          <p:cNvPicPr>
            <a:picLocks noChangeAspect="1"/>
          </p:cNvPicPr>
          <p:nvPr/>
        </p:nvPicPr>
        <p:blipFill>
          <a:blip r:embed="rId27">
            <a:extLst>
              <a:ext uri="{28A0092B-C50C-407E-A947-70E740481C1C}">
                <a14:useLocalDpi xmlns:a14="http://schemas.microsoft.com/office/drawing/2010/main" val="0"/>
              </a:ext>
            </a:extLst>
          </a:blip>
          <a:srcRect/>
          <a:stretch>
            <a:fillRect/>
          </a:stretch>
        </p:blipFill>
        <p:spPr bwMode="auto">
          <a:xfrm>
            <a:off x="5276850" y="4808538"/>
            <a:ext cx="1312863"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xit" presetSubtype="0" fill="hold" grpId="0" nodeType="clickEffect">
                                  <p:stCondLst>
                                    <p:cond delay="1000"/>
                                  </p:stCondLst>
                                  <p:childTnLst>
                                    <p:animEffect transition="out" filter="fade">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par>
                                <p:cTn id="8" presetID="10" presetClass="exit" presetSubtype="0" fill="hold" nodeType="withEffect">
                                  <p:stCondLst>
                                    <p:cond delay="1000"/>
                                  </p:stCondLst>
                                  <p:childTnLst>
                                    <p:animEffect transition="out" filter="fade">
                                      <p:cBhvr>
                                        <p:cTn id="9" dur="500"/>
                                        <p:tgtEl>
                                          <p:spTgt spid="26"/>
                                        </p:tgtEl>
                                      </p:cBhvr>
                                    </p:animEffect>
                                    <p:set>
                                      <p:cBhvr>
                                        <p:cTn id="10" dur="1" fill="hold">
                                          <p:stCondLst>
                                            <p:cond delay="4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1" restart="whenNotActive" fill="hold" evtFilter="cancelBubble" nodeType="interactiveSeq">
                <p:stCondLst>
                  <p:cond evt="onClick" delay="0">
                    <p:tgtEl>
                      <p:spTgt spid="27"/>
                    </p:tgtEl>
                  </p:cond>
                </p:stCondLst>
                <p:endSync evt="end" delay="0">
                  <p:rtn val="all"/>
                </p:endSync>
                <p:childTnLst>
                  <p:par>
                    <p:cTn id="12" fill="hold" nodeType="clickPar">
                      <p:stCondLst>
                        <p:cond delay="0"/>
                      </p:stCondLst>
                      <p:childTnLst>
                        <p:par>
                          <p:cTn id="13" fill="hold" nodeType="withGroup">
                            <p:stCondLst>
                              <p:cond delay="0"/>
                            </p:stCondLst>
                            <p:childTnLst>
                              <p:par>
                                <p:cTn id="14" presetID="10" presetClass="exit" presetSubtype="0" fill="hold" grpId="0" nodeType="clickEffect">
                                  <p:stCondLst>
                                    <p:cond delay="500"/>
                                  </p:stCondLst>
                                  <p:childTnLst>
                                    <p:animEffect transition="out" filter="fade">
                                      <p:cBhvr>
                                        <p:cTn id="15" dur="500"/>
                                        <p:tgtEl>
                                          <p:spTgt spid="4"/>
                                        </p:tgtEl>
                                      </p:cBhvr>
                                    </p:animEffect>
                                    <p:set>
                                      <p:cBhvr>
                                        <p:cTn id="16" dur="1" fill="hold">
                                          <p:stCondLst>
                                            <p:cond delay="499"/>
                                          </p:stCondLst>
                                        </p:cTn>
                                        <p:tgtEl>
                                          <p:spTgt spid="4"/>
                                        </p:tgtEl>
                                        <p:attrNameLst>
                                          <p:attrName>style.visibility</p:attrName>
                                        </p:attrNameLst>
                                      </p:cBhvr>
                                      <p:to>
                                        <p:strVal val="hidden"/>
                                      </p:to>
                                    </p:set>
                                  </p:childTnLst>
                                </p:cTn>
                              </p:par>
                              <p:par>
                                <p:cTn id="17" presetID="10" presetClass="exit" presetSubtype="0" fill="hold" nodeType="withEffect">
                                  <p:stCondLst>
                                    <p:cond delay="500"/>
                                  </p:stCondLst>
                                  <p:childTnLst>
                                    <p:animEffect transition="out" filter="fade">
                                      <p:cBhvr>
                                        <p:cTn id="18" dur="500"/>
                                        <p:tgtEl>
                                          <p:spTgt spid="27"/>
                                        </p:tgtEl>
                                      </p:cBhvr>
                                    </p:animEffect>
                                    <p:set>
                                      <p:cBhvr>
                                        <p:cTn id="19" dur="1" fill="hold">
                                          <p:stCondLst>
                                            <p:cond delay="4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20" restart="whenNotActive" fill="hold" evtFilter="cancelBubble" nodeType="interactiveSeq">
                <p:stCondLst>
                  <p:cond evt="onClick" delay="0">
                    <p:tgtEl>
                      <p:spTgt spid="28"/>
                    </p:tgtEl>
                  </p:cond>
                </p:stCondLst>
                <p:endSync evt="end" delay="0">
                  <p:rtn val="all"/>
                </p:endSync>
                <p:childTnLst>
                  <p:par>
                    <p:cTn id="21" fill="hold" nodeType="clickPar">
                      <p:stCondLst>
                        <p:cond delay="0"/>
                      </p:stCondLst>
                      <p:childTnLst>
                        <p:par>
                          <p:cTn id="22" fill="hold" nodeType="withGroup">
                            <p:stCondLst>
                              <p:cond delay="0"/>
                            </p:stCondLst>
                            <p:childTnLst>
                              <p:par>
                                <p:cTn id="23" presetID="10" presetClass="exit" presetSubtype="0" fill="hold" nodeType="clickEffect">
                                  <p:stCondLst>
                                    <p:cond delay="0"/>
                                  </p:stCondLst>
                                  <p:childTnLst>
                                    <p:animEffect transition="out" filter="fade">
                                      <p:cBhvr>
                                        <p:cTn id="24" dur="500"/>
                                        <p:tgtEl>
                                          <p:spTgt spid="28"/>
                                        </p:tgtEl>
                                      </p:cBhvr>
                                    </p:animEffect>
                                    <p:set>
                                      <p:cBhvr>
                                        <p:cTn id="25" dur="1" fill="hold">
                                          <p:stCondLst>
                                            <p:cond delay="499"/>
                                          </p:stCondLst>
                                        </p:cTn>
                                        <p:tgtEl>
                                          <p:spTgt spid="28"/>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
                                        </p:tgtEl>
                                      </p:cBhvr>
                                    </p:animEffect>
                                    <p:set>
                                      <p:cBhvr>
                                        <p:cTn id="28" dur="1" fill="hold">
                                          <p:stCondLst>
                                            <p:cond delay="499"/>
                                          </p:stCondLst>
                                        </p:cTn>
                                        <p:tgtEl>
                                          <p:spTgt spid="5"/>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29" restart="whenNotActive" fill="hold" evtFilter="cancelBubble" nodeType="interactiveSeq">
                <p:stCondLst>
                  <p:cond evt="onClick" delay="0">
                    <p:tgtEl>
                      <p:spTgt spid="29"/>
                    </p:tgtEl>
                  </p:cond>
                </p:stCondLst>
                <p:endSync evt="end" delay="0">
                  <p:rtn val="all"/>
                </p:endSync>
                <p:childTnLst>
                  <p:par>
                    <p:cTn id="30" fill="hold" nodeType="clickPar">
                      <p:stCondLst>
                        <p:cond delay="0"/>
                      </p:stCondLst>
                      <p:childTnLst>
                        <p:par>
                          <p:cTn id="31" fill="hold" nodeType="withGroup">
                            <p:stCondLst>
                              <p:cond delay="0"/>
                            </p:stCondLst>
                            <p:childTnLst>
                              <p:par>
                                <p:cTn id="32" presetID="10" presetClass="exit" presetSubtype="0" fill="hold" nodeType="clickEffect">
                                  <p:stCondLst>
                                    <p:cond delay="0"/>
                                  </p:stCondLst>
                                  <p:childTnLst>
                                    <p:animEffect transition="out" filter="fade">
                                      <p:cBhvr>
                                        <p:cTn id="33" dur="500"/>
                                        <p:tgtEl>
                                          <p:spTgt spid="29"/>
                                        </p:tgtEl>
                                      </p:cBhvr>
                                    </p:animEffect>
                                    <p:set>
                                      <p:cBhvr>
                                        <p:cTn id="34" dur="1" fill="hold">
                                          <p:stCondLst>
                                            <p:cond delay="499"/>
                                          </p:stCondLst>
                                        </p:cTn>
                                        <p:tgtEl>
                                          <p:spTgt spid="29"/>
                                        </p:tgtEl>
                                        <p:attrNameLst>
                                          <p:attrName>style.visibility</p:attrName>
                                        </p:attrNameLst>
                                      </p:cBhvr>
                                      <p:to>
                                        <p:strVal val="hidden"/>
                                      </p:to>
                                    </p:set>
                                  </p:childTnLst>
                                </p:cTn>
                              </p:par>
                              <p:par>
                                <p:cTn id="35" presetID="10" presetClass="exit" presetSubtype="0" fill="hold" grpId="0" nodeType="withEffect">
                                  <p:stCondLst>
                                    <p:cond delay="0"/>
                                  </p:stCondLst>
                                  <p:childTnLst>
                                    <p:animEffect transition="out" filter="fade">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38" restart="whenNotActive" fill="hold" evtFilter="cancelBubble" nodeType="interactiveSeq">
                <p:stCondLst>
                  <p:cond evt="onClick" delay="0">
                    <p:tgtEl>
                      <p:spTgt spid="30"/>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10" presetClass="exit" presetSubtype="0" fill="hold" nodeType="clickEffect">
                                  <p:stCondLst>
                                    <p:cond delay="0"/>
                                  </p:stCondLst>
                                  <p:childTnLst>
                                    <p:animEffect transition="out" filter="fade">
                                      <p:cBhvr>
                                        <p:cTn id="42" dur="500"/>
                                        <p:tgtEl>
                                          <p:spTgt spid="30"/>
                                        </p:tgtEl>
                                      </p:cBhvr>
                                    </p:animEffect>
                                    <p:set>
                                      <p:cBhvr>
                                        <p:cTn id="43" dur="1" fill="hold">
                                          <p:stCondLst>
                                            <p:cond delay="499"/>
                                          </p:stCondLst>
                                        </p:cTn>
                                        <p:tgtEl>
                                          <p:spTgt spid="30"/>
                                        </p:tgtEl>
                                        <p:attrNameLst>
                                          <p:attrName>style.visibility</p:attrName>
                                        </p:attrNameLst>
                                      </p:cBhvr>
                                      <p:to>
                                        <p:strVal val="hidden"/>
                                      </p:to>
                                    </p:set>
                                  </p:childTnLst>
                                </p:cTn>
                              </p:par>
                              <p:par>
                                <p:cTn id="44" presetID="10" presetClass="exit" presetSubtype="0" fill="hold" grpId="0" nodeType="withEffect">
                                  <p:stCondLst>
                                    <p:cond delay="0"/>
                                  </p:stCondLst>
                                  <p:childTnLst>
                                    <p:animEffect transition="out" filter="fade">
                                      <p:cBhvr>
                                        <p:cTn id="45" dur="500"/>
                                        <p:tgtEl>
                                          <p:spTgt spid="7"/>
                                        </p:tgtEl>
                                      </p:cBhvr>
                                    </p:animEffect>
                                    <p:set>
                                      <p:cBhvr>
                                        <p:cTn id="46"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47" restart="whenNotActive" fill="hold" evtFilter="cancelBubble" nodeType="interactiveSeq">
                <p:stCondLst>
                  <p:cond evt="onClick" delay="0">
                    <p:tgtEl>
                      <p:spTgt spid="32"/>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0" presetClass="exit" presetSubtype="0" fill="hold" nodeType="clickEffect">
                                  <p:stCondLst>
                                    <p:cond delay="0"/>
                                  </p:stCondLst>
                                  <p:childTnLst>
                                    <p:animEffect transition="out" filter="fade">
                                      <p:cBhvr>
                                        <p:cTn id="51" dur="500"/>
                                        <p:tgtEl>
                                          <p:spTgt spid="32"/>
                                        </p:tgtEl>
                                      </p:cBhvr>
                                    </p:animEffect>
                                    <p:set>
                                      <p:cBhvr>
                                        <p:cTn id="52" dur="1" fill="hold">
                                          <p:stCondLst>
                                            <p:cond delay="499"/>
                                          </p:stCondLst>
                                        </p:cTn>
                                        <p:tgtEl>
                                          <p:spTgt spid="32"/>
                                        </p:tgtEl>
                                        <p:attrNameLst>
                                          <p:attrName>style.visibility</p:attrName>
                                        </p:attrNameLst>
                                      </p:cBhvr>
                                      <p:to>
                                        <p:strVal val="hidden"/>
                                      </p:to>
                                    </p:set>
                                  </p:childTnLst>
                                </p:cTn>
                              </p:par>
                              <p:par>
                                <p:cTn id="53" presetID="10" presetClass="exit" presetSubtype="0" fill="hold" grpId="0" nodeType="withEffect">
                                  <p:stCondLst>
                                    <p:cond delay="0"/>
                                  </p:stCondLst>
                                  <p:childTnLst>
                                    <p:animEffect transition="out" filter="fade">
                                      <p:cBhvr>
                                        <p:cTn id="54" dur="500"/>
                                        <p:tgtEl>
                                          <p:spTgt spid="9"/>
                                        </p:tgtEl>
                                      </p:cBhvr>
                                    </p:animEffect>
                                    <p:set>
                                      <p:cBhvr>
                                        <p:cTn id="55"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56" restart="whenNotActive" fill="hold" evtFilter="cancelBubble" nodeType="interactiveSeq">
                <p:stCondLst>
                  <p:cond evt="onClick" delay="0">
                    <p:tgtEl>
                      <p:spTgt spid="31"/>
                    </p:tgtEl>
                  </p:cond>
                </p:stCondLst>
                <p:endSync evt="end" delay="0">
                  <p:rtn val="all"/>
                </p:endSync>
                <p:childTnLst>
                  <p:par>
                    <p:cTn id="57" fill="hold" nodeType="clickPar">
                      <p:stCondLst>
                        <p:cond delay="0"/>
                      </p:stCondLst>
                      <p:childTnLst>
                        <p:par>
                          <p:cTn id="58" fill="hold" nodeType="withGroup">
                            <p:stCondLst>
                              <p:cond delay="0"/>
                            </p:stCondLst>
                            <p:childTnLst>
                              <p:par>
                                <p:cTn id="59" presetID="10" presetClass="exit" presetSubtype="0" fill="hold" nodeType="clickEffect">
                                  <p:stCondLst>
                                    <p:cond delay="0"/>
                                  </p:stCondLst>
                                  <p:childTnLst>
                                    <p:animEffect transition="out" filter="fade">
                                      <p:cBhvr>
                                        <p:cTn id="60" dur="500"/>
                                        <p:tgtEl>
                                          <p:spTgt spid="31"/>
                                        </p:tgtEl>
                                      </p:cBhvr>
                                    </p:animEffect>
                                    <p:set>
                                      <p:cBhvr>
                                        <p:cTn id="61" dur="1" fill="hold">
                                          <p:stCondLst>
                                            <p:cond delay="499"/>
                                          </p:stCondLst>
                                        </p:cTn>
                                        <p:tgtEl>
                                          <p:spTgt spid="31"/>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
                                        </p:tgtEl>
                                      </p:cBhvr>
                                    </p:animEffect>
                                    <p:set>
                                      <p:cBhvr>
                                        <p:cTn id="64" dur="1" fill="hold">
                                          <p:stCondLst>
                                            <p:cond delay="4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65" restart="whenNotActive" fill="hold" evtFilter="cancelBubble" nodeType="interactiveSeq">
                <p:stCondLst>
                  <p:cond evt="onClick" delay="0">
                    <p:tgtEl>
                      <p:spTgt spid="33"/>
                    </p:tgtEl>
                  </p:cond>
                </p:stCondLst>
                <p:endSync evt="end" delay="0">
                  <p:rtn val="all"/>
                </p:endSync>
                <p:childTnLst>
                  <p:par>
                    <p:cTn id="66" fill="hold" nodeType="clickPar">
                      <p:stCondLst>
                        <p:cond delay="0"/>
                      </p:stCondLst>
                      <p:childTnLst>
                        <p:par>
                          <p:cTn id="67" fill="hold" nodeType="withGroup">
                            <p:stCondLst>
                              <p:cond delay="0"/>
                            </p:stCondLst>
                            <p:childTnLst>
                              <p:par>
                                <p:cTn id="68" presetID="10" presetClass="exit" presetSubtype="0" fill="hold" grpId="0" nodeType="clickEffect">
                                  <p:stCondLst>
                                    <p:cond delay="0"/>
                                  </p:stCondLst>
                                  <p:childTnLst>
                                    <p:animEffect transition="out" filter="fade">
                                      <p:cBhvr>
                                        <p:cTn id="69" dur="500"/>
                                        <p:tgtEl>
                                          <p:spTgt spid="11"/>
                                        </p:tgtEl>
                                      </p:cBhvr>
                                    </p:animEffect>
                                    <p:set>
                                      <p:cBhvr>
                                        <p:cTn id="70" dur="1" fill="hold">
                                          <p:stCondLst>
                                            <p:cond delay="499"/>
                                          </p:stCondLst>
                                        </p:cTn>
                                        <p:tgtEl>
                                          <p:spTgt spid="11"/>
                                        </p:tgtEl>
                                        <p:attrNameLst>
                                          <p:attrName>style.visibility</p:attrName>
                                        </p:attrNameLst>
                                      </p:cBhvr>
                                      <p:to>
                                        <p:strVal val="hidden"/>
                                      </p:to>
                                    </p:set>
                                  </p:childTnLst>
                                </p:cTn>
                              </p:par>
                              <p:par>
                                <p:cTn id="71" presetID="10" presetClass="exit" presetSubtype="0" fill="hold" nodeType="withEffect">
                                  <p:stCondLst>
                                    <p:cond delay="0"/>
                                  </p:stCondLst>
                                  <p:childTnLst>
                                    <p:animEffect transition="out" filter="fade">
                                      <p:cBhvr>
                                        <p:cTn id="72" dur="500"/>
                                        <p:tgtEl>
                                          <p:spTgt spid="33"/>
                                        </p:tgtEl>
                                      </p:cBhvr>
                                    </p:animEffect>
                                    <p:set>
                                      <p:cBhvr>
                                        <p:cTn id="73" dur="1" fill="hold">
                                          <p:stCondLst>
                                            <p:cond delay="4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74" restart="whenNotActive" fill="hold" evtFilter="cancelBubble" nodeType="interactiveSeq">
                <p:stCondLst>
                  <p:cond evt="onClick" delay="0">
                    <p:tgtEl>
                      <p:spTgt spid="34"/>
                    </p:tgtEl>
                  </p:cond>
                </p:stCondLst>
                <p:endSync evt="end" delay="0">
                  <p:rtn val="all"/>
                </p:endSync>
                <p:childTnLst>
                  <p:par>
                    <p:cTn id="75" fill="hold" nodeType="clickPar">
                      <p:stCondLst>
                        <p:cond delay="0"/>
                      </p:stCondLst>
                      <p:childTnLst>
                        <p:par>
                          <p:cTn id="76" fill="hold" nodeType="withGroup">
                            <p:stCondLst>
                              <p:cond delay="0"/>
                            </p:stCondLst>
                            <p:childTnLst>
                              <p:par>
                                <p:cTn id="77" presetID="10" presetClass="exit" presetSubtype="0" fill="hold" nodeType="clickEffect">
                                  <p:stCondLst>
                                    <p:cond delay="0"/>
                                  </p:stCondLst>
                                  <p:childTnLst>
                                    <p:animEffect transition="out" filter="fade">
                                      <p:cBhvr>
                                        <p:cTn id="78" dur="500"/>
                                        <p:tgtEl>
                                          <p:spTgt spid="34"/>
                                        </p:tgtEl>
                                      </p:cBhvr>
                                    </p:animEffect>
                                    <p:set>
                                      <p:cBhvr>
                                        <p:cTn id="79" dur="1" fill="hold">
                                          <p:stCondLst>
                                            <p:cond delay="499"/>
                                          </p:stCondLst>
                                        </p:cTn>
                                        <p:tgtEl>
                                          <p:spTgt spid="34"/>
                                        </p:tgtEl>
                                        <p:attrNameLst>
                                          <p:attrName>style.visibility</p:attrName>
                                        </p:attrNameLst>
                                      </p:cBhvr>
                                      <p:to>
                                        <p:strVal val="hidden"/>
                                      </p:to>
                                    </p:set>
                                  </p:childTnLst>
                                </p:cTn>
                              </p:par>
                              <p:par>
                                <p:cTn id="80" presetID="10" presetClass="exit" presetSubtype="0" fill="hold" grpId="0" nodeType="withEffect">
                                  <p:stCondLst>
                                    <p:cond delay="0"/>
                                  </p:stCondLst>
                                  <p:childTnLst>
                                    <p:animEffect transition="out" filter="fade">
                                      <p:cBhvr>
                                        <p:cTn id="81" dur="500"/>
                                        <p:tgtEl>
                                          <p:spTgt spid="12"/>
                                        </p:tgtEl>
                                      </p:cBhvr>
                                    </p:animEffect>
                                    <p:set>
                                      <p:cBhvr>
                                        <p:cTn id="82" dur="1" fill="hold">
                                          <p:stCondLst>
                                            <p:cond delay="4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83" restart="whenNotActive" fill="hold" evtFilter="cancelBubble" nodeType="interactiveSeq">
                <p:stCondLst>
                  <p:cond evt="onClick" delay="0">
                    <p:tgtEl>
                      <p:spTgt spid="35"/>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10" presetClass="exit" presetSubtype="0" fill="hold" nodeType="clickEffect">
                                  <p:stCondLst>
                                    <p:cond delay="0"/>
                                  </p:stCondLst>
                                  <p:childTnLst>
                                    <p:animEffect transition="out" filter="fade">
                                      <p:cBhvr>
                                        <p:cTn id="87" dur="500"/>
                                        <p:tgtEl>
                                          <p:spTgt spid="35"/>
                                        </p:tgtEl>
                                      </p:cBhvr>
                                    </p:animEffect>
                                    <p:set>
                                      <p:cBhvr>
                                        <p:cTn id="88" dur="1" fill="hold">
                                          <p:stCondLst>
                                            <p:cond delay="499"/>
                                          </p:stCondLst>
                                        </p:cTn>
                                        <p:tgtEl>
                                          <p:spTgt spid="35"/>
                                        </p:tgtEl>
                                        <p:attrNameLst>
                                          <p:attrName>style.visibility</p:attrName>
                                        </p:attrNameLst>
                                      </p:cBhvr>
                                      <p:to>
                                        <p:strVal val="hidden"/>
                                      </p:to>
                                    </p:set>
                                  </p:childTnLst>
                                </p:cTn>
                              </p:par>
                              <p:par>
                                <p:cTn id="89" presetID="10" presetClass="exit" presetSubtype="0" fill="hold" grpId="0" nodeType="withEffect">
                                  <p:stCondLst>
                                    <p:cond delay="0"/>
                                  </p:stCondLst>
                                  <p:childTnLst>
                                    <p:animEffect transition="out" filter="fade">
                                      <p:cBhvr>
                                        <p:cTn id="90" dur="500"/>
                                        <p:tgtEl>
                                          <p:spTgt spid="13"/>
                                        </p:tgtEl>
                                      </p:cBhvr>
                                    </p:animEffect>
                                    <p:set>
                                      <p:cBhvr>
                                        <p:cTn id="91"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92" restart="whenNotActive" fill="hold" evtFilter="cancelBubble" nodeType="interactiveSeq">
                <p:stCondLst>
                  <p:cond evt="onClick" delay="0">
                    <p:tgtEl>
                      <p:spTgt spid="36"/>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0" presetClass="exit" presetSubtype="0" fill="hold" grpId="0" nodeType="clickEffect">
                                  <p:stCondLst>
                                    <p:cond delay="0"/>
                                  </p:stCondLst>
                                  <p:childTnLst>
                                    <p:animEffect transition="out" filter="fade">
                                      <p:cBhvr>
                                        <p:cTn id="96" dur="500"/>
                                        <p:tgtEl>
                                          <p:spTgt spid="14"/>
                                        </p:tgtEl>
                                      </p:cBhvr>
                                    </p:animEffect>
                                    <p:set>
                                      <p:cBhvr>
                                        <p:cTn id="97" dur="1" fill="hold">
                                          <p:stCondLst>
                                            <p:cond delay="499"/>
                                          </p:stCondLst>
                                        </p:cTn>
                                        <p:tgtEl>
                                          <p:spTgt spid="14"/>
                                        </p:tgtEl>
                                        <p:attrNameLst>
                                          <p:attrName>style.visibility</p:attrName>
                                        </p:attrNameLst>
                                      </p:cBhvr>
                                      <p:to>
                                        <p:strVal val="hidden"/>
                                      </p:to>
                                    </p:set>
                                  </p:childTnLst>
                                </p:cTn>
                              </p:par>
                              <p:par>
                                <p:cTn id="98" presetID="10" presetClass="exit" presetSubtype="0" fill="hold" nodeType="withEffect">
                                  <p:stCondLst>
                                    <p:cond delay="0"/>
                                  </p:stCondLst>
                                  <p:childTnLst>
                                    <p:animEffect transition="out" filter="fade">
                                      <p:cBhvr>
                                        <p:cTn id="99" dur="500"/>
                                        <p:tgtEl>
                                          <p:spTgt spid="36"/>
                                        </p:tgtEl>
                                      </p:cBhvr>
                                    </p:animEffect>
                                    <p:set>
                                      <p:cBhvr>
                                        <p:cTn id="100" dur="1" fill="hold">
                                          <p:stCondLst>
                                            <p:cond delay="4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01" restart="whenNotActive" fill="hold" evtFilter="cancelBubble" nodeType="interactiveSeq">
                <p:stCondLst>
                  <p:cond evt="onClick" delay="0">
                    <p:tgtEl>
                      <p:spTgt spid="37"/>
                    </p:tgtEl>
                  </p:cond>
                </p:stCondLst>
                <p:endSync evt="end" delay="0">
                  <p:rtn val="all"/>
                </p:endSync>
                <p:childTnLst>
                  <p:par>
                    <p:cTn id="102" fill="hold" nodeType="clickPar">
                      <p:stCondLst>
                        <p:cond delay="0"/>
                      </p:stCondLst>
                      <p:childTnLst>
                        <p:par>
                          <p:cTn id="103" fill="hold" nodeType="withGroup">
                            <p:stCondLst>
                              <p:cond delay="0"/>
                            </p:stCondLst>
                            <p:childTnLst>
                              <p:par>
                                <p:cTn id="104" presetID="10" presetClass="exit" presetSubtype="0" fill="hold" grpId="0" nodeType="clickEffect">
                                  <p:stCondLst>
                                    <p:cond delay="0"/>
                                  </p:stCondLst>
                                  <p:childTnLst>
                                    <p:animEffect transition="out" filter="fade">
                                      <p:cBhvr>
                                        <p:cTn id="105" dur="500"/>
                                        <p:tgtEl>
                                          <p:spTgt spid="15"/>
                                        </p:tgtEl>
                                      </p:cBhvr>
                                    </p:animEffect>
                                    <p:set>
                                      <p:cBhvr>
                                        <p:cTn id="106" dur="1" fill="hold">
                                          <p:stCondLst>
                                            <p:cond delay="499"/>
                                          </p:stCondLst>
                                        </p:cTn>
                                        <p:tgtEl>
                                          <p:spTgt spid="15"/>
                                        </p:tgtEl>
                                        <p:attrNameLst>
                                          <p:attrName>style.visibility</p:attrName>
                                        </p:attrNameLst>
                                      </p:cBhvr>
                                      <p:to>
                                        <p:strVal val="hidden"/>
                                      </p:to>
                                    </p:set>
                                  </p:childTnLst>
                                </p:cTn>
                              </p:par>
                              <p:par>
                                <p:cTn id="107" presetID="10" presetClass="exit" presetSubtype="0" fill="hold" nodeType="withEffect">
                                  <p:stCondLst>
                                    <p:cond delay="0"/>
                                  </p:stCondLst>
                                  <p:childTnLst>
                                    <p:animEffect transition="out" filter="fade">
                                      <p:cBhvr>
                                        <p:cTn id="108" dur="500"/>
                                        <p:tgtEl>
                                          <p:spTgt spid="37"/>
                                        </p:tgtEl>
                                      </p:cBhvr>
                                    </p:animEffect>
                                    <p:set>
                                      <p:cBhvr>
                                        <p:cTn id="109"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110" restart="whenNotActive" fill="hold" evtFilter="cancelBubble" nodeType="interactiveSeq">
                <p:stCondLst>
                  <p:cond evt="onClick" delay="0">
                    <p:tgtEl>
                      <p:spTgt spid="38"/>
                    </p:tgtEl>
                  </p:cond>
                </p:stCondLst>
                <p:endSync evt="end" delay="0">
                  <p:rtn val="all"/>
                </p:endSync>
                <p:childTnLst>
                  <p:par>
                    <p:cTn id="111" fill="hold" nodeType="clickPar">
                      <p:stCondLst>
                        <p:cond delay="0"/>
                      </p:stCondLst>
                      <p:childTnLst>
                        <p:par>
                          <p:cTn id="112" fill="hold" nodeType="withGroup">
                            <p:stCondLst>
                              <p:cond delay="0"/>
                            </p:stCondLst>
                            <p:childTnLst>
                              <p:par>
                                <p:cTn id="113" presetID="10" presetClass="exit" presetSubtype="0" fill="hold" nodeType="clickEffect">
                                  <p:stCondLst>
                                    <p:cond delay="0"/>
                                  </p:stCondLst>
                                  <p:childTnLst>
                                    <p:animEffect transition="out" filter="fade">
                                      <p:cBhvr>
                                        <p:cTn id="114" dur="500"/>
                                        <p:tgtEl>
                                          <p:spTgt spid="38"/>
                                        </p:tgtEl>
                                      </p:cBhvr>
                                    </p:animEffect>
                                    <p:set>
                                      <p:cBhvr>
                                        <p:cTn id="115" dur="1" fill="hold">
                                          <p:stCondLst>
                                            <p:cond delay="499"/>
                                          </p:stCondLst>
                                        </p:cTn>
                                        <p:tgtEl>
                                          <p:spTgt spid="38"/>
                                        </p:tgtEl>
                                        <p:attrNameLst>
                                          <p:attrName>style.visibility</p:attrName>
                                        </p:attrNameLst>
                                      </p:cBhvr>
                                      <p:to>
                                        <p:strVal val="hidden"/>
                                      </p:to>
                                    </p:set>
                                  </p:childTnLst>
                                </p:cTn>
                              </p:par>
                              <p:par>
                                <p:cTn id="116" presetID="10" presetClass="exit" presetSubtype="0" fill="hold" grpId="0" nodeType="withEffect">
                                  <p:stCondLst>
                                    <p:cond delay="0"/>
                                  </p:stCondLst>
                                  <p:childTnLst>
                                    <p:animEffect transition="out" filter="fade">
                                      <p:cBhvr>
                                        <p:cTn id="117" dur="500"/>
                                        <p:tgtEl>
                                          <p:spTgt spid="16"/>
                                        </p:tgtEl>
                                      </p:cBhvr>
                                    </p:animEffect>
                                    <p:set>
                                      <p:cBhvr>
                                        <p:cTn id="118"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19" restart="whenNotActive" fill="hold" evtFilter="cancelBubble" nodeType="interactiveSeq">
                <p:stCondLst>
                  <p:cond evt="onClick" delay="0">
                    <p:tgtEl>
                      <p:spTgt spid="39"/>
                    </p:tgtEl>
                  </p:cond>
                </p:stCondLst>
                <p:endSync evt="end" delay="0">
                  <p:rtn val="all"/>
                </p:endSync>
                <p:childTnLst>
                  <p:par>
                    <p:cTn id="120" fill="hold" nodeType="clickPar">
                      <p:stCondLst>
                        <p:cond delay="0"/>
                      </p:stCondLst>
                      <p:childTnLst>
                        <p:par>
                          <p:cTn id="121" fill="hold" nodeType="withGroup">
                            <p:stCondLst>
                              <p:cond delay="0"/>
                            </p:stCondLst>
                            <p:childTnLst>
                              <p:par>
                                <p:cTn id="122" presetID="10" presetClass="exit" presetSubtype="0" fill="hold" grpId="0" nodeType="clickEffect">
                                  <p:stCondLst>
                                    <p:cond delay="0"/>
                                  </p:stCondLst>
                                  <p:childTnLst>
                                    <p:animEffect transition="out" filter="fade">
                                      <p:cBhvr>
                                        <p:cTn id="123" dur="500"/>
                                        <p:tgtEl>
                                          <p:spTgt spid="17"/>
                                        </p:tgtEl>
                                      </p:cBhvr>
                                    </p:animEffect>
                                    <p:set>
                                      <p:cBhvr>
                                        <p:cTn id="124" dur="1" fill="hold">
                                          <p:stCondLst>
                                            <p:cond delay="499"/>
                                          </p:stCondLst>
                                        </p:cTn>
                                        <p:tgtEl>
                                          <p:spTgt spid="17"/>
                                        </p:tgtEl>
                                        <p:attrNameLst>
                                          <p:attrName>style.visibility</p:attrName>
                                        </p:attrNameLst>
                                      </p:cBhvr>
                                      <p:to>
                                        <p:strVal val="hidden"/>
                                      </p:to>
                                    </p:set>
                                  </p:childTnLst>
                                </p:cTn>
                              </p:par>
                              <p:par>
                                <p:cTn id="125" presetID="10" presetClass="exit" presetSubtype="0" fill="hold" nodeType="withEffect">
                                  <p:stCondLst>
                                    <p:cond delay="0"/>
                                  </p:stCondLst>
                                  <p:childTnLst>
                                    <p:animEffect transition="out" filter="fade">
                                      <p:cBhvr>
                                        <p:cTn id="126" dur="500"/>
                                        <p:tgtEl>
                                          <p:spTgt spid="39"/>
                                        </p:tgtEl>
                                      </p:cBhvr>
                                    </p:animEffect>
                                    <p:set>
                                      <p:cBhvr>
                                        <p:cTn id="127" dur="1" fill="hold">
                                          <p:stCondLst>
                                            <p:cond delay="499"/>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28" restart="whenNotActive" fill="hold" evtFilter="cancelBubble" nodeType="interactiveSeq">
                <p:stCondLst>
                  <p:cond evt="onClick" delay="0">
                    <p:tgtEl>
                      <p:spTgt spid="40"/>
                    </p:tgtEl>
                  </p:cond>
                </p:stCondLst>
                <p:endSync evt="end" delay="0">
                  <p:rtn val="all"/>
                </p:endSync>
                <p:childTnLst>
                  <p:par>
                    <p:cTn id="129" fill="hold" nodeType="clickPar">
                      <p:stCondLst>
                        <p:cond delay="0"/>
                      </p:stCondLst>
                      <p:childTnLst>
                        <p:par>
                          <p:cTn id="130" fill="hold" nodeType="withGroup">
                            <p:stCondLst>
                              <p:cond delay="0"/>
                            </p:stCondLst>
                            <p:childTnLst>
                              <p:par>
                                <p:cTn id="131" presetID="10" presetClass="exit" presetSubtype="0" fill="hold" nodeType="clickEffect">
                                  <p:stCondLst>
                                    <p:cond delay="0"/>
                                  </p:stCondLst>
                                  <p:childTnLst>
                                    <p:animEffect transition="out" filter="fade">
                                      <p:cBhvr>
                                        <p:cTn id="132" dur="500"/>
                                        <p:tgtEl>
                                          <p:spTgt spid="40"/>
                                        </p:tgtEl>
                                      </p:cBhvr>
                                    </p:animEffect>
                                    <p:set>
                                      <p:cBhvr>
                                        <p:cTn id="133" dur="1" fill="hold">
                                          <p:stCondLst>
                                            <p:cond delay="499"/>
                                          </p:stCondLst>
                                        </p:cTn>
                                        <p:tgtEl>
                                          <p:spTgt spid="40"/>
                                        </p:tgtEl>
                                        <p:attrNameLst>
                                          <p:attrName>style.visibility</p:attrName>
                                        </p:attrNameLst>
                                      </p:cBhvr>
                                      <p:to>
                                        <p:strVal val="hidden"/>
                                      </p:to>
                                    </p:set>
                                  </p:childTnLst>
                                </p:cTn>
                              </p:par>
                              <p:par>
                                <p:cTn id="134" presetID="10" presetClass="exit" presetSubtype="0" fill="hold" grpId="0" nodeType="withEffect">
                                  <p:stCondLst>
                                    <p:cond delay="0"/>
                                  </p:stCondLst>
                                  <p:childTnLst>
                                    <p:animEffect transition="out" filter="fade">
                                      <p:cBhvr>
                                        <p:cTn id="135" dur="500"/>
                                        <p:tgtEl>
                                          <p:spTgt spid="18"/>
                                        </p:tgtEl>
                                      </p:cBhvr>
                                    </p:animEffect>
                                    <p:set>
                                      <p:cBhvr>
                                        <p:cTn id="136" dur="1" fill="hold">
                                          <p:stCondLst>
                                            <p:cond delay="4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137" restart="whenNotActive" fill="hold" evtFilter="cancelBubble" nodeType="interactiveSeq">
                <p:stCondLst>
                  <p:cond evt="onClick" delay="0">
                    <p:tgtEl>
                      <p:spTgt spid="44"/>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0" presetClass="exit" presetSubtype="0" fill="hold" nodeType="clickEffect">
                                  <p:stCondLst>
                                    <p:cond delay="0"/>
                                  </p:stCondLst>
                                  <p:childTnLst>
                                    <p:animEffect transition="out" filter="fade">
                                      <p:cBhvr>
                                        <p:cTn id="141" dur="500"/>
                                        <p:tgtEl>
                                          <p:spTgt spid="44"/>
                                        </p:tgtEl>
                                      </p:cBhvr>
                                    </p:animEffect>
                                    <p:set>
                                      <p:cBhvr>
                                        <p:cTn id="142" dur="1" fill="hold">
                                          <p:stCondLst>
                                            <p:cond delay="499"/>
                                          </p:stCondLst>
                                        </p:cTn>
                                        <p:tgtEl>
                                          <p:spTgt spid="44"/>
                                        </p:tgtEl>
                                        <p:attrNameLst>
                                          <p:attrName>style.visibility</p:attrName>
                                        </p:attrNameLst>
                                      </p:cBhvr>
                                      <p:to>
                                        <p:strVal val="hidden"/>
                                      </p:to>
                                    </p:set>
                                  </p:childTnLst>
                                </p:cTn>
                              </p:par>
                              <p:par>
                                <p:cTn id="143" presetID="10" presetClass="exit" presetSubtype="0" fill="hold" grpId="0" nodeType="withEffect">
                                  <p:stCondLst>
                                    <p:cond delay="0"/>
                                  </p:stCondLst>
                                  <p:childTnLst>
                                    <p:animEffect transition="out" filter="fade">
                                      <p:cBhvr>
                                        <p:cTn id="144" dur="500"/>
                                        <p:tgtEl>
                                          <p:spTgt spid="19"/>
                                        </p:tgtEl>
                                      </p:cBhvr>
                                    </p:animEffect>
                                    <p:set>
                                      <p:cBhvr>
                                        <p:cTn id="145"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46" restart="whenNotActive" fill="hold" evtFilter="cancelBubble" nodeType="interactiveSeq">
                <p:stCondLst>
                  <p:cond evt="onClick" delay="0">
                    <p:tgtEl>
                      <p:spTgt spid="41"/>
                    </p:tgtEl>
                  </p:cond>
                </p:stCondLst>
                <p:endSync evt="end" delay="0">
                  <p:rtn val="all"/>
                </p:endSync>
                <p:childTnLst>
                  <p:par>
                    <p:cTn id="147" fill="hold" nodeType="clickPar">
                      <p:stCondLst>
                        <p:cond delay="0"/>
                      </p:stCondLst>
                      <p:childTnLst>
                        <p:par>
                          <p:cTn id="148" fill="hold" nodeType="withGroup">
                            <p:stCondLst>
                              <p:cond delay="0"/>
                            </p:stCondLst>
                            <p:childTnLst>
                              <p:par>
                                <p:cTn id="149" presetID="10" presetClass="exit" presetSubtype="0" fill="hold" nodeType="clickEffect">
                                  <p:stCondLst>
                                    <p:cond delay="0"/>
                                  </p:stCondLst>
                                  <p:childTnLst>
                                    <p:animEffect transition="out" filter="fade">
                                      <p:cBhvr>
                                        <p:cTn id="150" dur="500"/>
                                        <p:tgtEl>
                                          <p:spTgt spid="41"/>
                                        </p:tgtEl>
                                      </p:cBhvr>
                                    </p:animEffect>
                                    <p:set>
                                      <p:cBhvr>
                                        <p:cTn id="151" dur="1" fill="hold">
                                          <p:stCondLst>
                                            <p:cond delay="499"/>
                                          </p:stCondLst>
                                        </p:cTn>
                                        <p:tgtEl>
                                          <p:spTgt spid="41"/>
                                        </p:tgtEl>
                                        <p:attrNameLst>
                                          <p:attrName>style.visibility</p:attrName>
                                        </p:attrNameLst>
                                      </p:cBhvr>
                                      <p:to>
                                        <p:strVal val="hidden"/>
                                      </p:to>
                                    </p:set>
                                  </p:childTnLst>
                                </p:cTn>
                              </p:par>
                              <p:par>
                                <p:cTn id="152" presetID="10" presetClass="exit" presetSubtype="0" fill="hold" grpId="0" nodeType="withEffect">
                                  <p:stCondLst>
                                    <p:cond delay="0"/>
                                  </p:stCondLst>
                                  <p:childTnLst>
                                    <p:animEffect transition="out" filter="fade">
                                      <p:cBhvr>
                                        <p:cTn id="153" dur="500"/>
                                        <p:tgtEl>
                                          <p:spTgt spid="20"/>
                                        </p:tgtEl>
                                      </p:cBhvr>
                                    </p:animEffect>
                                    <p:set>
                                      <p:cBhvr>
                                        <p:cTn id="154"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55" restart="whenNotActive" fill="hold" evtFilter="cancelBubble" nodeType="interactiveSeq">
                <p:stCondLst>
                  <p:cond evt="onClick" delay="0">
                    <p:tgtEl>
                      <p:spTgt spid="42"/>
                    </p:tgtEl>
                  </p:cond>
                </p:stCondLst>
                <p:endSync evt="end" delay="0">
                  <p:rtn val="all"/>
                </p:endSync>
                <p:childTnLst>
                  <p:par>
                    <p:cTn id="156" fill="hold" nodeType="clickPar">
                      <p:stCondLst>
                        <p:cond delay="0"/>
                      </p:stCondLst>
                      <p:childTnLst>
                        <p:par>
                          <p:cTn id="157" fill="hold" nodeType="withGroup">
                            <p:stCondLst>
                              <p:cond delay="0"/>
                            </p:stCondLst>
                            <p:childTnLst>
                              <p:par>
                                <p:cTn id="158" presetID="10" presetClass="exit" presetSubtype="0" fill="hold" nodeType="clickEffect">
                                  <p:stCondLst>
                                    <p:cond delay="0"/>
                                  </p:stCondLst>
                                  <p:childTnLst>
                                    <p:animEffect transition="out" filter="fade">
                                      <p:cBhvr>
                                        <p:cTn id="159" dur="500"/>
                                        <p:tgtEl>
                                          <p:spTgt spid="42"/>
                                        </p:tgtEl>
                                      </p:cBhvr>
                                    </p:animEffect>
                                    <p:set>
                                      <p:cBhvr>
                                        <p:cTn id="160" dur="1" fill="hold">
                                          <p:stCondLst>
                                            <p:cond delay="499"/>
                                          </p:stCondLst>
                                        </p:cTn>
                                        <p:tgtEl>
                                          <p:spTgt spid="42"/>
                                        </p:tgtEl>
                                        <p:attrNameLst>
                                          <p:attrName>style.visibility</p:attrName>
                                        </p:attrNameLst>
                                      </p:cBhvr>
                                      <p:to>
                                        <p:strVal val="hidden"/>
                                      </p:to>
                                    </p:set>
                                  </p:childTnLst>
                                </p:cTn>
                              </p:par>
                              <p:par>
                                <p:cTn id="161" presetID="10" presetClass="exit" presetSubtype="0" fill="hold" grpId="0" nodeType="withEffect">
                                  <p:stCondLst>
                                    <p:cond delay="0"/>
                                  </p:stCondLst>
                                  <p:childTnLst>
                                    <p:animEffect transition="out" filter="fade">
                                      <p:cBhvr>
                                        <p:cTn id="162" dur="500"/>
                                        <p:tgtEl>
                                          <p:spTgt spid="21"/>
                                        </p:tgtEl>
                                      </p:cBhvr>
                                    </p:animEffect>
                                    <p:set>
                                      <p:cBhvr>
                                        <p:cTn id="163" dur="1" fill="hold">
                                          <p:stCondLst>
                                            <p:cond delay="4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64" restart="whenNotActive" fill="hold" evtFilter="cancelBubble" nodeType="interactiveSeq">
                <p:stCondLst>
                  <p:cond evt="onClick" delay="0">
                    <p:tgtEl>
                      <p:spTgt spid="45"/>
                    </p:tgtEl>
                  </p:cond>
                </p:stCondLst>
                <p:endSync evt="end" delay="0">
                  <p:rtn val="all"/>
                </p:endSync>
                <p:childTnLst>
                  <p:par>
                    <p:cTn id="165" fill="hold" nodeType="clickPar">
                      <p:stCondLst>
                        <p:cond delay="0"/>
                      </p:stCondLst>
                      <p:childTnLst>
                        <p:par>
                          <p:cTn id="166" fill="hold" nodeType="withGroup">
                            <p:stCondLst>
                              <p:cond delay="0"/>
                            </p:stCondLst>
                            <p:childTnLst>
                              <p:par>
                                <p:cTn id="167" presetID="10" presetClass="exit" presetSubtype="0" fill="hold" nodeType="clickEffect">
                                  <p:stCondLst>
                                    <p:cond delay="0"/>
                                  </p:stCondLst>
                                  <p:childTnLst>
                                    <p:animEffect transition="out" filter="fade">
                                      <p:cBhvr>
                                        <p:cTn id="168" dur="500"/>
                                        <p:tgtEl>
                                          <p:spTgt spid="45"/>
                                        </p:tgtEl>
                                      </p:cBhvr>
                                    </p:animEffect>
                                    <p:set>
                                      <p:cBhvr>
                                        <p:cTn id="169" dur="1" fill="hold">
                                          <p:stCondLst>
                                            <p:cond delay="499"/>
                                          </p:stCondLst>
                                        </p:cTn>
                                        <p:tgtEl>
                                          <p:spTgt spid="45"/>
                                        </p:tgtEl>
                                        <p:attrNameLst>
                                          <p:attrName>style.visibility</p:attrName>
                                        </p:attrNameLst>
                                      </p:cBhvr>
                                      <p:to>
                                        <p:strVal val="hidden"/>
                                      </p:to>
                                    </p:set>
                                  </p:childTnLst>
                                </p:cTn>
                              </p:par>
                              <p:par>
                                <p:cTn id="170" presetID="10" presetClass="exit" presetSubtype="0" fill="hold" grpId="0" nodeType="withEffect">
                                  <p:stCondLst>
                                    <p:cond delay="0"/>
                                  </p:stCondLst>
                                  <p:childTnLst>
                                    <p:animEffect transition="out" filter="fade">
                                      <p:cBhvr>
                                        <p:cTn id="171" dur="500"/>
                                        <p:tgtEl>
                                          <p:spTgt spid="22"/>
                                        </p:tgtEl>
                                      </p:cBhvr>
                                    </p:animEffect>
                                    <p:set>
                                      <p:cBhvr>
                                        <p:cTn id="172" dur="1" fill="hold">
                                          <p:stCondLst>
                                            <p:cond delay="4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173" restart="whenNotActive" fill="hold" evtFilter="cancelBubble" nodeType="interactiveSeq">
                <p:stCondLst>
                  <p:cond evt="onClick" delay="0">
                    <p:tgtEl>
                      <p:spTgt spid="43"/>
                    </p:tgtEl>
                  </p:cond>
                </p:stCondLst>
                <p:endSync evt="end" delay="0">
                  <p:rtn val="all"/>
                </p:endSync>
                <p:childTnLst>
                  <p:par>
                    <p:cTn id="174" fill="hold" nodeType="clickPar">
                      <p:stCondLst>
                        <p:cond delay="0"/>
                      </p:stCondLst>
                      <p:childTnLst>
                        <p:par>
                          <p:cTn id="175" fill="hold" nodeType="withGroup">
                            <p:stCondLst>
                              <p:cond delay="0"/>
                            </p:stCondLst>
                            <p:childTnLst>
                              <p:par>
                                <p:cTn id="176" presetID="10" presetClass="exit" presetSubtype="0" fill="hold" nodeType="clickEffect">
                                  <p:stCondLst>
                                    <p:cond delay="0"/>
                                  </p:stCondLst>
                                  <p:childTnLst>
                                    <p:animEffect transition="out" filter="fade">
                                      <p:cBhvr>
                                        <p:cTn id="177" dur="500"/>
                                        <p:tgtEl>
                                          <p:spTgt spid="43"/>
                                        </p:tgtEl>
                                      </p:cBhvr>
                                    </p:animEffect>
                                    <p:set>
                                      <p:cBhvr>
                                        <p:cTn id="178" dur="1" fill="hold">
                                          <p:stCondLst>
                                            <p:cond delay="499"/>
                                          </p:stCondLst>
                                        </p:cTn>
                                        <p:tgtEl>
                                          <p:spTgt spid="43"/>
                                        </p:tgtEl>
                                        <p:attrNameLst>
                                          <p:attrName>style.visibility</p:attrName>
                                        </p:attrNameLst>
                                      </p:cBhvr>
                                      <p:to>
                                        <p:strVal val="hidden"/>
                                      </p:to>
                                    </p:set>
                                  </p:childTnLst>
                                </p:cTn>
                              </p:par>
                              <p:par>
                                <p:cTn id="179" presetID="10" presetClass="exit" presetSubtype="0" fill="hold" grpId="0" nodeType="withEffect">
                                  <p:stCondLst>
                                    <p:cond delay="0"/>
                                  </p:stCondLst>
                                  <p:childTnLst>
                                    <p:animEffect transition="out" filter="fade">
                                      <p:cBhvr>
                                        <p:cTn id="180" dur="500"/>
                                        <p:tgtEl>
                                          <p:spTgt spid="23"/>
                                        </p:tgtEl>
                                      </p:cBhvr>
                                    </p:animEffect>
                                    <p:set>
                                      <p:cBhvr>
                                        <p:cTn id="181" dur="1" fill="hold">
                                          <p:stCondLst>
                                            <p:cond delay="4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EFE999A-AC72-D84B-AF55-7FD338AEC7B1}"/>
              </a:ext>
            </a:extLst>
          </p:cNvPr>
          <p:cNvSpPr/>
          <p:nvPr/>
        </p:nvSpPr>
        <p:spPr>
          <a:xfrm>
            <a:off x="3381375" y="56292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0" name="TextBox 3">
            <a:extLst>
              <a:ext uri="{FF2B5EF4-FFF2-40B4-BE49-F238E27FC236}">
                <a16:creationId xmlns:a16="http://schemas.microsoft.com/office/drawing/2014/main" id="{F2885490-4151-334E-AC69-2631191B402E}"/>
              </a:ext>
            </a:extLst>
          </p:cNvPr>
          <p:cNvSpPr txBox="1">
            <a:spLocks noChangeArrowheads="1"/>
          </p:cNvSpPr>
          <p:nvPr/>
        </p:nvSpPr>
        <p:spPr bwMode="auto">
          <a:xfrm>
            <a:off x="911225" y="865188"/>
            <a:ext cx="475615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3200">
                <a:solidFill>
                  <a:schemeClr val="tx1"/>
                </a:solidFill>
              </a:rPr>
              <a:t>Mrs Bagley begins writing her Christmas cards at 3.00 p.m. It takes her I hour. What time does she finish writing them?</a:t>
            </a:r>
          </a:p>
        </p:txBody>
      </p:sp>
      <p:pic>
        <p:nvPicPr>
          <p:cNvPr id="12291" name="Picture 4">
            <a:extLst>
              <a:ext uri="{FF2B5EF4-FFF2-40B4-BE49-F238E27FC236}">
                <a16:creationId xmlns:a16="http://schemas.microsoft.com/office/drawing/2014/main" id="{7FEC8077-7D7B-DB4D-AAAE-C694A53E6E7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83225" y="631825"/>
            <a:ext cx="2749550"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322C855E-7951-E04D-BE2D-EDE956B70B9A}"/>
              </a:ext>
            </a:extLst>
          </p:cNvPr>
          <p:cNvSpPr txBox="1">
            <a:spLocks noChangeArrowheads="1"/>
          </p:cNvSpPr>
          <p:nvPr/>
        </p:nvSpPr>
        <p:spPr bwMode="auto">
          <a:xfrm>
            <a:off x="3598863" y="56959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22" name="TextBox 21">
            <a:extLst>
              <a:ext uri="{FF2B5EF4-FFF2-40B4-BE49-F238E27FC236}">
                <a16:creationId xmlns:a16="http://schemas.microsoft.com/office/drawing/2014/main" id="{FC2ABF9A-25F7-5E4A-B12C-E140948EBF2F}"/>
              </a:ext>
            </a:extLst>
          </p:cNvPr>
          <p:cNvSpPr txBox="1">
            <a:spLocks noChangeArrowheads="1"/>
          </p:cNvSpPr>
          <p:nvPr/>
        </p:nvSpPr>
        <p:spPr bwMode="auto">
          <a:xfrm>
            <a:off x="3598863" y="4846638"/>
            <a:ext cx="1793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4.00 p.m.</a:t>
            </a:r>
          </a:p>
        </p:txBody>
      </p:sp>
      <p:sp>
        <p:nvSpPr>
          <p:cNvPr id="23" name="Rectangle 22">
            <a:extLst>
              <a:ext uri="{FF2B5EF4-FFF2-40B4-BE49-F238E27FC236}">
                <a16:creationId xmlns:a16="http://schemas.microsoft.com/office/drawing/2014/main" id="{AB4E4C5F-EC47-204F-8973-529CC645B32F}"/>
              </a:ext>
            </a:extLst>
          </p:cNvPr>
          <p:cNvSpPr/>
          <p:nvPr/>
        </p:nvSpPr>
        <p:spPr>
          <a:xfrm>
            <a:off x="3381375" y="4781550"/>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 name="Rectangle 25">
            <a:hlinkClick r:id="rId3" action="ppaction://hlinksldjump"/>
            <a:extLst>
              <a:ext uri="{FF2B5EF4-FFF2-40B4-BE49-F238E27FC236}">
                <a16:creationId xmlns:a16="http://schemas.microsoft.com/office/drawing/2014/main" id="{BBB7FAB7-5D6B-0047-AF03-5D3B5440E9D0}"/>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6" name="TextBox 26">
            <a:hlinkClick r:id="rId3" action="ppaction://hlinksldjump"/>
            <a:extLst>
              <a:ext uri="{FF2B5EF4-FFF2-40B4-BE49-F238E27FC236}">
                <a16:creationId xmlns:a16="http://schemas.microsoft.com/office/drawing/2014/main" id="{C03464FE-7613-1D4A-B94C-3449C98687FC}"/>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pic>
        <p:nvPicPr>
          <p:cNvPr id="12297" name="Picture 27">
            <a:extLst>
              <a:ext uri="{FF2B5EF4-FFF2-40B4-BE49-F238E27FC236}">
                <a16:creationId xmlns:a16="http://schemas.microsoft.com/office/drawing/2014/main" id="{EE2C54AA-F940-8244-B915-9EFAE31BBB9A}"/>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00138" y="4230688"/>
            <a:ext cx="1711325" cy="109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12" descr="Free Clock Outline, Download Free Clip Art, Free Clip Art on Clipart Library">
            <a:extLst>
              <a:ext uri="{FF2B5EF4-FFF2-40B4-BE49-F238E27FC236}">
                <a16:creationId xmlns:a16="http://schemas.microsoft.com/office/drawing/2014/main" id="{34158382-B293-784A-B508-F6C2A109F9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68875" y="2740025"/>
            <a:ext cx="1525588"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20"/>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fade">
                                      <p:cBhvr>
                                        <p:cTn id="10" dur="500"/>
                                        <p:tgtEl>
                                          <p:spTgt spid="23"/>
                                        </p:tgtEl>
                                      </p:cBhvr>
                                    </p:animEffect>
                                  </p:childTnLst>
                                </p:cTn>
                              </p:par>
                            </p:childTnLst>
                          </p:cTn>
                        </p:par>
                      </p:childTnLst>
                    </p:cTn>
                  </p:par>
                </p:childTnLst>
              </p:cTn>
              <p:nextCondLst>
                <p:cond evt="onClick" delay="0">
                  <p:tgtEl>
                    <p:spTgt spid="20"/>
                  </p:tgtEl>
                </p:cond>
              </p:nextCondLst>
            </p:seq>
          </p:childTnLst>
        </p:cTn>
      </p:par>
    </p:tnLst>
    <p:bldLst>
      <p:bldP spid="22" grpId="0"/>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79" name="Rectangle 5">
            <a:extLst>
              <a:ext uri="{FF2B5EF4-FFF2-40B4-BE49-F238E27FC236}">
                <a16:creationId xmlns:a16="http://schemas.microsoft.com/office/drawing/2014/main" id="{C9535B0F-19B9-0E49-BCE3-977C32CF3F23}"/>
              </a:ext>
            </a:extLst>
          </p:cNvPr>
          <p:cNvSpPr>
            <a:spLocks noChangeArrowheads="1"/>
          </p:cNvSpPr>
          <p:nvPr/>
        </p:nvSpPr>
        <p:spPr bwMode="auto">
          <a:xfrm>
            <a:off x="1096963" y="1033463"/>
            <a:ext cx="4295775" cy="2554287"/>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defRPr/>
            </a:pPr>
            <a:r>
              <a:rPr lang="en-GB" altLang="en-US" sz="3200" dirty="0">
                <a:solidFill>
                  <a:schemeClr val="tx1"/>
                </a:solidFill>
                <a:latin typeface="+mn-lt"/>
                <a:ea typeface="Calibri" panose="020F0502020204030204" pitchFamily="34" charset="0"/>
                <a:cs typeface="Times New Roman" panose="02020603050405020304" pitchFamily="18" charset="0"/>
              </a:rPr>
              <a:t>Does this sign mean </a:t>
            </a:r>
          </a:p>
          <a:p>
            <a:pPr algn="ctr" eaLnBrk="1" hangingPunct="1">
              <a:lnSpc>
                <a:spcPct val="100000"/>
              </a:lnSpc>
              <a:spcBef>
                <a:spcPct val="0"/>
              </a:spcBef>
              <a:buFontTx/>
              <a:buNone/>
              <a:defRPr/>
            </a:pPr>
            <a:endParaRPr lang="en-GB" altLang="en-US" sz="3200" dirty="0">
              <a:solidFill>
                <a:schemeClr val="tx1"/>
              </a:solidFill>
              <a:latin typeface="+mn-lt"/>
              <a:ea typeface="Calibri" panose="020F0502020204030204" pitchFamily="34" charset="0"/>
              <a:cs typeface="Times New Roman" panose="02020603050405020304" pitchFamily="18" charset="0"/>
            </a:endParaRPr>
          </a:p>
          <a:p>
            <a:pPr marL="342900" indent="-342900" algn="ctr" eaLnBrk="1" hangingPunct="1">
              <a:lnSpc>
                <a:spcPct val="100000"/>
              </a:lnSpc>
              <a:spcBef>
                <a:spcPct val="0"/>
              </a:spcBef>
              <a:buFontTx/>
              <a:buAutoNum type="alphaLcParenR"/>
              <a:defRPr/>
            </a:pPr>
            <a:r>
              <a:rPr lang="en-GB" altLang="en-US" sz="3200" dirty="0">
                <a:solidFill>
                  <a:schemeClr val="tx1"/>
                </a:solidFill>
                <a:latin typeface="+mn-lt"/>
                <a:ea typeface="Calibri" panose="020F0502020204030204" pitchFamily="34" charset="0"/>
                <a:cs typeface="Times New Roman" panose="02020603050405020304" pitchFamily="18" charset="0"/>
              </a:rPr>
              <a:t> More than</a:t>
            </a:r>
          </a:p>
          <a:p>
            <a:pPr marL="342900" indent="-342900" algn="ctr" eaLnBrk="1" hangingPunct="1">
              <a:lnSpc>
                <a:spcPct val="100000"/>
              </a:lnSpc>
              <a:spcBef>
                <a:spcPct val="0"/>
              </a:spcBef>
              <a:buFontTx/>
              <a:buAutoNum type="alphaLcParenR"/>
              <a:defRPr/>
            </a:pPr>
            <a:r>
              <a:rPr lang="en-GB" altLang="en-US" sz="3200" dirty="0">
                <a:solidFill>
                  <a:schemeClr val="tx1"/>
                </a:solidFill>
                <a:latin typeface="+mn-lt"/>
                <a:ea typeface="Calibri" panose="020F0502020204030204" pitchFamily="34" charset="0"/>
                <a:cs typeface="Times New Roman" panose="02020603050405020304" pitchFamily="18" charset="0"/>
              </a:rPr>
              <a:t> Less than</a:t>
            </a:r>
          </a:p>
          <a:p>
            <a:pPr marL="342900" indent="-342900" algn="ctr" eaLnBrk="1" hangingPunct="1">
              <a:lnSpc>
                <a:spcPct val="100000"/>
              </a:lnSpc>
              <a:spcBef>
                <a:spcPct val="0"/>
              </a:spcBef>
              <a:buFontTx/>
              <a:buAutoNum type="alphaLcParenR"/>
              <a:defRPr/>
            </a:pPr>
            <a:r>
              <a:rPr lang="en-GB" altLang="en-US" sz="3200" dirty="0">
                <a:solidFill>
                  <a:schemeClr val="tx1"/>
                </a:solidFill>
                <a:latin typeface="+mn-lt"/>
                <a:ea typeface="Calibri" panose="020F0502020204030204" pitchFamily="34" charset="0"/>
                <a:cs typeface="Times New Roman" panose="02020603050405020304" pitchFamily="18" charset="0"/>
              </a:rPr>
              <a:t> Equals to</a:t>
            </a:r>
          </a:p>
        </p:txBody>
      </p:sp>
      <p:sp>
        <p:nvSpPr>
          <p:cNvPr id="14" name="Rectangle 13">
            <a:extLst>
              <a:ext uri="{FF2B5EF4-FFF2-40B4-BE49-F238E27FC236}">
                <a16:creationId xmlns:a16="http://schemas.microsoft.com/office/drawing/2014/main" id="{E37EDF19-6B92-8744-AF0F-73D81E37F837}"/>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TextBox 14">
            <a:extLst>
              <a:ext uri="{FF2B5EF4-FFF2-40B4-BE49-F238E27FC236}">
                <a16:creationId xmlns:a16="http://schemas.microsoft.com/office/drawing/2014/main" id="{63D9382C-281C-1547-B442-8D5DF8C2A22C}"/>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16" name="TextBox 15">
            <a:extLst>
              <a:ext uri="{FF2B5EF4-FFF2-40B4-BE49-F238E27FC236}">
                <a16:creationId xmlns:a16="http://schemas.microsoft.com/office/drawing/2014/main" id="{0628C9CC-87E0-9443-A83D-159B6ADE4876}"/>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a) More than</a:t>
            </a:r>
          </a:p>
        </p:txBody>
      </p:sp>
      <p:sp>
        <p:nvSpPr>
          <p:cNvPr id="17" name="Rectangle 16">
            <a:extLst>
              <a:ext uri="{FF2B5EF4-FFF2-40B4-BE49-F238E27FC236}">
                <a16:creationId xmlns:a16="http://schemas.microsoft.com/office/drawing/2014/main" id="{47BC8E6E-651B-F546-BABC-42CFA0CC3A96}"/>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 name="Rectangle 22">
            <a:hlinkClick r:id="rId2" action="ppaction://hlinksldjump"/>
            <a:extLst>
              <a:ext uri="{FF2B5EF4-FFF2-40B4-BE49-F238E27FC236}">
                <a16:creationId xmlns:a16="http://schemas.microsoft.com/office/drawing/2014/main" id="{C6B034B2-845D-5645-84C6-AF262BDFEF92}"/>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9" name="TextBox 23">
            <a:hlinkClick r:id="rId2" action="ppaction://hlinksldjump"/>
            <a:extLst>
              <a:ext uri="{FF2B5EF4-FFF2-40B4-BE49-F238E27FC236}">
                <a16:creationId xmlns:a16="http://schemas.microsoft.com/office/drawing/2014/main" id="{78E20952-3B48-B449-B979-1AC7483970ED}"/>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13320" name="TextBox 1">
            <a:extLst>
              <a:ext uri="{FF2B5EF4-FFF2-40B4-BE49-F238E27FC236}">
                <a16:creationId xmlns:a16="http://schemas.microsoft.com/office/drawing/2014/main" id="{2BF4A9E0-7B71-8349-8D9A-D0D643AB8B6B}"/>
              </a:ext>
            </a:extLst>
          </p:cNvPr>
          <p:cNvSpPr txBox="1">
            <a:spLocks noChangeArrowheads="1"/>
          </p:cNvSpPr>
          <p:nvPr/>
        </p:nvSpPr>
        <p:spPr bwMode="auto">
          <a:xfrm>
            <a:off x="5287963" y="233363"/>
            <a:ext cx="1431925"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sz="15000">
                <a:solidFill>
                  <a:srgbClr val="FF0000"/>
                </a:solidFill>
              </a:rPr>
              <a:t>&gt;</a:t>
            </a:r>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fade">
                                      <p:cBhvr>
                                        <p:cTn id="10" dur="500"/>
                                        <p:tgtEl>
                                          <p:spTgt spid="17"/>
                                        </p:tgtEl>
                                      </p:cBhvr>
                                    </p:animEffect>
                                  </p:childTnLst>
                                </p:cTn>
                              </p:par>
                            </p:childTnLst>
                          </p:cTn>
                        </p:par>
                      </p:childTnLst>
                    </p:cTn>
                  </p:par>
                </p:childTnLst>
              </p:cTn>
              <p:nextCondLst>
                <p:cond evt="onClick" delay="0">
                  <p:tgtEl>
                    <p:spTgt spid="15"/>
                  </p:tgtEl>
                </p:cond>
              </p:nextCondLst>
            </p:seq>
          </p:childTnLst>
        </p:cTn>
      </p:par>
    </p:tnLst>
    <p:bldLst>
      <p:bldP spid="16" grpId="0"/>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7" name="Picture 13">
            <a:extLst>
              <a:ext uri="{FF2B5EF4-FFF2-40B4-BE49-F238E27FC236}">
                <a16:creationId xmlns:a16="http://schemas.microsoft.com/office/drawing/2014/main" id="{DBEC3AAA-E013-F54F-A076-9961DF2C05B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14963" y="1293813"/>
            <a:ext cx="2176462"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8" name="TextBox 9">
            <a:extLst>
              <a:ext uri="{FF2B5EF4-FFF2-40B4-BE49-F238E27FC236}">
                <a16:creationId xmlns:a16="http://schemas.microsoft.com/office/drawing/2014/main" id="{0ED5B9E4-4CE9-444A-B492-2FA3FBB53230}"/>
              </a:ext>
            </a:extLst>
          </p:cNvPr>
          <p:cNvSpPr txBox="1">
            <a:spLocks noChangeArrowheads="1"/>
          </p:cNvSpPr>
          <p:nvPr/>
        </p:nvSpPr>
        <p:spPr bwMode="auto">
          <a:xfrm>
            <a:off x="830263" y="868363"/>
            <a:ext cx="4454525" cy="332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3200">
                <a:solidFill>
                  <a:schemeClr val="tx1"/>
                </a:solidFill>
              </a:rPr>
              <a:t>I am counting my Christmas cards in 2’s. What’s my next number?</a:t>
            </a:r>
          </a:p>
          <a:p>
            <a:pPr eaLnBrk="1" hangingPunct="1">
              <a:lnSpc>
                <a:spcPct val="100000"/>
              </a:lnSpc>
              <a:spcBef>
                <a:spcPct val="0"/>
              </a:spcBef>
              <a:buFontTx/>
              <a:buNone/>
            </a:pPr>
            <a:endParaRPr lang="en-GB" altLang="en-US" sz="3200">
              <a:solidFill>
                <a:schemeClr val="tx1"/>
              </a:solidFill>
            </a:endParaRPr>
          </a:p>
          <a:p>
            <a:pPr eaLnBrk="1" hangingPunct="1">
              <a:lnSpc>
                <a:spcPct val="100000"/>
              </a:lnSpc>
              <a:spcBef>
                <a:spcPct val="0"/>
              </a:spcBef>
              <a:buFontTx/>
              <a:buNone/>
            </a:pPr>
            <a:r>
              <a:rPr lang="en-GB" altLang="en-US" sz="3200">
                <a:solidFill>
                  <a:schemeClr val="tx1"/>
                </a:solidFill>
              </a:rPr>
              <a:t>2, 4 , 6, 8, ?</a:t>
            </a:r>
          </a:p>
          <a:p>
            <a:pPr eaLnBrk="1" hangingPunct="1">
              <a:lnSpc>
                <a:spcPct val="100000"/>
              </a:lnSpc>
              <a:spcBef>
                <a:spcPct val="0"/>
              </a:spcBef>
              <a:buFontTx/>
              <a:buNone/>
            </a:pPr>
            <a:endParaRPr lang="en-GB" altLang="en-US">
              <a:solidFill>
                <a:schemeClr val="tx1"/>
              </a:solidFill>
            </a:endParaRPr>
          </a:p>
        </p:txBody>
      </p:sp>
      <p:pic>
        <p:nvPicPr>
          <p:cNvPr id="14339" name="Picture 12">
            <a:extLst>
              <a:ext uri="{FF2B5EF4-FFF2-40B4-BE49-F238E27FC236}">
                <a16:creationId xmlns:a16="http://schemas.microsoft.com/office/drawing/2014/main" id="{27B275CE-DB0E-434C-BB8E-65E0EFC3D47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37363" y="1444625"/>
            <a:ext cx="1600200" cy="241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11">
            <a:extLst>
              <a:ext uri="{FF2B5EF4-FFF2-40B4-BE49-F238E27FC236}">
                <a16:creationId xmlns:a16="http://schemas.microsoft.com/office/drawing/2014/main" id="{4C3BDBAA-F59E-FB4B-9CF1-33DC217A184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087938" y="2298700"/>
            <a:ext cx="23431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hlinkClick r:id="rId5" action="ppaction://hlinksldjump"/>
            <a:extLst>
              <a:ext uri="{FF2B5EF4-FFF2-40B4-BE49-F238E27FC236}">
                <a16:creationId xmlns:a16="http://schemas.microsoft.com/office/drawing/2014/main" id="{B3127251-CFC7-CC47-B404-2C6D45AE6620}"/>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42" name="TextBox 17">
            <a:hlinkClick r:id="rId5" action="ppaction://hlinksldjump"/>
            <a:extLst>
              <a:ext uri="{FF2B5EF4-FFF2-40B4-BE49-F238E27FC236}">
                <a16:creationId xmlns:a16="http://schemas.microsoft.com/office/drawing/2014/main" id="{3CE4B0E7-7F9E-7947-B88E-A4807CEFA764}"/>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1" name="Rectangle 20">
            <a:extLst>
              <a:ext uri="{FF2B5EF4-FFF2-40B4-BE49-F238E27FC236}">
                <a16:creationId xmlns:a16="http://schemas.microsoft.com/office/drawing/2014/main" id="{9F48AE0E-90E9-2048-98C9-5EF05C6ED2AA}"/>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 name="TextBox 21">
            <a:extLst>
              <a:ext uri="{FF2B5EF4-FFF2-40B4-BE49-F238E27FC236}">
                <a16:creationId xmlns:a16="http://schemas.microsoft.com/office/drawing/2014/main" id="{A8BC2194-DF66-6048-8F6E-9989233391BB}"/>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23" name="TextBox 22">
            <a:extLst>
              <a:ext uri="{FF2B5EF4-FFF2-40B4-BE49-F238E27FC236}">
                <a16:creationId xmlns:a16="http://schemas.microsoft.com/office/drawing/2014/main" id="{1A996CEE-4095-8C49-8C63-80996FFA8730}"/>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10 </a:t>
            </a:r>
          </a:p>
        </p:txBody>
      </p:sp>
      <p:sp>
        <p:nvSpPr>
          <p:cNvPr id="24" name="Rectangle 23">
            <a:extLst>
              <a:ext uri="{FF2B5EF4-FFF2-40B4-BE49-F238E27FC236}">
                <a16:creationId xmlns:a16="http://schemas.microsoft.com/office/drawing/2014/main" id="{75790B3B-4F06-A54C-9B86-09F0D8407AC5}"/>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childTnLst>
                          </p:cTn>
                        </p:par>
                      </p:childTnLst>
                    </p:cTn>
                  </p:par>
                </p:childTnLst>
              </p:cTn>
              <p:nextCondLst>
                <p:cond evt="onClick" delay="0">
                  <p:tgtEl>
                    <p:spTgt spid="22"/>
                  </p:tgtEl>
                </p:cond>
              </p:nextCondLst>
            </p:seq>
          </p:childTnLst>
        </p:cTn>
      </p:par>
    </p:tnLst>
    <p:bldLst>
      <p:bldP spid="23" grpId="0"/>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8">
            <a:extLst>
              <a:ext uri="{FF2B5EF4-FFF2-40B4-BE49-F238E27FC236}">
                <a16:creationId xmlns:a16="http://schemas.microsoft.com/office/drawing/2014/main" id="{A3F41EA3-9B68-C84D-87A3-B9830A3F8F01}"/>
              </a:ext>
            </a:extLst>
          </p:cNvPr>
          <p:cNvSpPr txBox="1">
            <a:spLocks noChangeArrowheads="1"/>
          </p:cNvSpPr>
          <p:nvPr/>
        </p:nvSpPr>
        <p:spPr bwMode="auto">
          <a:xfrm>
            <a:off x="944563" y="1254125"/>
            <a:ext cx="4824412" cy="224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2800">
                <a:solidFill>
                  <a:schemeClr val="tx1"/>
                </a:solidFill>
              </a:rPr>
              <a:t>Mrs Claus has made two trays of mince pies. On each tray there are 6 mince pies. How many pies has she made altogether?</a:t>
            </a:r>
          </a:p>
        </p:txBody>
      </p:sp>
      <p:sp>
        <p:nvSpPr>
          <p:cNvPr id="18" name="Rectangle 17">
            <a:hlinkClick r:id="rId2" action="ppaction://hlinksldjump"/>
            <a:extLst>
              <a:ext uri="{FF2B5EF4-FFF2-40B4-BE49-F238E27FC236}">
                <a16:creationId xmlns:a16="http://schemas.microsoft.com/office/drawing/2014/main" id="{1C865B25-BB3B-6241-A2A4-A104669B6DC9}"/>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extBox 18">
            <a:hlinkClick r:id="rId2" action="ppaction://hlinksldjump"/>
            <a:extLst>
              <a:ext uri="{FF2B5EF4-FFF2-40B4-BE49-F238E27FC236}">
                <a16:creationId xmlns:a16="http://schemas.microsoft.com/office/drawing/2014/main" id="{70A0F469-7387-314D-B692-953E0159E9BD}"/>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16" name="Rectangle 15">
            <a:extLst>
              <a:ext uri="{FF2B5EF4-FFF2-40B4-BE49-F238E27FC236}">
                <a16:creationId xmlns:a16="http://schemas.microsoft.com/office/drawing/2014/main" id="{4A9E87E8-7CFC-154E-84C7-DDD458516B6F}"/>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TextBox 16">
            <a:extLst>
              <a:ext uri="{FF2B5EF4-FFF2-40B4-BE49-F238E27FC236}">
                <a16:creationId xmlns:a16="http://schemas.microsoft.com/office/drawing/2014/main" id="{C687EF3A-A912-B54A-9A6C-6F0B4645899E}"/>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20" name="TextBox 19">
            <a:extLst>
              <a:ext uri="{FF2B5EF4-FFF2-40B4-BE49-F238E27FC236}">
                <a16:creationId xmlns:a16="http://schemas.microsoft.com/office/drawing/2014/main" id="{4C926B2E-6A3B-0241-A35C-91FCE2115768}"/>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12 mince pies</a:t>
            </a:r>
          </a:p>
        </p:txBody>
      </p:sp>
      <p:sp>
        <p:nvSpPr>
          <p:cNvPr id="21" name="Rectangle 20">
            <a:extLst>
              <a:ext uri="{FF2B5EF4-FFF2-40B4-BE49-F238E27FC236}">
                <a16:creationId xmlns:a16="http://schemas.microsoft.com/office/drawing/2014/main" id="{7CD00D8A-78FD-7944-893A-7506754DB484}"/>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5368" name="Picture 21" descr="Mince Pies In Tray Stock Photo - Download Image Now - iStock">
            <a:extLst>
              <a:ext uri="{FF2B5EF4-FFF2-40B4-BE49-F238E27FC236}">
                <a16:creationId xmlns:a16="http://schemas.microsoft.com/office/drawing/2014/main" id="{A30DD00E-0BBB-F645-B469-9DAC5DBDD2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6438" y="966788"/>
            <a:ext cx="2374900"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9" name="Picture 23" descr="Mince Pies In Tray Stock Photo - Download Image Now - iStock">
            <a:extLst>
              <a:ext uri="{FF2B5EF4-FFF2-40B4-BE49-F238E27FC236}">
                <a16:creationId xmlns:a16="http://schemas.microsoft.com/office/drawing/2014/main" id="{691D4CDE-EEBE-CA4A-84AF-6FD4D7304F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5325" y="2536825"/>
            <a:ext cx="2386013" cy="157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childTnLst>
                          </p:cTn>
                        </p:par>
                      </p:childTnLst>
                    </p:cTn>
                  </p:par>
                </p:childTnLst>
              </p:cTn>
              <p:nextCondLst>
                <p:cond evt="onClick" delay="0">
                  <p:tgtEl>
                    <p:spTgt spid="17"/>
                  </p:tgtEl>
                </p:cond>
              </p:nextCondLst>
            </p:seq>
          </p:childTnLst>
        </p:cTn>
      </p:par>
    </p:tnLst>
    <p:bldLst>
      <p:bldP spid="20" grpId="0"/>
      <p:bldP spid="2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9">
            <a:extLst>
              <a:ext uri="{FF2B5EF4-FFF2-40B4-BE49-F238E27FC236}">
                <a16:creationId xmlns:a16="http://schemas.microsoft.com/office/drawing/2014/main" id="{BCAAE0E7-DF58-6448-99C0-A62D15274D7B}"/>
              </a:ext>
            </a:extLst>
          </p:cNvPr>
          <p:cNvSpPr txBox="1">
            <a:spLocks noChangeArrowheads="1"/>
          </p:cNvSpPr>
          <p:nvPr/>
        </p:nvSpPr>
        <p:spPr bwMode="auto">
          <a:xfrm>
            <a:off x="927100" y="1773238"/>
            <a:ext cx="7289800" cy="1754187"/>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defRPr/>
            </a:pPr>
            <a:r>
              <a:rPr lang="en-GB" altLang="en-US" sz="5400" dirty="0">
                <a:solidFill>
                  <a:schemeClr val="tx1"/>
                </a:solidFill>
                <a:latin typeface="+mn-lt"/>
              </a:rPr>
              <a:t>Is 6 an odd or even number?</a:t>
            </a:r>
          </a:p>
        </p:txBody>
      </p:sp>
      <p:sp>
        <p:nvSpPr>
          <p:cNvPr id="26" name="Rectangle 25">
            <a:hlinkClick r:id="rId2" action="ppaction://hlinksldjump"/>
            <a:extLst>
              <a:ext uri="{FF2B5EF4-FFF2-40B4-BE49-F238E27FC236}">
                <a16:creationId xmlns:a16="http://schemas.microsoft.com/office/drawing/2014/main" id="{74354CA0-87C5-7245-AD17-7258F956A143}"/>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459" name="TextBox 26">
            <a:hlinkClick r:id="rId2" action="ppaction://hlinksldjump"/>
            <a:extLst>
              <a:ext uri="{FF2B5EF4-FFF2-40B4-BE49-F238E27FC236}">
                <a16:creationId xmlns:a16="http://schemas.microsoft.com/office/drawing/2014/main" id="{8CD3FDF5-73CD-6A45-AB36-4085104C7D1F}"/>
              </a:ext>
            </a:extLst>
          </p:cNvPr>
          <p:cNvSpPr txBox="1">
            <a:spLocks noChangeArrowheads="1"/>
          </p:cNvSpPr>
          <p:nvPr/>
        </p:nvSpPr>
        <p:spPr bwMode="auto">
          <a:xfrm>
            <a:off x="6542088" y="5484813"/>
            <a:ext cx="1871662" cy="647700"/>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defRPr/>
            </a:pPr>
            <a:r>
              <a:rPr lang="en-GB" altLang="en-US">
                <a:solidFill>
                  <a:schemeClr val="tx1"/>
                </a:solidFill>
                <a:latin typeface="+mn-lt"/>
              </a:rPr>
              <a:t>Choose another Question</a:t>
            </a:r>
          </a:p>
        </p:txBody>
      </p:sp>
      <p:sp>
        <p:nvSpPr>
          <p:cNvPr id="18" name="Rectangle 17">
            <a:extLst>
              <a:ext uri="{FF2B5EF4-FFF2-40B4-BE49-F238E27FC236}">
                <a16:creationId xmlns:a16="http://schemas.microsoft.com/office/drawing/2014/main" id="{C9DF9ECE-74FB-8A4E-B904-FEDFDEDC52C7}"/>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TextBox 18">
            <a:extLst>
              <a:ext uri="{FF2B5EF4-FFF2-40B4-BE49-F238E27FC236}">
                <a16:creationId xmlns:a16="http://schemas.microsoft.com/office/drawing/2014/main" id="{965D58D3-8BCD-0445-86A7-6E51471C3415}"/>
              </a:ext>
            </a:extLst>
          </p:cNvPr>
          <p:cNvSpPr txBox="1">
            <a:spLocks noChangeArrowheads="1"/>
          </p:cNvSpPr>
          <p:nvPr/>
        </p:nvSpPr>
        <p:spPr bwMode="auto">
          <a:xfrm>
            <a:off x="3598863" y="5721350"/>
            <a:ext cx="1793875" cy="36988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defRPr/>
            </a:pPr>
            <a:r>
              <a:rPr lang="en-GB" altLang="en-US">
                <a:solidFill>
                  <a:schemeClr val="tx1"/>
                </a:solidFill>
                <a:latin typeface="+mn-lt"/>
              </a:rPr>
              <a:t>Show Answer</a:t>
            </a:r>
          </a:p>
        </p:txBody>
      </p:sp>
      <p:sp>
        <p:nvSpPr>
          <p:cNvPr id="20" name="TextBox 19">
            <a:extLst>
              <a:ext uri="{FF2B5EF4-FFF2-40B4-BE49-F238E27FC236}">
                <a16:creationId xmlns:a16="http://schemas.microsoft.com/office/drawing/2014/main" id="{0F92E72A-26A5-7540-A888-C38EB06CF46C}"/>
              </a:ext>
            </a:extLst>
          </p:cNvPr>
          <p:cNvSpPr txBox="1">
            <a:spLocks noChangeArrowheads="1"/>
          </p:cNvSpPr>
          <p:nvPr/>
        </p:nvSpPr>
        <p:spPr bwMode="auto">
          <a:xfrm>
            <a:off x="3598863" y="4899025"/>
            <a:ext cx="1793875" cy="369888"/>
          </a:xfrm>
          <a:prstGeom prst="rect">
            <a:avLst/>
          </a:prstGeom>
          <a:no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defRPr/>
            </a:pPr>
            <a:r>
              <a:rPr lang="en-GB" altLang="en-US" dirty="0">
                <a:solidFill>
                  <a:schemeClr val="tx1"/>
                </a:solidFill>
                <a:latin typeface="+mn-lt"/>
              </a:rPr>
              <a:t>Even</a:t>
            </a:r>
          </a:p>
        </p:txBody>
      </p:sp>
      <p:sp>
        <p:nvSpPr>
          <p:cNvPr id="28" name="Rectangle 27">
            <a:extLst>
              <a:ext uri="{FF2B5EF4-FFF2-40B4-BE49-F238E27FC236}">
                <a16:creationId xmlns:a16="http://schemas.microsoft.com/office/drawing/2014/main" id="{FC621B0A-8D7A-9A4E-B1C8-DB8ADEEDD9D4}"/>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childTnLst>
                          </p:cTn>
                        </p:par>
                      </p:childTnLst>
                    </p:cTn>
                  </p:par>
                </p:childTnLst>
              </p:cTn>
              <p:nextCondLst>
                <p:cond evt="onClick" delay="0">
                  <p:tgtEl>
                    <p:spTgt spid="19"/>
                  </p:tgtEl>
                </p:cond>
              </p:nextCondLst>
            </p:seq>
          </p:childTnLst>
        </p:cTn>
      </p:par>
    </p:tnLst>
    <p:bldLst>
      <p:bldP spid="20" grpId="0"/>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9">
            <a:extLst>
              <a:ext uri="{FF2B5EF4-FFF2-40B4-BE49-F238E27FC236}">
                <a16:creationId xmlns:a16="http://schemas.microsoft.com/office/drawing/2014/main" id="{C2847173-1474-8E43-A19D-E929BD9D7D10}"/>
              </a:ext>
            </a:extLst>
          </p:cNvPr>
          <p:cNvSpPr txBox="1">
            <a:spLocks noChangeArrowheads="1"/>
          </p:cNvSpPr>
          <p:nvPr/>
        </p:nvSpPr>
        <p:spPr bwMode="auto">
          <a:xfrm>
            <a:off x="863600" y="1023938"/>
            <a:ext cx="5114925"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2400">
                <a:solidFill>
                  <a:schemeClr val="tx1"/>
                </a:solidFill>
              </a:rPr>
              <a:t>Jack wakes up at 6.30a.m! He has to wait half an hour before he can go downstairs. What time can he go downstairs?</a:t>
            </a:r>
          </a:p>
        </p:txBody>
      </p:sp>
      <p:sp>
        <p:nvSpPr>
          <p:cNvPr id="11" name="Rectangle 10">
            <a:hlinkClick r:id="rId2" action="ppaction://hlinksldjump"/>
            <a:extLst>
              <a:ext uri="{FF2B5EF4-FFF2-40B4-BE49-F238E27FC236}">
                <a16:creationId xmlns:a16="http://schemas.microsoft.com/office/drawing/2014/main" id="{036AB6A0-6BFA-C64D-96A9-77F2EA5F3575}"/>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1" name="TextBox 11">
            <a:hlinkClick r:id="rId2" action="ppaction://hlinksldjump"/>
            <a:extLst>
              <a:ext uri="{FF2B5EF4-FFF2-40B4-BE49-F238E27FC236}">
                <a16:creationId xmlns:a16="http://schemas.microsoft.com/office/drawing/2014/main" id="{56CA11A9-B7A8-D446-B66C-43527AEA368E}"/>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pic>
        <p:nvPicPr>
          <p:cNvPr id="17412" name="Picture 12">
            <a:extLst>
              <a:ext uri="{FF2B5EF4-FFF2-40B4-BE49-F238E27FC236}">
                <a16:creationId xmlns:a16="http://schemas.microsoft.com/office/drawing/2014/main" id="{DC512360-C57E-9947-8C25-DFE3322320A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30900" y="636588"/>
            <a:ext cx="2349500" cy="419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14">
            <a:extLst>
              <a:ext uri="{FF2B5EF4-FFF2-40B4-BE49-F238E27FC236}">
                <a16:creationId xmlns:a16="http://schemas.microsoft.com/office/drawing/2014/main" id="{8B9A78FD-338F-FD45-ADCD-21A1B180A842}"/>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6" name="TextBox 15">
            <a:extLst>
              <a:ext uri="{FF2B5EF4-FFF2-40B4-BE49-F238E27FC236}">
                <a16:creationId xmlns:a16="http://schemas.microsoft.com/office/drawing/2014/main" id="{EF7025FC-8A34-DE45-B320-7725837578D2}"/>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17" name="TextBox 16">
            <a:extLst>
              <a:ext uri="{FF2B5EF4-FFF2-40B4-BE49-F238E27FC236}">
                <a16:creationId xmlns:a16="http://schemas.microsoft.com/office/drawing/2014/main" id="{5B9FC549-D361-BA46-A9A0-7B05E25857F9}"/>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7 o’clock</a:t>
            </a:r>
          </a:p>
        </p:txBody>
      </p:sp>
      <p:sp>
        <p:nvSpPr>
          <p:cNvPr id="18" name="Rectangle 17">
            <a:extLst>
              <a:ext uri="{FF2B5EF4-FFF2-40B4-BE49-F238E27FC236}">
                <a16:creationId xmlns:a16="http://schemas.microsoft.com/office/drawing/2014/main" id="{5CADD342-016E-7C4C-98DF-A0D4CD7FE9BE}"/>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7" name="AutoShape 12" descr="Hinckley and Bosworth | Speaking for Myself">
            <a:extLst>
              <a:ext uri="{FF2B5EF4-FFF2-40B4-BE49-F238E27FC236}">
                <a16:creationId xmlns:a16="http://schemas.microsoft.com/office/drawing/2014/main" id="{B7C9B353-90D2-5345-9A6F-064ABEEFA349}"/>
              </a:ext>
            </a:extLst>
          </p:cNvPr>
          <p:cNvSpPr>
            <a:spLocks noChangeAspect="1" noChangeArrowheads="1"/>
          </p:cNvSpPr>
          <p:nvPr/>
        </p:nvSpPr>
        <p:spPr bwMode="auto">
          <a:xfrm>
            <a:off x="3416300" y="2273300"/>
            <a:ext cx="2311400"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endParaRPr lang="en-US" altLang="en-US"/>
          </a:p>
        </p:txBody>
      </p:sp>
      <p:pic>
        <p:nvPicPr>
          <p:cNvPr id="17418" name="Picture 20" descr="analog clock six thirty 6 30 | Clipart Panda - Free Clipart Images">
            <a:extLst>
              <a:ext uri="{FF2B5EF4-FFF2-40B4-BE49-F238E27FC236}">
                <a16:creationId xmlns:a16="http://schemas.microsoft.com/office/drawing/2014/main" id="{062D3384-C5FF-7348-9C41-42A8B983F4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49575" y="2411413"/>
            <a:ext cx="1714500" cy="171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childTnLst>
                    </p:cTn>
                  </p:par>
                </p:childTnLst>
              </p:cTn>
              <p:nextCondLst>
                <p:cond evt="onClick" delay="0">
                  <p:tgtEl>
                    <p:spTgt spid="16"/>
                  </p:tgtEl>
                </p:cond>
              </p:nextCondLst>
            </p:seq>
          </p:childTnLst>
        </p:cTn>
      </p:par>
    </p:tnLst>
    <p:bldLst>
      <p:bldP spid="17" grpId="0"/>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ction="ppaction://hlinksldjump"/>
            <a:extLst>
              <a:ext uri="{FF2B5EF4-FFF2-40B4-BE49-F238E27FC236}">
                <a16:creationId xmlns:a16="http://schemas.microsoft.com/office/drawing/2014/main" id="{F905BBB5-B3D6-F345-AE92-7862E015BE31}"/>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4" name="TextBox 3">
            <a:hlinkClick r:id="rId2" action="ppaction://hlinksldjump"/>
            <a:extLst>
              <a:ext uri="{FF2B5EF4-FFF2-40B4-BE49-F238E27FC236}">
                <a16:creationId xmlns:a16="http://schemas.microsoft.com/office/drawing/2014/main" id="{8647874C-E5D6-6B4B-821A-8A60447EED29}"/>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18435" name="TextBox 9">
            <a:extLst>
              <a:ext uri="{FF2B5EF4-FFF2-40B4-BE49-F238E27FC236}">
                <a16:creationId xmlns:a16="http://schemas.microsoft.com/office/drawing/2014/main" id="{CB02CAE8-51CE-4E45-8023-9EE400BD575E}"/>
              </a:ext>
            </a:extLst>
          </p:cNvPr>
          <p:cNvSpPr txBox="1">
            <a:spLocks noChangeArrowheads="1"/>
          </p:cNvSpPr>
          <p:nvPr/>
        </p:nvSpPr>
        <p:spPr bwMode="auto">
          <a:xfrm>
            <a:off x="1243013" y="1589088"/>
            <a:ext cx="427672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2400">
                <a:solidFill>
                  <a:schemeClr val="tx1"/>
                </a:solidFill>
              </a:rPr>
              <a:t>Each box contains 10 chocolates. If </a:t>
            </a:r>
          </a:p>
          <a:p>
            <a:pPr eaLnBrk="1" hangingPunct="1">
              <a:lnSpc>
                <a:spcPct val="100000"/>
              </a:lnSpc>
              <a:spcBef>
                <a:spcPct val="0"/>
              </a:spcBef>
              <a:buFontTx/>
              <a:buNone/>
            </a:pPr>
            <a:r>
              <a:rPr lang="en-GB" altLang="en-US" sz="2400">
                <a:solidFill>
                  <a:schemeClr val="tx1"/>
                </a:solidFill>
              </a:rPr>
              <a:t>Mrs West buys 4 boxes for her friends, how many chocolates will there be altogether?</a:t>
            </a:r>
          </a:p>
        </p:txBody>
      </p:sp>
      <p:sp>
        <p:nvSpPr>
          <p:cNvPr id="11" name="Rectangle 10">
            <a:extLst>
              <a:ext uri="{FF2B5EF4-FFF2-40B4-BE49-F238E27FC236}">
                <a16:creationId xmlns:a16="http://schemas.microsoft.com/office/drawing/2014/main" id="{54A0B7D1-3E52-394C-9A06-DB1ABBD13C03}"/>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TextBox 11">
            <a:extLst>
              <a:ext uri="{FF2B5EF4-FFF2-40B4-BE49-F238E27FC236}">
                <a16:creationId xmlns:a16="http://schemas.microsoft.com/office/drawing/2014/main" id="{D87D11D9-FD50-C847-86FA-F8C0461F324C}"/>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13" name="TextBox 12">
            <a:extLst>
              <a:ext uri="{FF2B5EF4-FFF2-40B4-BE49-F238E27FC236}">
                <a16:creationId xmlns:a16="http://schemas.microsoft.com/office/drawing/2014/main" id="{1185E3DB-F034-9A4D-9EE8-1A20F0F07B1D}"/>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40 chocolates</a:t>
            </a:r>
          </a:p>
        </p:txBody>
      </p:sp>
      <p:sp>
        <p:nvSpPr>
          <p:cNvPr id="14" name="Rectangle 13">
            <a:extLst>
              <a:ext uri="{FF2B5EF4-FFF2-40B4-BE49-F238E27FC236}">
                <a16:creationId xmlns:a16="http://schemas.microsoft.com/office/drawing/2014/main" id="{FCAC4A5F-2B91-A94D-B7AF-4327F1C83BD3}"/>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8440" name="Picture 1">
            <a:extLst>
              <a:ext uri="{FF2B5EF4-FFF2-40B4-BE49-F238E27FC236}">
                <a16:creationId xmlns:a16="http://schemas.microsoft.com/office/drawing/2014/main" id="{7E29D947-0EFB-4342-9768-7BA2939107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0225" y="1565275"/>
            <a:ext cx="2433638" cy="243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childTnLst>
                          </p:cTn>
                        </p:par>
                      </p:childTnLst>
                    </p:cTn>
                  </p:par>
                </p:childTnLst>
              </p:cTn>
              <p:nextCondLst>
                <p:cond evt="onClick" delay="0">
                  <p:tgtEl>
                    <p:spTgt spid="12"/>
                  </p:tgtEl>
                </p:cond>
              </p:nextCondLst>
            </p:seq>
          </p:childTnLst>
        </p:cTn>
      </p:par>
    </p:tnLst>
    <p:bldLst>
      <p:bldP spid="13" grpId="0"/>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ction="ppaction://hlinksldjump"/>
            <a:extLst>
              <a:ext uri="{FF2B5EF4-FFF2-40B4-BE49-F238E27FC236}">
                <a16:creationId xmlns:a16="http://schemas.microsoft.com/office/drawing/2014/main" id="{A2DD96D0-6CC5-9449-84D4-C8C89E34E161}"/>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8" name="TextBox 3">
            <a:hlinkClick r:id="rId2" action="ppaction://hlinksldjump"/>
            <a:extLst>
              <a:ext uri="{FF2B5EF4-FFF2-40B4-BE49-F238E27FC236}">
                <a16:creationId xmlns:a16="http://schemas.microsoft.com/office/drawing/2014/main" id="{B093468B-B15F-3843-BFBC-42C0F7537DFC}"/>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5" name="Rectangle 4">
            <a:extLst>
              <a:ext uri="{FF2B5EF4-FFF2-40B4-BE49-F238E27FC236}">
                <a16:creationId xmlns:a16="http://schemas.microsoft.com/office/drawing/2014/main" id="{F5822329-DF5E-574B-A050-8FD73C65D7BB}"/>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 name="TextBox 5">
            <a:extLst>
              <a:ext uri="{FF2B5EF4-FFF2-40B4-BE49-F238E27FC236}">
                <a16:creationId xmlns:a16="http://schemas.microsoft.com/office/drawing/2014/main" id="{8E22DACD-1FBA-1645-BAD1-881F8430255B}"/>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7" name="TextBox 6">
            <a:extLst>
              <a:ext uri="{FF2B5EF4-FFF2-40B4-BE49-F238E27FC236}">
                <a16:creationId xmlns:a16="http://schemas.microsoft.com/office/drawing/2014/main" id="{8F927E9E-3CFC-2844-A061-2501CBB96D13}"/>
              </a:ext>
            </a:extLst>
          </p:cNvPr>
          <p:cNvSpPr txBox="1">
            <a:spLocks noChangeArrowheads="1"/>
          </p:cNvSpPr>
          <p:nvPr/>
        </p:nvSpPr>
        <p:spPr bwMode="auto">
          <a:xfrm>
            <a:off x="3381375" y="4899025"/>
            <a:ext cx="2228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19</a:t>
            </a:r>
          </a:p>
        </p:txBody>
      </p:sp>
      <p:sp>
        <p:nvSpPr>
          <p:cNvPr id="8" name="Rectangle 7">
            <a:extLst>
              <a:ext uri="{FF2B5EF4-FFF2-40B4-BE49-F238E27FC236}">
                <a16:creationId xmlns:a16="http://schemas.microsoft.com/office/drawing/2014/main" id="{AA523CF1-6643-EF49-BCC7-06CC3D075C83}"/>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3" name="TextBox 11">
            <a:extLst>
              <a:ext uri="{FF2B5EF4-FFF2-40B4-BE49-F238E27FC236}">
                <a16:creationId xmlns:a16="http://schemas.microsoft.com/office/drawing/2014/main" id="{37C5293C-634A-8147-A686-E12B972916E1}"/>
              </a:ext>
            </a:extLst>
          </p:cNvPr>
          <p:cNvSpPr txBox="1">
            <a:spLocks noChangeArrowheads="1"/>
          </p:cNvSpPr>
          <p:nvPr/>
        </p:nvSpPr>
        <p:spPr bwMode="auto">
          <a:xfrm>
            <a:off x="690563" y="1423988"/>
            <a:ext cx="5381625"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3200">
                <a:solidFill>
                  <a:schemeClr val="tx1"/>
                </a:solidFill>
              </a:rPr>
              <a:t>Santa’s elves are having problems counting all the presents! Can you help?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sz="4000">
                <a:solidFill>
                  <a:schemeClr val="tx1"/>
                </a:solidFill>
              </a:rPr>
              <a:t>          10 + 9 = </a:t>
            </a:r>
          </a:p>
        </p:txBody>
      </p:sp>
      <p:pic>
        <p:nvPicPr>
          <p:cNvPr id="19464" name="Picture 14" descr="Free Vector | Christmas theme with elf and many presents">
            <a:extLst>
              <a:ext uri="{FF2B5EF4-FFF2-40B4-BE49-F238E27FC236}">
                <a16:creationId xmlns:a16="http://schemas.microsoft.com/office/drawing/2014/main" id="{B25689C8-56F2-5547-992E-BF80040D49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0225" y="1254125"/>
            <a:ext cx="2552700" cy="242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nextCondLst>
                <p:cond evt="onClick" delay="0">
                  <p:tgtEl>
                    <p:spTgt spid="6"/>
                  </p:tgtEl>
                </p:cond>
              </p:nextCondLst>
            </p:seq>
          </p:childTnLst>
        </p:cTn>
      </p:par>
    </p:tnLst>
    <p:bldLst>
      <p:bldP spid="7" grpId="0"/>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Picture 10">
            <a:extLst>
              <a:ext uri="{FF2B5EF4-FFF2-40B4-BE49-F238E27FC236}">
                <a16:creationId xmlns:a16="http://schemas.microsoft.com/office/drawing/2014/main" id="{6C0753B9-027E-CD4C-98C3-FA0EC6A06FB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21488" y="1500188"/>
            <a:ext cx="1592262" cy="158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5A2F572D-17F0-534D-BB35-E8887B30CC75}"/>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64FCD547-6967-7946-AFB0-1509F4BE1A29}"/>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F5AEDE3D-A4D3-9742-9AB0-B07E90BB4BE5}"/>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10 bows</a:t>
            </a:r>
          </a:p>
        </p:txBody>
      </p:sp>
      <p:sp>
        <p:nvSpPr>
          <p:cNvPr id="6" name="Rectangle 5">
            <a:extLst>
              <a:ext uri="{FF2B5EF4-FFF2-40B4-BE49-F238E27FC236}">
                <a16:creationId xmlns:a16="http://schemas.microsoft.com/office/drawing/2014/main" id="{D81C58EB-17EF-D44A-9F14-4AC081654AC1}"/>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3" action="ppaction://hlinksldjump"/>
            <a:extLst>
              <a:ext uri="{FF2B5EF4-FFF2-40B4-BE49-F238E27FC236}">
                <a16:creationId xmlns:a16="http://schemas.microsoft.com/office/drawing/2014/main" id="{43BB2554-219E-2740-BB8F-AC546722A8BF}"/>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0487" name="TextBox 7">
            <a:hlinkClick r:id="rId3" action="ppaction://hlinksldjump"/>
            <a:extLst>
              <a:ext uri="{FF2B5EF4-FFF2-40B4-BE49-F238E27FC236}">
                <a16:creationId xmlns:a16="http://schemas.microsoft.com/office/drawing/2014/main" id="{F6F1257F-1867-8745-A445-35808010D9C9}"/>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pic>
        <p:nvPicPr>
          <p:cNvPr id="20488" name="Picture 9">
            <a:extLst>
              <a:ext uri="{FF2B5EF4-FFF2-40B4-BE49-F238E27FC236}">
                <a16:creationId xmlns:a16="http://schemas.microsoft.com/office/drawing/2014/main" id="{2B624ECC-CA1F-654C-A301-A5AA68ECAC47}"/>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10300" y="2371725"/>
            <a:ext cx="1571625" cy="161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9" name="TextBox 11">
            <a:extLst>
              <a:ext uri="{FF2B5EF4-FFF2-40B4-BE49-F238E27FC236}">
                <a16:creationId xmlns:a16="http://schemas.microsoft.com/office/drawing/2014/main" id="{45B62C60-F0CC-7B40-AF1F-730C633BFE00}"/>
              </a:ext>
            </a:extLst>
          </p:cNvPr>
          <p:cNvSpPr txBox="1">
            <a:spLocks noChangeArrowheads="1"/>
          </p:cNvSpPr>
          <p:nvPr/>
        </p:nvSpPr>
        <p:spPr bwMode="auto">
          <a:xfrm>
            <a:off x="766763" y="847725"/>
            <a:ext cx="5727700"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3200">
                <a:solidFill>
                  <a:schemeClr val="tx1"/>
                </a:solidFill>
              </a:rPr>
              <a:t>Santa’s elves have put sparkly red bows on 6 presents and blue sparkly bows on 4 presents. How many presents have they put bows on altogether?</a:t>
            </a:r>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B076EAB-121D-1744-A540-D580626D4629}"/>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68E302FC-7933-D84E-B424-070884E0BB26}"/>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06353ED9-8647-8E43-A96A-219DE0F00533}"/>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3 mince pies</a:t>
            </a:r>
          </a:p>
        </p:txBody>
      </p:sp>
      <p:sp>
        <p:nvSpPr>
          <p:cNvPr id="6" name="Rectangle 5">
            <a:extLst>
              <a:ext uri="{FF2B5EF4-FFF2-40B4-BE49-F238E27FC236}">
                <a16:creationId xmlns:a16="http://schemas.microsoft.com/office/drawing/2014/main" id="{98972232-8A81-1843-B3CE-9A19017BBDE3}"/>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4F50ED43-636D-6A4A-A6A6-308E702AE83B}"/>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1510" name="TextBox 7">
            <a:hlinkClick r:id="rId2" action="ppaction://hlinksldjump"/>
            <a:extLst>
              <a:ext uri="{FF2B5EF4-FFF2-40B4-BE49-F238E27FC236}">
                <a16:creationId xmlns:a16="http://schemas.microsoft.com/office/drawing/2014/main" id="{A671FAB2-CF91-484E-8C93-63FE7698D4C7}"/>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1511" name="TextBox 9">
            <a:extLst>
              <a:ext uri="{FF2B5EF4-FFF2-40B4-BE49-F238E27FC236}">
                <a16:creationId xmlns:a16="http://schemas.microsoft.com/office/drawing/2014/main" id="{B862F7DA-AD51-0444-93B2-AF538921B82E}"/>
              </a:ext>
            </a:extLst>
          </p:cNvPr>
          <p:cNvSpPr txBox="1">
            <a:spLocks noChangeArrowheads="1"/>
          </p:cNvSpPr>
          <p:nvPr/>
        </p:nvSpPr>
        <p:spPr bwMode="auto">
          <a:xfrm>
            <a:off x="835025" y="685800"/>
            <a:ext cx="76263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2800">
                <a:solidFill>
                  <a:schemeClr val="tx1"/>
                </a:solidFill>
              </a:rPr>
              <a:t>Mrs Claus was making mince pies for the annual North Pole party. She made 6 mince pies. Half of them have been eating by a cheeky elf! How many does she have left?</a:t>
            </a:r>
          </a:p>
        </p:txBody>
      </p:sp>
      <p:pic>
        <p:nvPicPr>
          <p:cNvPr id="21512" name="Picture 10">
            <a:extLst>
              <a:ext uri="{FF2B5EF4-FFF2-40B4-BE49-F238E27FC236}">
                <a16:creationId xmlns:a16="http://schemas.microsoft.com/office/drawing/2014/main" id="{A20257A8-1A96-764F-A76A-5825B71513B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44675" y="3311525"/>
            <a:ext cx="112395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Picture 11">
            <a:extLst>
              <a:ext uri="{FF2B5EF4-FFF2-40B4-BE49-F238E27FC236}">
                <a16:creationId xmlns:a16="http://schemas.microsoft.com/office/drawing/2014/main" id="{2D23A2C6-DB75-BE46-8327-420A1F4065C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11042">
            <a:off x="763588" y="3381375"/>
            <a:ext cx="985837"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4" name="Picture 12">
            <a:extLst>
              <a:ext uri="{FF2B5EF4-FFF2-40B4-BE49-F238E27FC236}">
                <a16:creationId xmlns:a16="http://schemas.microsoft.com/office/drawing/2014/main" id="{DD10FD79-C286-9C4C-9C91-338FDCB62C7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25409">
            <a:off x="3182938" y="3290888"/>
            <a:ext cx="1185862"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12">
            <a:extLst>
              <a:ext uri="{FF2B5EF4-FFF2-40B4-BE49-F238E27FC236}">
                <a16:creationId xmlns:a16="http://schemas.microsoft.com/office/drawing/2014/main" id="{D45228C1-45C0-7F46-9B67-0630031FA8E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25409">
            <a:off x="6026150" y="3211513"/>
            <a:ext cx="1184275"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6" name="Picture 12">
            <a:extLst>
              <a:ext uri="{FF2B5EF4-FFF2-40B4-BE49-F238E27FC236}">
                <a16:creationId xmlns:a16="http://schemas.microsoft.com/office/drawing/2014/main" id="{5D9746AD-22F8-7843-A6B2-85FCF4913A1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25409">
            <a:off x="4606925" y="3290888"/>
            <a:ext cx="1185863"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7" name="Picture 12">
            <a:extLst>
              <a:ext uri="{FF2B5EF4-FFF2-40B4-BE49-F238E27FC236}">
                <a16:creationId xmlns:a16="http://schemas.microsoft.com/office/drawing/2014/main" id="{B3225983-F95D-614A-9231-015AC9681B9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25409">
            <a:off x="7443788" y="3211513"/>
            <a:ext cx="1185862"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10E092E-EDC2-D940-B34F-6F355870E40A}"/>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0CCC8489-1E22-BC40-A741-C70BE5AF6BB8}"/>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18C98300-21D2-5E49-A283-92A7B635E888}"/>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Triangle</a:t>
            </a:r>
          </a:p>
        </p:txBody>
      </p:sp>
      <p:sp>
        <p:nvSpPr>
          <p:cNvPr id="6" name="Rectangle 5">
            <a:extLst>
              <a:ext uri="{FF2B5EF4-FFF2-40B4-BE49-F238E27FC236}">
                <a16:creationId xmlns:a16="http://schemas.microsoft.com/office/drawing/2014/main" id="{B9F745F8-63E2-F749-B2E5-8E13074130F6}"/>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DE122097-20C6-C64A-9789-29F4EFF82D33}"/>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4" name="TextBox 7">
            <a:hlinkClick r:id="rId2" action="ppaction://hlinksldjump"/>
            <a:extLst>
              <a:ext uri="{FF2B5EF4-FFF2-40B4-BE49-F238E27FC236}">
                <a16:creationId xmlns:a16="http://schemas.microsoft.com/office/drawing/2014/main" id="{8EEBCFE7-8DD8-4044-92CB-ECAF096360F9}"/>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pic>
        <p:nvPicPr>
          <p:cNvPr id="22535" name="Picture 9">
            <a:extLst>
              <a:ext uri="{FF2B5EF4-FFF2-40B4-BE49-F238E27FC236}">
                <a16:creationId xmlns:a16="http://schemas.microsoft.com/office/drawing/2014/main" id="{4B1D633C-CB63-FF49-8A78-B5037CFB1D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10300" y="1187450"/>
            <a:ext cx="1651000" cy="389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6" name="TextBox 10">
            <a:extLst>
              <a:ext uri="{FF2B5EF4-FFF2-40B4-BE49-F238E27FC236}">
                <a16:creationId xmlns:a16="http://schemas.microsoft.com/office/drawing/2014/main" id="{13F7BD9A-A3B7-B140-BE15-D5311A1DA46E}"/>
              </a:ext>
            </a:extLst>
          </p:cNvPr>
          <p:cNvSpPr txBox="1">
            <a:spLocks noChangeArrowheads="1"/>
          </p:cNvSpPr>
          <p:nvPr/>
        </p:nvSpPr>
        <p:spPr bwMode="auto">
          <a:xfrm>
            <a:off x="1136650" y="1150938"/>
            <a:ext cx="4832350"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3200">
                <a:solidFill>
                  <a:schemeClr val="tx1"/>
                </a:solidFill>
              </a:rPr>
              <a:t>Ho! Ho! Ho!</a:t>
            </a:r>
          </a:p>
          <a:p>
            <a:pPr eaLnBrk="1" hangingPunct="1">
              <a:lnSpc>
                <a:spcPct val="100000"/>
              </a:lnSpc>
              <a:spcBef>
                <a:spcPct val="0"/>
              </a:spcBef>
              <a:buFontTx/>
              <a:buNone/>
            </a:pPr>
            <a:endParaRPr lang="en-GB" altLang="en-US" sz="3200">
              <a:solidFill>
                <a:schemeClr val="tx1"/>
              </a:solidFill>
            </a:endParaRPr>
          </a:p>
          <a:p>
            <a:pPr eaLnBrk="1" hangingPunct="1">
              <a:lnSpc>
                <a:spcPct val="100000"/>
              </a:lnSpc>
              <a:spcBef>
                <a:spcPct val="0"/>
              </a:spcBef>
              <a:buFontTx/>
              <a:buNone/>
            </a:pPr>
            <a:r>
              <a:rPr lang="en-GB" altLang="en-US" sz="3200">
                <a:solidFill>
                  <a:schemeClr val="tx1"/>
                </a:solidFill>
              </a:rPr>
              <a:t>I have a 2D shape it has 3 sides. What shape is it?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endParaRPr lang="en-GB" altLang="en-US">
              <a:solidFill>
                <a:schemeClr val="tx1"/>
              </a:solidFill>
            </a:endParaRPr>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F5613D8-F6B6-7E4E-8DB7-08C52165F429}"/>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B6B4E65E-D60C-E946-B830-27C72058FA6A}"/>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6" name="Rectangle 5">
            <a:extLst>
              <a:ext uri="{FF2B5EF4-FFF2-40B4-BE49-F238E27FC236}">
                <a16:creationId xmlns:a16="http://schemas.microsoft.com/office/drawing/2014/main" id="{E61C3C2A-8C01-C74F-8D27-8B9DD86795CE}"/>
              </a:ext>
            </a:extLst>
          </p:cNvPr>
          <p:cNvSpPr/>
          <p:nvPr/>
        </p:nvSpPr>
        <p:spPr>
          <a:xfrm>
            <a:off x="3381375" y="4640263"/>
            <a:ext cx="2228850" cy="695325"/>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93D1C1AD-3316-4740-BD5C-0E717A561C8F}"/>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7" name="TextBox 7">
            <a:hlinkClick r:id="rId2" action="ppaction://hlinksldjump"/>
            <a:extLst>
              <a:ext uri="{FF2B5EF4-FFF2-40B4-BE49-F238E27FC236}">
                <a16:creationId xmlns:a16="http://schemas.microsoft.com/office/drawing/2014/main" id="{CA9F4BE1-6CD6-314E-B5B5-ED9020628A7E}"/>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3558" name="TextBox 10">
            <a:extLst>
              <a:ext uri="{FF2B5EF4-FFF2-40B4-BE49-F238E27FC236}">
                <a16:creationId xmlns:a16="http://schemas.microsoft.com/office/drawing/2014/main" id="{524F5FBD-82C9-C748-BF0B-102DE385374E}"/>
              </a:ext>
            </a:extLst>
          </p:cNvPr>
          <p:cNvSpPr txBox="1">
            <a:spLocks noChangeArrowheads="1"/>
          </p:cNvSpPr>
          <p:nvPr/>
        </p:nvSpPr>
        <p:spPr bwMode="auto">
          <a:xfrm>
            <a:off x="682625" y="1200150"/>
            <a:ext cx="5081588"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2800">
                <a:solidFill>
                  <a:schemeClr val="tx1"/>
                </a:solidFill>
              </a:rPr>
              <a:t>Mrs Bagley wants to buy a Christmas cake. It costs 10p. Does she enough money?</a:t>
            </a:r>
          </a:p>
        </p:txBody>
      </p:sp>
      <p:pic>
        <p:nvPicPr>
          <p:cNvPr id="23559" name="Picture 11" descr="Christmas Cake, Cake Clipart, Dessert PNG and Vector with Transparent  Background for Free Download | Cake clipart, Christmas cake, Cake">
            <a:extLst>
              <a:ext uri="{FF2B5EF4-FFF2-40B4-BE49-F238E27FC236}">
                <a16:creationId xmlns:a16="http://schemas.microsoft.com/office/drawing/2014/main" id="{82D22F68-B629-9940-83F9-5E0BD8A160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32475" y="1212850"/>
            <a:ext cx="26289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60" name="Picture 13" descr="Library of 5p coin banner freeuse png files ▻▻▻ Clipart Art 2019">
            <a:extLst>
              <a:ext uri="{FF2B5EF4-FFF2-40B4-BE49-F238E27FC236}">
                <a16:creationId xmlns:a16="http://schemas.microsoft.com/office/drawing/2014/main" id="{59A711AA-3B8F-F24C-A911-E34585984A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6913" y="3175000"/>
            <a:ext cx="835025" cy="82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310FD0DD-CC3E-6D4C-A65B-F1B3FC96E557}"/>
              </a:ext>
            </a:extLst>
          </p:cNvPr>
          <p:cNvSpPr txBox="1">
            <a:spLocks noChangeArrowheads="1"/>
          </p:cNvSpPr>
          <p:nvPr/>
        </p:nvSpPr>
        <p:spPr bwMode="auto">
          <a:xfrm>
            <a:off x="4186238" y="4803775"/>
            <a:ext cx="463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a:t>No</a:t>
            </a:r>
          </a:p>
        </p:txBody>
      </p:sp>
      <p:pic>
        <p:nvPicPr>
          <p:cNvPr id="23562" name="Picture 17" descr="New Pence Two Pence - 2p Coin Clipart, HD Png Download , Transparent Png  Image - PNGitem">
            <a:extLst>
              <a:ext uri="{FF2B5EF4-FFF2-40B4-BE49-F238E27FC236}">
                <a16:creationId xmlns:a16="http://schemas.microsoft.com/office/drawing/2014/main" id="{38FAAAC8-98CA-504C-8C53-AEC94CE55E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59100" y="3049588"/>
            <a:ext cx="1111250"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3" name="TextBox 7">
            <a:extLst>
              <a:ext uri="{FF2B5EF4-FFF2-40B4-BE49-F238E27FC236}">
                <a16:creationId xmlns:a16="http://schemas.microsoft.com/office/drawing/2014/main" id="{EA387D5B-5ED1-DD4D-BD88-A608FBBFC3AD}"/>
              </a:ext>
            </a:extLst>
          </p:cNvPr>
          <p:cNvSpPr txBox="1">
            <a:spLocks noChangeArrowheads="1"/>
          </p:cNvSpPr>
          <p:nvPr/>
        </p:nvSpPr>
        <p:spPr bwMode="auto">
          <a:xfrm>
            <a:off x="7866063" y="2343150"/>
            <a:ext cx="5953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a:t>10p</a:t>
            </a:r>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childTnLst>
                                </p:cTn>
                              </p:par>
                            </p:childTnLst>
                          </p:cTn>
                        </p:par>
                      </p:childTnLst>
                    </p:cTn>
                  </p:par>
                </p:childTnLst>
              </p:cTn>
              <p:nextCondLst>
                <p:cond evt="onClick" delay="0">
                  <p:tgtEl>
                    <p:spTgt spid="4"/>
                  </p:tgtEl>
                </p:cond>
              </p:nextCondLst>
            </p:seq>
          </p:childTnLst>
        </p:cTn>
      </p:par>
    </p:tnLst>
    <p:bldLst>
      <p:bldP spid="6" grpId="0" animBg="1"/>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A3FE4A-759D-B443-8114-27918978FC31}"/>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6323E46A-05E0-AC41-B25F-EE77F6F88D47}"/>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C9D63A01-5BC8-8F4D-8DD4-6E74016B378A}"/>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backwards</a:t>
            </a:r>
          </a:p>
        </p:txBody>
      </p:sp>
      <p:sp>
        <p:nvSpPr>
          <p:cNvPr id="6" name="Rectangle 5">
            <a:extLst>
              <a:ext uri="{FF2B5EF4-FFF2-40B4-BE49-F238E27FC236}">
                <a16:creationId xmlns:a16="http://schemas.microsoft.com/office/drawing/2014/main" id="{A5FC4E67-A215-9D4E-AB2F-778D63296338}"/>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95B2A060-67D5-3F42-85E1-2EFE97A1C00B}"/>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2" name="TextBox 7">
            <a:hlinkClick r:id="rId2" action="ppaction://hlinksldjump"/>
            <a:extLst>
              <a:ext uri="{FF2B5EF4-FFF2-40B4-BE49-F238E27FC236}">
                <a16:creationId xmlns:a16="http://schemas.microsoft.com/office/drawing/2014/main" id="{3C5E9857-D37C-2344-9020-00B113D9BE1C}"/>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pic>
        <p:nvPicPr>
          <p:cNvPr id="24583" name="Picture 13" descr="▷ Christmas Tree: Animated Images, Gifs, Pictures &amp; Animations - 100% FREE!">
            <a:extLst>
              <a:ext uri="{FF2B5EF4-FFF2-40B4-BE49-F238E27FC236}">
                <a16:creationId xmlns:a16="http://schemas.microsoft.com/office/drawing/2014/main" id="{3177A946-04A1-7245-8A86-74EBCD02F0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3225" y="1254125"/>
            <a:ext cx="3176588" cy="317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TextBox 1">
            <a:extLst>
              <a:ext uri="{FF2B5EF4-FFF2-40B4-BE49-F238E27FC236}">
                <a16:creationId xmlns:a16="http://schemas.microsoft.com/office/drawing/2014/main" id="{8F2F50F6-5C97-4947-A477-567D64F20FB0}"/>
              </a:ext>
            </a:extLst>
          </p:cNvPr>
          <p:cNvSpPr txBox="1">
            <a:spLocks noChangeArrowheads="1"/>
          </p:cNvSpPr>
          <p:nvPr/>
        </p:nvSpPr>
        <p:spPr bwMode="auto">
          <a:xfrm>
            <a:off x="2486025" y="3233738"/>
            <a:ext cx="2225675"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sz="4400"/>
              <a:t>22 – 9 =</a:t>
            </a:r>
          </a:p>
        </p:txBody>
      </p:sp>
      <p:pic>
        <p:nvPicPr>
          <p:cNvPr id="24585" name="Picture 7">
            <a:extLst>
              <a:ext uri="{FF2B5EF4-FFF2-40B4-BE49-F238E27FC236}">
                <a16:creationId xmlns:a16="http://schemas.microsoft.com/office/drawing/2014/main" id="{1426275D-16EE-D14F-BBC5-09B6851C9E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2625" y="654050"/>
            <a:ext cx="5859463" cy="134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6" name="TextBox 8">
            <a:extLst>
              <a:ext uri="{FF2B5EF4-FFF2-40B4-BE49-F238E27FC236}">
                <a16:creationId xmlns:a16="http://schemas.microsoft.com/office/drawing/2014/main" id="{BB76CEA9-FE9A-1E49-BEEA-50D2881CF56E}"/>
              </a:ext>
            </a:extLst>
          </p:cNvPr>
          <p:cNvSpPr txBox="1">
            <a:spLocks noChangeArrowheads="1"/>
          </p:cNvSpPr>
          <p:nvPr/>
        </p:nvSpPr>
        <p:spPr bwMode="auto">
          <a:xfrm>
            <a:off x="914400" y="1922463"/>
            <a:ext cx="479266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r>
              <a:rPr lang="en-US" altLang="en-US" sz="2800"/>
              <a:t>I want to use the number to solve this sum. Do I jump forwards or backwards?</a:t>
            </a:r>
          </a:p>
        </p:txBody>
      </p:sp>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6D717CD-0D16-2C43-B18C-30C52BFE19E0}"/>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58F1CA52-52A6-7549-9C6D-746D9D96EBCA}"/>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0F744791-2B29-694F-B043-31E199E85BE8}"/>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90</a:t>
            </a:r>
          </a:p>
        </p:txBody>
      </p:sp>
      <p:sp>
        <p:nvSpPr>
          <p:cNvPr id="6" name="Rectangle 5">
            <a:extLst>
              <a:ext uri="{FF2B5EF4-FFF2-40B4-BE49-F238E27FC236}">
                <a16:creationId xmlns:a16="http://schemas.microsoft.com/office/drawing/2014/main" id="{D62E30C7-5ED5-8C40-8DD2-2F924E853A43}"/>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2CC73165-87B0-0A4E-9513-B3CBE957FC64}"/>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5606" name="TextBox 7">
            <a:hlinkClick r:id="rId2" action="ppaction://hlinksldjump"/>
            <a:extLst>
              <a:ext uri="{FF2B5EF4-FFF2-40B4-BE49-F238E27FC236}">
                <a16:creationId xmlns:a16="http://schemas.microsoft.com/office/drawing/2014/main" id="{2C7A44D6-B01A-104A-8216-1DBA82328802}"/>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5607" name="TextBox 9">
            <a:extLst>
              <a:ext uri="{FF2B5EF4-FFF2-40B4-BE49-F238E27FC236}">
                <a16:creationId xmlns:a16="http://schemas.microsoft.com/office/drawing/2014/main" id="{25D33EE1-A29F-A94E-BE43-1F9BC9FEFD55}"/>
              </a:ext>
            </a:extLst>
          </p:cNvPr>
          <p:cNvSpPr txBox="1">
            <a:spLocks noChangeArrowheads="1"/>
          </p:cNvSpPr>
          <p:nvPr/>
        </p:nvSpPr>
        <p:spPr bwMode="auto">
          <a:xfrm>
            <a:off x="4654550" y="741363"/>
            <a:ext cx="2979738"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a:solidFill>
                  <a:schemeClr val="tx1"/>
                </a:solidFill>
              </a:rPr>
              <a:t>The Christmas lights are switched on. There are 100 fairy lights but 10 of them don’t work.</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How many do work?</a:t>
            </a:r>
          </a:p>
        </p:txBody>
      </p:sp>
      <p:pic>
        <p:nvPicPr>
          <p:cNvPr id="25608" name="Picture 10">
            <a:extLst>
              <a:ext uri="{FF2B5EF4-FFF2-40B4-BE49-F238E27FC236}">
                <a16:creationId xmlns:a16="http://schemas.microsoft.com/office/drawing/2014/main" id="{66E4E3C0-1CDB-1043-9BD3-DE9861603C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16700" y="2089150"/>
            <a:ext cx="2071688"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9" name="Picture 9">
            <a:extLst>
              <a:ext uri="{FF2B5EF4-FFF2-40B4-BE49-F238E27FC236}">
                <a16:creationId xmlns:a16="http://schemas.microsoft.com/office/drawing/2014/main" id="{682CB98E-5228-924D-A8CE-A06F06B3FC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688" y="700088"/>
            <a:ext cx="3814762" cy="3814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D064A23-4078-DB45-AF6D-C397DE3E424B}"/>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4D6D3C88-29A8-5C44-B02D-DABCF1AF33A7}"/>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8BECFFFA-2D37-C146-9F70-CDFAAC21F6B8}"/>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10p</a:t>
            </a:r>
          </a:p>
        </p:txBody>
      </p:sp>
      <p:sp>
        <p:nvSpPr>
          <p:cNvPr id="6" name="Rectangle 5">
            <a:extLst>
              <a:ext uri="{FF2B5EF4-FFF2-40B4-BE49-F238E27FC236}">
                <a16:creationId xmlns:a16="http://schemas.microsoft.com/office/drawing/2014/main" id="{7104DE2D-12AC-7A4E-B315-24A8C885AD8E}"/>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CEDF8CC5-E5CB-FD49-B0F7-DF9E22484870}"/>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6630" name="TextBox 7">
            <a:hlinkClick r:id="rId2" action="ppaction://hlinksldjump"/>
            <a:extLst>
              <a:ext uri="{FF2B5EF4-FFF2-40B4-BE49-F238E27FC236}">
                <a16:creationId xmlns:a16="http://schemas.microsoft.com/office/drawing/2014/main" id="{CD27DAD0-7120-C14E-8180-D1F81FBBAECB}"/>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6631" name="TextBox 9">
            <a:extLst>
              <a:ext uri="{FF2B5EF4-FFF2-40B4-BE49-F238E27FC236}">
                <a16:creationId xmlns:a16="http://schemas.microsoft.com/office/drawing/2014/main" id="{501330A0-B27E-7C4D-931D-C271ECB5851C}"/>
              </a:ext>
            </a:extLst>
          </p:cNvPr>
          <p:cNvSpPr txBox="1">
            <a:spLocks noChangeArrowheads="1"/>
          </p:cNvSpPr>
          <p:nvPr/>
        </p:nvSpPr>
        <p:spPr bwMode="auto">
          <a:xfrm>
            <a:off x="682625" y="1925638"/>
            <a:ext cx="58705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2400">
                <a:solidFill>
                  <a:schemeClr val="tx1"/>
                </a:solidFill>
              </a:rPr>
              <a:t>One cracker cost 5p. How much will two crackers cost?</a:t>
            </a:r>
          </a:p>
        </p:txBody>
      </p:sp>
      <p:pic>
        <p:nvPicPr>
          <p:cNvPr id="26632" name="Picture 10">
            <a:extLst>
              <a:ext uri="{FF2B5EF4-FFF2-40B4-BE49-F238E27FC236}">
                <a16:creationId xmlns:a16="http://schemas.microsoft.com/office/drawing/2014/main" id="{ED001E9A-CC33-7A46-967D-B1A4AF6DDCD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11838" y="1184275"/>
            <a:ext cx="2649537" cy="163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1">
            <a:extLst>
              <a:ext uri="{FF2B5EF4-FFF2-40B4-BE49-F238E27FC236}">
                <a16:creationId xmlns:a16="http://schemas.microsoft.com/office/drawing/2014/main" id="{3E73A32A-306B-F749-B3D1-671E3A54702C}"/>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936143">
            <a:off x="991394" y="3204369"/>
            <a:ext cx="2239963"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133FAFC-E4B3-5D42-AF50-05F490FDD04A}"/>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36C218F9-6275-F84F-9529-DF4240B4242F}"/>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5C77A5B4-CAE2-644F-B713-838CB70A0D8F}"/>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5 presents</a:t>
            </a:r>
          </a:p>
        </p:txBody>
      </p:sp>
      <p:sp>
        <p:nvSpPr>
          <p:cNvPr id="6" name="Rectangle 5">
            <a:extLst>
              <a:ext uri="{FF2B5EF4-FFF2-40B4-BE49-F238E27FC236}">
                <a16:creationId xmlns:a16="http://schemas.microsoft.com/office/drawing/2014/main" id="{C82D8C2D-8356-214B-A6CC-42ABA7A47250}"/>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F63CF888-60EB-E241-9006-D43520F0C5C0}"/>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7654" name="TextBox 7">
            <a:hlinkClick r:id="rId2" action="ppaction://hlinksldjump"/>
            <a:extLst>
              <a:ext uri="{FF2B5EF4-FFF2-40B4-BE49-F238E27FC236}">
                <a16:creationId xmlns:a16="http://schemas.microsoft.com/office/drawing/2014/main" id="{C30C8011-D375-F943-96E1-BDDD4A989E31}"/>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7655" name="TextBox 9">
            <a:extLst>
              <a:ext uri="{FF2B5EF4-FFF2-40B4-BE49-F238E27FC236}">
                <a16:creationId xmlns:a16="http://schemas.microsoft.com/office/drawing/2014/main" id="{599E8B0A-5541-A24B-A357-8318BEE0E983}"/>
              </a:ext>
            </a:extLst>
          </p:cNvPr>
          <p:cNvSpPr txBox="1">
            <a:spLocks noChangeArrowheads="1"/>
          </p:cNvSpPr>
          <p:nvPr/>
        </p:nvSpPr>
        <p:spPr bwMode="auto">
          <a:xfrm>
            <a:off x="842963" y="1169988"/>
            <a:ext cx="6149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2800">
                <a:solidFill>
                  <a:schemeClr val="tx1"/>
                </a:solidFill>
              </a:rPr>
              <a:t>Jazzy the elf has wrapped 2 presents. She has another 3 to wrap. How many will she have wrapped altogether?</a:t>
            </a:r>
          </a:p>
        </p:txBody>
      </p:sp>
      <p:pic>
        <p:nvPicPr>
          <p:cNvPr id="27656" name="Picture 10">
            <a:extLst>
              <a:ext uri="{FF2B5EF4-FFF2-40B4-BE49-F238E27FC236}">
                <a16:creationId xmlns:a16="http://schemas.microsoft.com/office/drawing/2014/main" id="{ED39B3B7-D9E8-7242-8D1A-00166E35EB8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072313" y="1200150"/>
            <a:ext cx="1377950"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7" name="Picture 11">
            <a:extLst>
              <a:ext uri="{FF2B5EF4-FFF2-40B4-BE49-F238E27FC236}">
                <a16:creationId xmlns:a16="http://schemas.microsoft.com/office/drawing/2014/main" id="{B5FAB605-256E-5549-AE71-67BE509F064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06650" y="3098800"/>
            <a:ext cx="151130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8" name="Picture 12">
            <a:extLst>
              <a:ext uri="{FF2B5EF4-FFF2-40B4-BE49-F238E27FC236}">
                <a16:creationId xmlns:a16="http://schemas.microsoft.com/office/drawing/2014/main" id="{A4117B3A-A152-064E-A394-763931E50585}"/>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206500" y="3402013"/>
            <a:ext cx="15113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1F1634C-0DB0-0749-8594-4750CEC1F679}"/>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 name="TextBox 3">
            <a:extLst>
              <a:ext uri="{FF2B5EF4-FFF2-40B4-BE49-F238E27FC236}">
                <a16:creationId xmlns:a16="http://schemas.microsoft.com/office/drawing/2014/main" id="{F9A1F666-A120-4D4F-83AA-41A523B930D0}"/>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5" name="TextBox 4">
            <a:extLst>
              <a:ext uri="{FF2B5EF4-FFF2-40B4-BE49-F238E27FC236}">
                <a16:creationId xmlns:a16="http://schemas.microsoft.com/office/drawing/2014/main" id="{373952F9-0C57-9E47-AA9D-4D3D892B688F}"/>
              </a:ext>
            </a:extLst>
          </p:cNvPr>
          <p:cNvSpPr txBox="1">
            <a:spLocks noChangeArrowheads="1"/>
          </p:cNvSpPr>
          <p:nvPr/>
        </p:nvSpPr>
        <p:spPr bwMode="auto">
          <a:xfrm>
            <a:off x="3598863" y="4899025"/>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sphere</a:t>
            </a:r>
          </a:p>
        </p:txBody>
      </p:sp>
      <p:sp>
        <p:nvSpPr>
          <p:cNvPr id="6" name="Rectangle 5">
            <a:extLst>
              <a:ext uri="{FF2B5EF4-FFF2-40B4-BE49-F238E27FC236}">
                <a16:creationId xmlns:a16="http://schemas.microsoft.com/office/drawing/2014/main" id="{2CC43775-03D3-F045-A513-56693852E6C6}"/>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a:hlinkClick r:id="rId2" action="ppaction://hlinksldjump"/>
            <a:extLst>
              <a:ext uri="{FF2B5EF4-FFF2-40B4-BE49-F238E27FC236}">
                <a16:creationId xmlns:a16="http://schemas.microsoft.com/office/drawing/2014/main" id="{2355BC9E-3B2F-784A-8A92-037264DA7AEB}"/>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8678" name="TextBox 7">
            <a:hlinkClick r:id="rId2" action="ppaction://hlinksldjump"/>
            <a:extLst>
              <a:ext uri="{FF2B5EF4-FFF2-40B4-BE49-F238E27FC236}">
                <a16:creationId xmlns:a16="http://schemas.microsoft.com/office/drawing/2014/main" id="{F430B003-4F2D-FE4B-89D5-1929B1881405}"/>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8679" name="TextBox 9">
            <a:extLst>
              <a:ext uri="{FF2B5EF4-FFF2-40B4-BE49-F238E27FC236}">
                <a16:creationId xmlns:a16="http://schemas.microsoft.com/office/drawing/2014/main" id="{41D6A6DE-2102-B04D-B088-76C1A9236946}"/>
              </a:ext>
            </a:extLst>
          </p:cNvPr>
          <p:cNvSpPr txBox="1">
            <a:spLocks noChangeArrowheads="1"/>
          </p:cNvSpPr>
          <p:nvPr/>
        </p:nvSpPr>
        <p:spPr bwMode="auto">
          <a:xfrm>
            <a:off x="860425" y="1654175"/>
            <a:ext cx="50419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3600">
                <a:solidFill>
                  <a:schemeClr val="tx1"/>
                </a:solidFill>
              </a:rPr>
              <a:t>What 3D shape are the baubles on the tree?</a:t>
            </a:r>
          </a:p>
        </p:txBody>
      </p:sp>
      <p:pic>
        <p:nvPicPr>
          <p:cNvPr id="28680" name="Picture 10">
            <a:extLst>
              <a:ext uri="{FF2B5EF4-FFF2-40B4-BE49-F238E27FC236}">
                <a16:creationId xmlns:a16="http://schemas.microsoft.com/office/drawing/2014/main" id="{B9AF1A35-A9CB-3E4A-9DB0-9679F2B70E8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81713" y="1019175"/>
            <a:ext cx="2379662" cy="424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nextCondLst>
                <p:cond evt="onClick" delay="0">
                  <p:tgtEl>
                    <p:spTgt spid="4"/>
                  </p:tgtEl>
                </p:cond>
              </p:nextCondLst>
            </p:seq>
          </p:childTnLst>
        </p:cTn>
      </p:par>
    </p:tnLst>
    <p:bldLst>
      <p:bldP spid="5" grpId="0"/>
      <p:bldP spid="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1C68F31-D972-E347-AA6A-C4DC6D0C9C40}"/>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TextBox 4">
            <a:extLst>
              <a:ext uri="{FF2B5EF4-FFF2-40B4-BE49-F238E27FC236}">
                <a16:creationId xmlns:a16="http://schemas.microsoft.com/office/drawing/2014/main" id="{2C0DABF1-395C-DF40-98AB-AA7371286EEF}"/>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6" name="TextBox 5">
            <a:extLst>
              <a:ext uri="{FF2B5EF4-FFF2-40B4-BE49-F238E27FC236}">
                <a16:creationId xmlns:a16="http://schemas.microsoft.com/office/drawing/2014/main" id="{21AAD679-C689-B74F-88B0-E5AD22D7D4CA}"/>
              </a:ext>
            </a:extLst>
          </p:cNvPr>
          <p:cNvSpPr txBox="1">
            <a:spLocks noChangeArrowheads="1"/>
          </p:cNvSpPr>
          <p:nvPr/>
        </p:nvSpPr>
        <p:spPr bwMode="auto">
          <a:xfrm>
            <a:off x="3389313" y="4899025"/>
            <a:ext cx="2220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cube</a:t>
            </a:r>
          </a:p>
        </p:txBody>
      </p:sp>
      <p:sp>
        <p:nvSpPr>
          <p:cNvPr id="7" name="Rectangle 6">
            <a:extLst>
              <a:ext uri="{FF2B5EF4-FFF2-40B4-BE49-F238E27FC236}">
                <a16:creationId xmlns:a16="http://schemas.microsoft.com/office/drawing/2014/main" id="{3BF07E84-C6DB-6F4D-B2E4-3D27B7BA41DC}"/>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hlinkClick r:id="rId2" action="ppaction://hlinksldjump"/>
            <a:extLst>
              <a:ext uri="{FF2B5EF4-FFF2-40B4-BE49-F238E27FC236}">
                <a16:creationId xmlns:a16="http://schemas.microsoft.com/office/drawing/2014/main" id="{AD6845A1-DD97-9A46-BF7C-88CC6805B5E6}"/>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702" name="TextBox 8">
            <a:hlinkClick r:id="rId2" action="ppaction://hlinksldjump"/>
            <a:extLst>
              <a:ext uri="{FF2B5EF4-FFF2-40B4-BE49-F238E27FC236}">
                <a16:creationId xmlns:a16="http://schemas.microsoft.com/office/drawing/2014/main" id="{B8791B29-D16C-2E4D-801C-BBD5FA5FDCA7}"/>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29703" name="TextBox 9">
            <a:extLst>
              <a:ext uri="{FF2B5EF4-FFF2-40B4-BE49-F238E27FC236}">
                <a16:creationId xmlns:a16="http://schemas.microsoft.com/office/drawing/2014/main" id="{80A2524D-DFD0-DD48-B6EC-7DFE65AF68C0}"/>
              </a:ext>
            </a:extLst>
          </p:cNvPr>
          <p:cNvSpPr txBox="1">
            <a:spLocks noChangeArrowheads="1"/>
          </p:cNvSpPr>
          <p:nvPr/>
        </p:nvSpPr>
        <p:spPr bwMode="auto">
          <a:xfrm>
            <a:off x="3970338" y="1890713"/>
            <a:ext cx="4606925"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sz="3200">
                <a:solidFill>
                  <a:schemeClr val="tx1"/>
                </a:solidFill>
              </a:rPr>
              <a:t>What 3D shape is my present?</a:t>
            </a:r>
          </a:p>
        </p:txBody>
      </p:sp>
      <p:pic>
        <p:nvPicPr>
          <p:cNvPr id="29704" name="Picture 11" descr="Christmas Present Clipart | Clipart Panda - Free Clipart Images | Christmas present  clip art, Free clip art, Clip art">
            <a:extLst>
              <a:ext uri="{FF2B5EF4-FFF2-40B4-BE49-F238E27FC236}">
                <a16:creationId xmlns:a16="http://schemas.microsoft.com/office/drawing/2014/main" id="{AD6EFB5E-E54D-BC4D-90D4-979DF391E3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163" y="1104900"/>
            <a:ext cx="3035300" cy="231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nextCondLst>
                <p:cond evt="onClick" delay="0">
                  <p:tgtEl>
                    <p:spTgt spid="5"/>
                  </p:tgtEl>
                </p:cond>
              </p:nextCondLst>
            </p:seq>
          </p:childTnLst>
        </p:cTn>
      </p:par>
    </p:tnLst>
    <p:bldLst>
      <p:bldP spid="6" grpId="0"/>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E4BA7F6-2AF1-FD4B-958E-F0A4818B044E}"/>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TextBox 4">
            <a:extLst>
              <a:ext uri="{FF2B5EF4-FFF2-40B4-BE49-F238E27FC236}">
                <a16:creationId xmlns:a16="http://schemas.microsoft.com/office/drawing/2014/main" id="{4A4739CE-12B2-2842-86E5-A0E2BCCDF060}"/>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6" name="TextBox 5">
            <a:extLst>
              <a:ext uri="{FF2B5EF4-FFF2-40B4-BE49-F238E27FC236}">
                <a16:creationId xmlns:a16="http://schemas.microsoft.com/office/drawing/2014/main" id="{EBDB3902-17AC-ED4A-A6A7-8C90627B99F5}"/>
              </a:ext>
            </a:extLst>
          </p:cNvPr>
          <p:cNvSpPr txBox="1">
            <a:spLocks noChangeArrowheads="1"/>
          </p:cNvSpPr>
          <p:nvPr/>
        </p:nvSpPr>
        <p:spPr bwMode="auto">
          <a:xfrm>
            <a:off x="3598863" y="4868863"/>
            <a:ext cx="17938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Pentagon</a:t>
            </a:r>
          </a:p>
        </p:txBody>
      </p:sp>
      <p:sp>
        <p:nvSpPr>
          <p:cNvPr id="7" name="Rectangle 6">
            <a:extLst>
              <a:ext uri="{FF2B5EF4-FFF2-40B4-BE49-F238E27FC236}">
                <a16:creationId xmlns:a16="http://schemas.microsoft.com/office/drawing/2014/main" id="{3EDDF667-2C63-1044-837C-67E45630F9A5}"/>
              </a:ext>
            </a:extLst>
          </p:cNvPr>
          <p:cNvSpPr/>
          <p:nvPr/>
        </p:nvSpPr>
        <p:spPr>
          <a:xfrm>
            <a:off x="3381375" y="4733925"/>
            <a:ext cx="2228850" cy="735013"/>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hlinkClick r:id="rId2" action="ppaction://hlinksldjump"/>
            <a:extLst>
              <a:ext uri="{FF2B5EF4-FFF2-40B4-BE49-F238E27FC236}">
                <a16:creationId xmlns:a16="http://schemas.microsoft.com/office/drawing/2014/main" id="{CE4ABFB1-7FD4-3845-AEE8-F3C2CD114FCF}"/>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726" name="TextBox 8">
            <a:hlinkClick r:id="rId2" action="ppaction://hlinksldjump"/>
            <a:extLst>
              <a:ext uri="{FF2B5EF4-FFF2-40B4-BE49-F238E27FC236}">
                <a16:creationId xmlns:a16="http://schemas.microsoft.com/office/drawing/2014/main" id="{14411B17-E7BF-4D4B-81C0-78FC0DE142EF}"/>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30727" name="TextBox 9">
            <a:extLst>
              <a:ext uri="{FF2B5EF4-FFF2-40B4-BE49-F238E27FC236}">
                <a16:creationId xmlns:a16="http://schemas.microsoft.com/office/drawing/2014/main" id="{0175824C-67F7-A442-B39D-18451BCFA164}"/>
              </a:ext>
            </a:extLst>
          </p:cNvPr>
          <p:cNvSpPr txBox="1">
            <a:spLocks noChangeArrowheads="1"/>
          </p:cNvSpPr>
          <p:nvPr/>
        </p:nvSpPr>
        <p:spPr bwMode="auto">
          <a:xfrm>
            <a:off x="1060450" y="1016000"/>
            <a:ext cx="50403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a:solidFill>
                  <a:schemeClr val="tx1"/>
                </a:solidFill>
              </a:rPr>
              <a:t>What is my hidden shape?</a:t>
            </a:r>
          </a:p>
        </p:txBody>
      </p:sp>
      <p:sp>
        <p:nvSpPr>
          <p:cNvPr id="2" name="Regular Pentagon 1">
            <a:extLst>
              <a:ext uri="{FF2B5EF4-FFF2-40B4-BE49-F238E27FC236}">
                <a16:creationId xmlns:a16="http://schemas.microsoft.com/office/drawing/2014/main" id="{88E4374A-F64A-7942-9A9B-3341D6269664}"/>
              </a:ext>
            </a:extLst>
          </p:cNvPr>
          <p:cNvSpPr/>
          <p:nvPr/>
        </p:nvSpPr>
        <p:spPr>
          <a:xfrm>
            <a:off x="2192338" y="1450975"/>
            <a:ext cx="3589337" cy="2597150"/>
          </a:xfrm>
          <a:prstGeom prst="pentagon">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30729" name="Picture 10">
            <a:extLst>
              <a:ext uri="{FF2B5EF4-FFF2-40B4-BE49-F238E27FC236}">
                <a16:creationId xmlns:a16="http://schemas.microsoft.com/office/drawing/2014/main" id="{CC108FE0-AAE1-9448-91D0-F72B0915F6A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01900" y="1481138"/>
            <a:ext cx="334962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nextCondLst>
                <p:cond evt="onClick" delay="0">
                  <p:tgtEl>
                    <p:spTgt spid="5"/>
                  </p:tgtEl>
                </p:cond>
              </p:nextCondLst>
            </p:seq>
          </p:childTnLst>
        </p:cTn>
      </p:par>
    </p:tnLst>
    <p:bldLst>
      <p:bldP spid="6" grpId="0"/>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362B8F7-FAE3-5A4E-B980-508A55CCD9CE}"/>
              </a:ext>
            </a:extLst>
          </p:cNvPr>
          <p:cNvSpPr/>
          <p:nvPr/>
        </p:nvSpPr>
        <p:spPr>
          <a:xfrm>
            <a:off x="3381375" y="5654675"/>
            <a:ext cx="2228850" cy="503238"/>
          </a:xfrm>
          <a:prstGeom prst="rect">
            <a:avLst/>
          </a:prstGeom>
          <a:noFill/>
          <a:ln w="28575">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5" name="TextBox 4">
            <a:extLst>
              <a:ext uri="{FF2B5EF4-FFF2-40B4-BE49-F238E27FC236}">
                <a16:creationId xmlns:a16="http://schemas.microsoft.com/office/drawing/2014/main" id="{4E88A77F-8B42-1542-80B7-AB61524BC1AB}"/>
              </a:ext>
            </a:extLst>
          </p:cNvPr>
          <p:cNvSpPr txBox="1">
            <a:spLocks noChangeArrowheads="1"/>
          </p:cNvSpPr>
          <p:nvPr/>
        </p:nvSpPr>
        <p:spPr bwMode="auto">
          <a:xfrm>
            <a:off x="3598863" y="572135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Show Answer</a:t>
            </a:r>
          </a:p>
        </p:txBody>
      </p:sp>
      <p:sp>
        <p:nvSpPr>
          <p:cNvPr id="6" name="TextBox 5">
            <a:extLst>
              <a:ext uri="{FF2B5EF4-FFF2-40B4-BE49-F238E27FC236}">
                <a16:creationId xmlns:a16="http://schemas.microsoft.com/office/drawing/2014/main" id="{681F0462-D350-8A43-A860-D9DAA24B2D71}"/>
              </a:ext>
            </a:extLst>
          </p:cNvPr>
          <p:cNvSpPr txBox="1">
            <a:spLocks noChangeArrowheads="1"/>
          </p:cNvSpPr>
          <p:nvPr/>
        </p:nvSpPr>
        <p:spPr bwMode="auto">
          <a:xfrm>
            <a:off x="3598863" y="4940300"/>
            <a:ext cx="1793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full</a:t>
            </a:r>
          </a:p>
        </p:txBody>
      </p:sp>
      <p:sp>
        <p:nvSpPr>
          <p:cNvPr id="7" name="Rectangle 6">
            <a:extLst>
              <a:ext uri="{FF2B5EF4-FFF2-40B4-BE49-F238E27FC236}">
                <a16:creationId xmlns:a16="http://schemas.microsoft.com/office/drawing/2014/main" id="{D80F063A-E8DD-914F-8A9D-2BBB4F048FFA}"/>
              </a:ext>
            </a:extLst>
          </p:cNvPr>
          <p:cNvSpPr/>
          <p:nvPr/>
        </p:nvSpPr>
        <p:spPr>
          <a:xfrm>
            <a:off x="3381375" y="4833938"/>
            <a:ext cx="2228850" cy="501650"/>
          </a:xfrm>
          <a:prstGeom prst="rect">
            <a:avLst/>
          </a:prstGeom>
          <a:noFill/>
          <a:ln w="28575">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a:hlinkClick r:id="rId2" action="ppaction://hlinksldjump"/>
            <a:extLst>
              <a:ext uri="{FF2B5EF4-FFF2-40B4-BE49-F238E27FC236}">
                <a16:creationId xmlns:a16="http://schemas.microsoft.com/office/drawing/2014/main" id="{9D0C9474-E4D1-5348-A23F-7CE4FED32024}"/>
              </a:ext>
            </a:extLst>
          </p:cNvPr>
          <p:cNvSpPr/>
          <p:nvPr/>
        </p:nvSpPr>
        <p:spPr>
          <a:xfrm>
            <a:off x="6494463" y="5459413"/>
            <a:ext cx="1966912" cy="698500"/>
          </a:xfrm>
          <a:prstGeom prst="rect">
            <a:avLst/>
          </a:prstGeom>
          <a:no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1750" name="TextBox 8">
            <a:hlinkClick r:id="rId2" action="ppaction://hlinksldjump"/>
            <a:extLst>
              <a:ext uri="{FF2B5EF4-FFF2-40B4-BE49-F238E27FC236}">
                <a16:creationId xmlns:a16="http://schemas.microsoft.com/office/drawing/2014/main" id="{C5FDB38D-C87B-E841-87AF-B32A92D3D83A}"/>
              </a:ext>
            </a:extLst>
          </p:cNvPr>
          <p:cNvSpPr txBox="1">
            <a:spLocks noChangeArrowheads="1"/>
          </p:cNvSpPr>
          <p:nvPr/>
        </p:nvSpPr>
        <p:spPr bwMode="auto">
          <a:xfrm>
            <a:off x="6542088" y="5484813"/>
            <a:ext cx="187166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algn="ctr" eaLnBrk="1" hangingPunct="1">
              <a:lnSpc>
                <a:spcPct val="100000"/>
              </a:lnSpc>
              <a:spcBef>
                <a:spcPct val="0"/>
              </a:spcBef>
              <a:buFontTx/>
              <a:buNone/>
            </a:pPr>
            <a:r>
              <a:rPr lang="en-GB" altLang="en-US">
                <a:solidFill>
                  <a:schemeClr val="tx1"/>
                </a:solidFill>
              </a:rPr>
              <a:t>Choose another Question</a:t>
            </a:r>
          </a:p>
        </p:txBody>
      </p:sp>
      <p:sp>
        <p:nvSpPr>
          <p:cNvPr id="31751" name="TextBox 9">
            <a:extLst>
              <a:ext uri="{FF2B5EF4-FFF2-40B4-BE49-F238E27FC236}">
                <a16:creationId xmlns:a16="http://schemas.microsoft.com/office/drawing/2014/main" id="{19FCD573-18D2-CB4E-BE19-A2AF5C296AF4}"/>
              </a:ext>
            </a:extLst>
          </p:cNvPr>
          <p:cNvSpPr txBox="1">
            <a:spLocks noChangeArrowheads="1"/>
          </p:cNvSpPr>
          <p:nvPr/>
        </p:nvSpPr>
        <p:spPr bwMode="auto">
          <a:xfrm>
            <a:off x="698500" y="876300"/>
            <a:ext cx="74628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2" charset="0"/>
                <a:cs typeface="Sassoon Infant Rg"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2" charset="0"/>
                <a:cs typeface="Sassoon Infant Rg"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2" charset="0"/>
                <a:cs typeface="Sassoon Infant Rg" pitchFamily="2" charset="0"/>
              </a:defRPr>
            </a:lvl9pPr>
          </a:lstStyle>
          <a:p>
            <a:pPr eaLnBrk="1" hangingPunct="1">
              <a:lnSpc>
                <a:spcPct val="100000"/>
              </a:lnSpc>
              <a:spcBef>
                <a:spcPct val="0"/>
              </a:spcBef>
              <a:buFontTx/>
              <a:buNone/>
            </a:pPr>
            <a:r>
              <a:rPr lang="en-GB" altLang="en-US" sz="3200">
                <a:solidFill>
                  <a:schemeClr val="tx1"/>
                </a:solidFill>
              </a:rPr>
              <a:t>Is Santa’s milk class full or half full?</a:t>
            </a:r>
          </a:p>
        </p:txBody>
      </p:sp>
      <p:pic>
        <p:nvPicPr>
          <p:cNvPr id="31752" name="Picture 13" descr="What Do Kids Around the World Leave for Santa?">
            <a:extLst>
              <a:ext uri="{FF2B5EF4-FFF2-40B4-BE49-F238E27FC236}">
                <a16:creationId xmlns:a16="http://schemas.microsoft.com/office/drawing/2014/main" id="{5E33DE5E-064D-474D-8EB0-3BF958BEB0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3025" y="1868488"/>
            <a:ext cx="31829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nodeType="clickPar">
                      <p:stCondLst>
                        <p:cond delay="0"/>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nextCondLst>
                <p:cond evt="onClick" delay="0">
                  <p:tgtEl>
                    <p:spTgt spid="5"/>
                  </p:tgtEl>
                </p:cond>
              </p:nextCondLst>
            </p:seq>
          </p:childTnLst>
        </p:cTn>
      </p:par>
    </p:tnLst>
    <p:bldLst>
      <p:bldP spid="6" grpId="0"/>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69" name="TextBox 1">
            <a:extLst>
              <a:ext uri="{FF2B5EF4-FFF2-40B4-BE49-F238E27FC236}">
                <a16:creationId xmlns:a16="http://schemas.microsoft.com/office/drawing/2014/main" id="{D7F845FD-DEA8-6B40-8F71-ED76A6D46F2E}"/>
              </a:ext>
            </a:extLst>
          </p:cNvPr>
          <p:cNvSpPr txBox="1">
            <a:spLocks noChangeArrowheads="1"/>
          </p:cNvSpPr>
          <p:nvPr/>
        </p:nvSpPr>
        <p:spPr bwMode="auto">
          <a:xfrm>
            <a:off x="595313" y="690563"/>
            <a:ext cx="8143875" cy="193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r>
              <a:rPr lang="en-US" altLang="en-US" sz="6000"/>
              <a:t>Merry Christmas everyone!</a:t>
            </a:r>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353</TotalTime>
  <Words>609</Words>
  <Application>Microsoft Macintosh PowerPoint</Application>
  <PresentationFormat>On-screen Show (4:3)</PresentationFormat>
  <Paragraphs>102</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Calibri</vt:lpstr>
      <vt:lpstr>Twinkl SemiBold</vt:lpstr>
      <vt:lpstr>Arial</vt:lpstr>
      <vt:lpstr>Twinkl</vt:lpstr>
      <vt:lpstr>Office Theme</vt:lpstr>
      <vt:lpstr>PowerPoint Presentation</vt:lpstr>
      <vt:lpstr>How to Play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Joseph Webb</dc:creator>
  <cp:lastModifiedBy>Zoe Bagley</cp:lastModifiedBy>
  <cp:revision>41</cp:revision>
  <dcterms:created xsi:type="dcterms:W3CDTF">2017-12-12T09:59:55Z</dcterms:created>
  <dcterms:modified xsi:type="dcterms:W3CDTF">2020-12-16T15:08:52Z</dcterms:modified>
</cp:coreProperties>
</file>