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57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23770-7C4C-4A06-B48F-E966276AB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2D5257-82D9-418B-85F7-41FF5203B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4AC4B-AB19-48DF-A3AE-D5B25E270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A63DB-1F30-4AB5-8FDF-5EB26CC86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5D41E5-C3F9-4495-8CB8-9888C2784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40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49A08-BF01-4BAA-B298-DC5DC75F9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DFEDE-B10E-4886-B31D-AE035A02C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D2899-CA2F-4E32-B3A3-96E03D650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0784C8-37AE-4220-9214-14C93BA80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3C1F67-8A00-4BB5-9782-C5676A886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603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85FB2-0B75-401C-AEDC-A05758AA9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C6E70-16C3-4463-A45D-122230ECA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ED53E0-EB8F-49D4-B359-22F16D06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6DDB4E-D12B-4802-B917-216A94CEC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EEF11-AA89-40F7-977D-145545FBA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84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C1155-D800-4EBF-9974-C98CDDB20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D4C485-EA5B-4D1C-9C24-54484DCDFA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C6BAD1-7461-4F8B-B02D-E6739376FB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02AAF9-36D5-47C4-9BDC-2D6551D58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B12734-52A1-4A1D-A630-127855CA9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66AE27-35E6-415B-BA85-74B6D5C44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24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3A4FD-2BFC-4A0C-B011-BB5D4D70C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FB3F2D-95AA-4E9B-9BDE-B3636B52E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3ABA4A-FB23-4BDE-9010-4641EFB785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E584B9-D5B5-4AF5-B2C5-9310EF604E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1FF210-CA04-4139-B46A-465EB6B52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D8B79B-563C-497A-B2FC-5A76A15D1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1269D2-C377-478A-8F14-EC1B17267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0A5FB8-15AE-4A91-ABC2-BBEE1BC53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650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28E7B-452E-4FA8-B05C-F1669AC85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79062-3FE7-4950-AAFE-49ABF7370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DDBE-3C08-4690-AA9A-10629A72E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AB05ED-5E9B-4209-8A8F-F6914137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01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782A43-5689-46A2-9E86-E3D80D4B1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1AB38A-F7F4-4BAF-AFBD-79BB174FF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501C1A-8F67-4F17-993E-27F299B38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3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E6310-DBD9-4FFC-B06C-7F93C75A4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4B6A2-2BCA-46E9-969C-C51F373AE2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B3870A-2EDA-424B-8BEB-0092BBF06C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EE142-7205-43C0-B8E7-1DCAF0039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AFF7F-DF29-44D6-8294-92C60F9B1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F33539-7A55-47EF-8A64-96BD89EF8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927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4BA81-50B9-47B2-9ED1-C156550F7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14E5C9-891E-405E-89C2-3083EB4070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910EA-B081-4778-B517-C370144D1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ABAF8-C93A-418E-BD75-FAA46C453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6BFB3D-6D46-4E0C-BD0C-36E728AA2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ACEAF8-BF1B-4446-8BE6-162916167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89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C4551-4D02-4B02-89FB-965248EE0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AAA453-93DD-41F7-A0F9-5AB855E575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CFA80-3613-4F88-925D-34C155F77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EC8DD-A9A1-4EE2-830D-3AB87A5B4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85BC7-F8AB-432C-8F25-F0DA0E9A9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84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3A9D20-7663-45AA-88C9-3CD27033EA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F5AC9-63A4-4DD7-B5C9-E6A34144A3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01077-E393-47AB-B142-89994DB07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66657-9AEB-40DA-B1F8-04B3054E3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E29B9-9CFB-4DC4-AE99-2412E1C93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852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D7756D-1088-4C0C-941C-A5BC54C92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AB48FA-41CB-4506-B128-4CF79C1D2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5DA07-E60B-425B-B190-8E581D3576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88B71-247B-4EBA-846F-10A091F61E58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B8951-2B5A-45BC-B655-3DB5B97925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EF97E2-B389-4B11-A4DF-0FB1EBFD25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43A2C-910E-4FDD-B6E9-2B21DA459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21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B1CE4E-AE3C-4B0D-8316-2FE5BC91EE22}"/>
              </a:ext>
            </a:extLst>
          </p:cNvPr>
          <p:cNvSpPr txBox="1"/>
          <p:nvPr/>
        </p:nvSpPr>
        <p:spPr>
          <a:xfrm>
            <a:off x="1830279" y="1651246"/>
            <a:ext cx="85314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Year 2 Maths</a:t>
            </a: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 8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December 2020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FACF4C-A763-42A2-A3AA-8ACBDE683D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099" y="3358996"/>
            <a:ext cx="7543800" cy="310515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C3F0784-7F2B-4355-A331-38219B4873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778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31"/>
    </mc:Choice>
    <mc:Fallback>
      <p:transition spd="slow" advTm="23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9E2F97-E533-4778-8766-D44FB01837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0103" y="0"/>
            <a:ext cx="5491793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BB4CD6A-3D9F-4F4F-ADA1-E8A5434EFD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60"/>
    </mc:Choice>
    <mc:Fallback>
      <p:transition spd="slow" advTm="64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1776DD-8BA9-41FA-B869-B6D2763DD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7595" y="0"/>
            <a:ext cx="530619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E0D21EC-6655-46C4-892A-FB4C387A0E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94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25"/>
    </mc:Choice>
    <mc:Fallback>
      <p:transition spd="slow" advTm="33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43EC90-2372-459A-AF47-DC514367F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5422" y="0"/>
            <a:ext cx="509727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B2FF261-5A4F-481D-B47F-497704A1BF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5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293"/>
    </mc:Choice>
    <mc:Fallback>
      <p:transition spd="slow" advTm="30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A25187-EBBE-416A-928F-2A559A196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800" y="285750"/>
            <a:ext cx="6334125" cy="6286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0AF012-AD3E-4947-A5B0-9DB71F69C7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9014" y="2474697"/>
            <a:ext cx="3683405" cy="409755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E154C80-8E47-4F07-ACB0-49EF508FCA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85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59"/>
    </mc:Choice>
    <mc:Fallback>
      <p:transition spd="slow" advTm="16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E0AF012-AD3E-4947-A5B0-9DB71F69C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5670" y="2474697"/>
            <a:ext cx="3683405" cy="40975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32F7C27-5902-4371-B608-FD46467EB400}"/>
              </a:ext>
            </a:extLst>
          </p:cNvPr>
          <p:cNvSpPr txBox="1"/>
          <p:nvPr/>
        </p:nvSpPr>
        <p:spPr>
          <a:xfrm>
            <a:off x="1544715" y="2474697"/>
            <a:ext cx="607232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anose="030F0702030302020204" pitchFamily="66" charset="0"/>
              </a:rPr>
              <a:t>Good luck!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E215138-2846-4ECA-88CD-CFE176817D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5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63"/>
    </mc:Choice>
    <mc:Fallback>
      <p:transition spd="slow" advTm="4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</Words>
  <Application>Microsoft Office PowerPoint</Application>
  <PresentationFormat>Widescreen</PresentationFormat>
  <Paragraphs>3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7</cp:revision>
  <dcterms:created xsi:type="dcterms:W3CDTF">2020-12-07T19:12:59Z</dcterms:created>
  <dcterms:modified xsi:type="dcterms:W3CDTF">2020-12-07T22:47:35Z</dcterms:modified>
</cp:coreProperties>
</file>