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645" r:id="rId2"/>
    <p:sldId id="674" r:id="rId3"/>
    <p:sldId id="704" r:id="rId4"/>
    <p:sldId id="710" r:id="rId5"/>
    <p:sldId id="713" r:id="rId6"/>
    <p:sldId id="274" r:id="rId7"/>
    <p:sldId id="724" r:id="rId8"/>
    <p:sldId id="725" r:id="rId9"/>
    <p:sldId id="727" r:id="rId10"/>
    <p:sldId id="728" r:id="rId11"/>
    <p:sldId id="731" r:id="rId12"/>
    <p:sldId id="729" r:id="rId13"/>
    <p:sldId id="730" r:id="rId14"/>
    <p:sldId id="685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45" autoAdjust="0"/>
    <p:restoredTop sz="95261" autoAdjust="0"/>
  </p:normalViewPr>
  <p:slideViewPr>
    <p:cSldViewPr snapToGrid="0">
      <p:cViewPr>
        <p:scale>
          <a:sx n="72" d="100"/>
          <a:sy n="72" d="100"/>
        </p:scale>
        <p:origin x="1360" y="1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3CB171-5626-5B4D-8DAE-80AC5CFE77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5AA1A6-BD75-574F-9FF3-88AF41ED60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1429A3-2965-6442-BEA7-AE6C5B5BFE0E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F07BA3E-6451-E24C-82C4-5178C10DD0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A2DAAC1-3EFF-5D4B-8696-C9E18C575F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269CA-A4B8-3F4D-BDAE-E1F34DAE1E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6B43D-E7CB-8848-B756-36ED33D5E7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B61750-A793-ED46-964A-4D9B9CC0DBB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9717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4570-6C42-7445-B0ED-6E8CDD3F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5CFDF-F49A-994E-A98A-C7F029654B71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F0AD1-2D31-0C4F-AB03-9003D2C9C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B66FD-F3EA-CE4E-81D5-630ABA50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3AF8A-65B0-BF4C-B066-7B2CCEE5BC5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7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1E039-3B3A-C64B-A1CB-6B095144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9767E-49B9-364B-A890-1CEEFC43DC41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3D6AF-1BC1-9C45-8F5D-7D6DD533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66CE5-FDA5-C643-9794-9A79F99F5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5029F-4933-684D-9FD8-84C5372F6E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41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7289C-941D-3F44-BEE7-4F6E2C47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AC6-236A-A84F-BDE6-35ED4CEB7145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9BF21-3E1A-784C-A8A4-608BA923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CF3B1-42FF-4749-9DA1-E233A4B3C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F10C-1767-EA4F-B1A2-061821F05F3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23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625094-1B9A-F047-97D9-0F63861A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8F1D-54B1-F14D-B2D9-D16986ED9D6E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2AFF62C-A1F9-664C-81D0-45007FAA1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F7321B-895E-D74C-895F-922301F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C5FC-C205-6041-9BA8-60E3FF4C35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6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158EC68-4221-D34E-B842-E39FEB6BB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D89-5884-CD4D-9F62-68E1C9DF0000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818A1C-445C-454A-BB70-FA14A8ABA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8483FC9-B44D-0B46-8F7F-CFC26481B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02951-E3E5-E44E-9AC4-7A6FB944DF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49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BD54C39-1CB5-6F43-B48C-4C0D170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4954-8DCB-7D42-8437-F5EA6F363487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BF217-878C-CE4F-8E2F-7E540663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51F9E64-AD15-3B4F-9B40-A02B17C4C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A1A1C-4D25-4140-8D9F-CA412EB17D9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369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DAA1C1E-899A-F743-81C4-EAC7C699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6726-9A13-784C-AA76-2D48E7D1C8F5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DBBAD53-56AC-9049-A4CB-61170B7AA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E121BA-B3C9-A34C-AD06-2B1F5C25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3F47F-BCAE-7F49-9131-BAA6AD5D4A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88A0FC-EEC4-844F-A17E-CBB6E4D8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D1659-08A9-4B4D-9347-DECB7B3E4E9C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4D7E47-EDF2-8D4A-8EA8-5CAAD768D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7244D1-CFA0-0146-981D-18EDDE9AC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59527-EE56-F54D-8B19-741D0150AA2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50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ABF664-70A7-474C-AFC8-6FB684E0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45E2-3A21-584A-8464-9DA5EC198782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34C441-AD58-B84C-A152-F29E2B69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95D850-6C19-7644-B584-9B3347D14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23A4-591E-C54F-881C-D69010EDEA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55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F212B-1C2A-9749-9C94-C10A8AB52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155BE-B895-6D48-A4AB-E65597CDFA85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92B50-A7E6-A241-A72B-21FC3720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A232-40FD-6C4A-879D-28F2B1C84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7C753-020F-7941-B316-BAF41FE5B1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28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DFC4A-788B-D547-BE75-DE773830B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9969D-A7A3-4544-AF6C-3917173562CE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E29E-F394-BF44-815E-B302A0C20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B9DC2-9A28-4645-BCC7-291D58716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339D-1FB3-E343-A036-0A51161BDB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458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A52B718-00C0-8D43-9147-FEBEAF103FF2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9612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C6BD158-C84C-2F4A-A859-3AF7D23D1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2BB142-2A25-5C48-9B7C-7E5102A8C8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4FB29-0BF3-4A48-B830-2433E13DE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05D519-6D9B-844C-9FFD-466731547D58}" type="datetimeFigureOut">
              <a:rPr lang="en-GB"/>
              <a:pPr>
                <a:defRPr/>
              </a:pPr>
              <a:t>03/03/2021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7EF82-8BBA-E049-A79F-6D0C87D459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C48DB-2D67-5F48-A60A-F113ACAD0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185968-4AB1-4C49-B7EE-2D629C57CB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3.m4a"/><Relationship Id="rId7" Type="http://schemas.openxmlformats.org/officeDocument/2006/relationships/hyperlink" Target="https://commons.wikimedia.org/wiki/File:Apple_by_hatalar205.svg" TargetMode="External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tiff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hyperlink" Target="https://commons.wikimedia.org/wiki/File:Apple_by_hatalar205.svg" TargetMode="External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5.tiff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5.m4a"/><Relationship Id="rId7" Type="http://schemas.openxmlformats.org/officeDocument/2006/relationships/hyperlink" Target="https://commons.wikimedia.org/wiki/File:Apple_by_hatalar205.svg" TargetMode="External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6.tiff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://pngimg.com/download/3089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10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7.m4a"/><Relationship Id="rId7" Type="http://schemas.openxmlformats.org/officeDocument/2006/relationships/image" Target="../media/image9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11" Type="http://schemas.openxmlformats.org/officeDocument/2006/relationships/image" Target="../media/image2.png"/><Relationship Id="rId5" Type="http://schemas.openxmlformats.org/officeDocument/2006/relationships/image" Target="../media/image11.png"/><Relationship Id="rId10" Type="http://schemas.openxmlformats.org/officeDocument/2006/relationships/hyperlink" Target="https://commons.wikimedia.org/wiki/File:Apple_by_hatalar205.svg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Apple_by_hatalar205.svg" TargetMode="External"/><Relationship Id="rId13" Type="http://schemas.openxmlformats.org/officeDocument/2006/relationships/image" Target="../media/image15.png"/><Relationship Id="rId3" Type="http://schemas.openxmlformats.org/officeDocument/2006/relationships/audio" Target="../media/media8.m4a"/><Relationship Id="rId7" Type="http://schemas.openxmlformats.org/officeDocument/2006/relationships/image" Target="../media/image4.png"/><Relationship Id="rId12" Type="http://schemas.openxmlformats.org/officeDocument/2006/relationships/hyperlink" Target="https://pixabay.com/en/green-pepper-pepper-green-155542/" TargetMode="External"/><Relationship Id="rId17" Type="http://schemas.openxmlformats.org/officeDocument/2006/relationships/image" Target="../media/image2.png"/><Relationship Id="rId2" Type="http://schemas.microsoft.com/office/2007/relationships/media" Target="../media/media8.m4a"/><Relationship Id="rId16" Type="http://schemas.openxmlformats.org/officeDocument/2006/relationships/hyperlink" Target="http://pngimg.com/download/4983" TargetMode="External"/><Relationship Id="rId1" Type="http://schemas.openxmlformats.org/officeDocument/2006/relationships/tags" Target="../tags/tag6.xml"/><Relationship Id="rId6" Type="http://schemas.openxmlformats.org/officeDocument/2006/relationships/hyperlink" Target="https://pixabay.com/pt/compras-sacola-de-compras-saco-312311/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5" Type="http://schemas.openxmlformats.org/officeDocument/2006/relationships/image" Target="../media/image16.png"/><Relationship Id="rId10" Type="http://schemas.openxmlformats.org/officeDocument/2006/relationships/hyperlink" Target="http://www.pngall.com/tomato-png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3.png"/><Relationship Id="rId14" Type="http://schemas.openxmlformats.org/officeDocument/2006/relationships/hyperlink" Target="http://pngimg.com/download/1268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hyperlink" Target="http://pngimg.com/download/12680" TargetMode="Externa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Apple_by_hatalar205.svg" TargetMode="External"/><Relationship Id="rId13" Type="http://schemas.openxmlformats.org/officeDocument/2006/relationships/image" Target="../media/image15.png"/><Relationship Id="rId3" Type="http://schemas.openxmlformats.org/officeDocument/2006/relationships/audio" Target="../media/media10.m4a"/><Relationship Id="rId7" Type="http://schemas.openxmlformats.org/officeDocument/2006/relationships/image" Target="../media/image4.png"/><Relationship Id="rId12" Type="http://schemas.openxmlformats.org/officeDocument/2006/relationships/hyperlink" Target="https://pixabay.com/en/green-pepper-pepper-green-155542/" TargetMode="External"/><Relationship Id="rId17" Type="http://schemas.openxmlformats.org/officeDocument/2006/relationships/image" Target="../media/image2.png"/><Relationship Id="rId2" Type="http://schemas.microsoft.com/office/2007/relationships/media" Target="../media/media10.m4a"/><Relationship Id="rId16" Type="http://schemas.openxmlformats.org/officeDocument/2006/relationships/hyperlink" Target="http://pngimg.com/download/4983" TargetMode="External"/><Relationship Id="rId1" Type="http://schemas.openxmlformats.org/officeDocument/2006/relationships/tags" Target="../tags/tag7.xml"/><Relationship Id="rId6" Type="http://schemas.openxmlformats.org/officeDocument/2006/relationships/hyperlink" Target="https://pixabay.com/pt/compras-sacola-de-compras-saco-312311/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5" Type="http://schemas.openxmlformats.org/officeDocument/2006/relationships/image" Target="../media/image16.png"/><Relationship Id="rId10" Type="http://schemas.openxmlformats.org/officeDocument/2006/relationships/hyperlink" Target="http://www.pngall.com/tomato-png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3.png"/><Relationship Id="rId14" Type="http://schemas.openxmlformats.org/officeDocument/2006/relationships/hyperlink" Target="http://pngimg.com/download/12680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hyperlink" Target="https://pixabay.com/en/green-pepper-pepper-green-155542/" TargetMode="Externa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4.png"/><Relationship Id="rId5" Type="http://schemas.openxmlformats.org/officeDocument/2006/relationships/hyperlink" Target="http://www.pngall.com/tomato-png" TargetMode="Externa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Apple_by_hatalar205.svg" TargetMode="External"/><Relationship Id="rId13" Type="http://schemas.openxmlformats.org/officeDocument/2006/relationships/image" Target="../media/image15.png"/><Relationship Id="rId3" Type="http://schemas.openxmlformats.org/officeDocument/2006/relationships/audio" Target="../media/media12.m4a"/><Relationship Id="rId7" Type="http://schemas.openxmlformats.org/officeDocument/2006/relationships/image" Target="../media/image4.png"/><Relationship Id="rId12" Type="http://schemas.openxmlformats.org/officeDocument/2006/relationships/hyperlink" Target="https://pixabay.com/en/green-pepper-pepper-green-155542/" TargetMode="External"/><Relationship Id="rId17" Type="http://schemas.openxmlformats.org/officeDocument/2006/relationships/image" Target="../media/image2.png"/><Relationship Id="rId2" Type="http://schemas.microsoft.com/office/2007/relationships/media" Target="../media/media12.m4a"/><Relationship Id="rId16" Type="http://schemas.openxmlformats.org/officeDocument/2006/relationships/hyperlink" Target="http://pngimg.com/download/4983" TargetMode="External"/><Relationship Id="rId1" Type="http://schemas.openxmlformats.org/officeDocument/2006/relationships/tags" Target="../tags/tag8.xml"/><Relationship Id="rId6" Type="http://schemas.openxmlformats.org/officeDocument/2006/relationships/hyperlink" Target="https://pixabay.com/pt/compras-sacola-de-compras-saco-312311/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5" Type="http://schemas.openxmlformats.org/officeDocument/2006/relationships/image" Target="../media/image16.png"/><Relationship Id="rId10" Type="http://schemas.openxmlformats.org/officeDocument/2006/relationships/hyperlink" Target="http://www.pngall.com/tomato-png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3.png"/><Relationship Id="rId14" Type="http://schemas.openxmlformats.org/officeDocument/2006/relationships/hyperlink" Target="http://pngimg.com/download/12680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Apple_by_hatalar205.svg" TargetMode="External"/><Relationship Id="rId13" Type="http://schemas.openxmlformats.org/officeDocument/2006/relationships/image" Target="../media/image15.png"/><Relationship Id="rId3" Type="http://schemas.openxmlformats.org/officeDocument/2006/relationships/audio" Target="../media/media13.m4a"/><Relationship Id="rId7" Type="http://schemas.openxmlformats.org/officeDocument/2006/relationships/image" Target="../media/image4.png"/><Relationship Id="rId12" Type="http://schemas.openxmlformats.org/officeDocument/2006/relationships/hyperlink" Target="https://pixabay.com/en/green-pepper-pepper-green-155542/" TargetMode="External"/><Relationship Id="rId17" Type="http://schemas.openxmlformats.org/officeDocument/2006/relationships/image" Target="../media/image2.png"/><Relationship Id="rId2" Type="http://schemas.microsoft.com/office/2007/relationships/media" Target="../media/media13.m4a"/><Relationship Id="rId16" Type="http://schemas.openxmlformats.org/officeDocument/2006/relationships/hyperlink" Target="http://pngimg.com/download/4983" TargetMode="External"/><Relationship Id="rId1" Type="http://schemas.openxmlformats.org/officeDocument/2006/relationships/tags" Target="../tags/tag9.xml"/><Relationship Id="rId6" Type="http://schemas.openxmlformats.org/officeDocument/2006/relationships/hyperlink" Target="https://pixabay.com/pt/compras-sacola-de-compras-saco-312311/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5" Type="http://schemas.openxmlformats.org/officeDocument/2006/relationships/image" Target="../media/image16.png"/><Relationship Id="rId10" Type="http://schemas.openxmlformats.org/officeDocument/2006/relationships/hyperlink" Target="http://www.pngall.com/tomato-png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3.png"/><Relationship Id="rId14" Type="http://schemas.openxmlformats.org/officeDocument/2006/relationships/hyperlink" Target="http://pngimg.com/download/12680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tiff"/><Relationship Id="rId3" Type="http://schemas.openxmlformats.org/officeDocument/2006/relationships/audio" Target="../media/media14.m4a"/><Relationship Id="rId7" Type="http://schemas.openxmlformats.org/officeDocument/2006/relationships/image" Target="../media/image18.tiff"/><Relationship Id="rId2" Type="http://schemas.microsoft.com/office/2007/relationships/media" Target="../media/media14.m4a"/><Relationship Id="rId1" Type="http://schemas.openxmlformats.org/officeDocument/2006/relationships/tags" Target="../tags/tag10.xml"/><Relationship Id="rId6" Type="http://schemas.openxmlformats.org/officeDocument/2006/relationships/image" Target="../media/image17.tiff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Thursday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4th March 2021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B528A7-EE75-7448-9083-E71F180D4B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39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291095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Comic Sans MS" panose="030F0902030302020204" pitchFamily="66" charset="0"/>
              </a:rPr>
              <a:t>L.O: To fill the shopping basket with a certain weight.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70915A-D76F-5C4B-AC4B-4FD78E852B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25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34925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215CD1-DC39-3D41-8507-56A763AA8C0E}"/>
              </a:ext>
            </a:extLst>
          </p:cNvPr>
          <p:cNvSpPr txBox="1"/>
          <p:nvPr/>
        </p:nvSpPr>
        <p:spPr>
          <a:xfrm>
            <a:off x="4387624" y="481642"/>
            <a:ext cx="293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Balance Scales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6C7A5C-E8B7-F640-8358-C1332F67B80B}"/>
              </a:ext>
            </a:extLst>
          </p:cNvPr>
          <p:cNvSpPr txBox="1"/>
          <p:nvPr/>
        </p:nvSpPr>
        <p:spPr>
          <a:xfrm>
            <a:off x="2498271" y="5642868"/>
            <a:ext cx="8637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We use these to compare the weight of  objects.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C5F686-330D-F442-8D68-84F9EBF5B6DA}"/>
              </a:ext>
            </a:extLst>
          </p:cNvPr>
          <p:cNvSpPr txBox="1"/>
          <p:nvPr/>
        </p:nvSpPr>
        <p:spPr>
          <a:xfrm>
            <a:off x="1437481" y="1315246"/>
            <a:ext cx="10074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If the scales are level it means that both objects weigh the same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CD714BC-C6B8-9D4F-A4A7-175E38F52B8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950" y="1984521"/>
            <a:ext cx="6134100" cy="3327400"/>
          </a:xfrm>
          <a:prstGeom prst="rect">
            <a:avLst/>
          </a:prstGeom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E93EAC6B-00C1-CE40-A607-36D3AAB4E5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925959" y="2513523"/>
            <a:ext cx="461665" cy="461665"/>
          </a:xfrm>
        </p:spPr>
      </p:pic>
      <p:pic>
        <p:nvPicPr>
          <p:cNvPr id="19" name="Content Placeholder 13">
            <a:extLst>
              <a:ext uri="{FF2B5EF4-FFF2-40B4-BE49-F238E27FC236}">
                <a16:creationId xmlns:a16="http://schemas.microsoft.com/office/drawing/2014/main" id="{8B4806AB-7772-5445-9CE8-3E7E4663E43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 bwMode="auto">
          <a:xfrm>
            <a:off x="7326766" y="2501451"/>
            <a:ext cx="461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F58A4F-542A-4346-8927-7295687CDE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015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74"/>
    </mc:Choice>
    <mc:Fallback>
      <p:transition spd="slow" advTm="16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20B72-416A-B449-B62A-17A3D1611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112030-6199-094C-BBA9-3BFE7C587A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9413" y="1327347"/>
            <a:ext cx="6775564" cy="35206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F63F99F-69C1-C044-B2A4-FE2BB57E5C0B}"/>
              </a:ext>
            </a:extLst>
          </p:cNvPr>
          <p:cNvSpPr txBox="1"/>
          <p:nvPr/>
        </p:nvSpPr>
        <p:spPr>
          <a:xfrm>
            <a:off x="4387624" y="504687"/>
            <a:ext cx="293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Balance Scales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468D4B-9D53-B345-BEE2-8098FA1E68C2}"/>
              </a:ext>
            </a:extLst>
          </p:cNvPr>
          <p:cNvSpPr txBox="1"/>
          <p:nvPr/>
        </p:nvSpPr>
        <p:spPr>
          <a:xfrm>
            <a:off x="170008" y="5096910"/>
            <a:ext cx="11739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It means it has the </a:t>
            </a:r>
            <a:r>
              <a:rPr lang="en-GB" sz="2800" b="1" u="sng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heavier</a:t>
            </a:r>
            <a:r>
              <a:rPr lang="en-GB" sz="2800" b="1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 object on that side. </a:t>
            </a:r>
          </a:p>
        </p:txBody>
      </p:sp>
      <p:pic>
        <p:nvPicPr>
          <p:cNvPr id="12" name="Content Placeholder 13">
            <a:extLst>
              <a:ext uri="{FF2B5EF4-FFF2-40B4-BE49-F238E27FC236}">
                <a16:creationId xmlns:a16="http://schemas.microsoft.com/office/drawing/2014/main" id="{BFF91087-9767-2146-90E0-9B8FE011FF5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 bwMode="auto">
          <a:xfrm>
            <a:off x="4366533" y="2537067"/>
            <a:ext cx="461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ontent Placeholder 13">
            <a:extLst>
              <a:ext uri="{FF2B5EF4-FFF2-40B4-BE49-F238E27FC236}">
                <a16:creationId xmlns:a16="http://schemas.microsoft.com/office/drawing/2014/main" id="{B6280787-06A3-CB4E-AB87-EB91C6E8120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 bwMode="auto">
          <a:xfrm>
            <a:off x="7326766" y="1499480"/>
            <a:ext cx="461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EE854DA2-E09B-7F42-97A8-A1898F1D37F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 bwMode="auto">
          <a:xfrm>
            <a:off x="3925959" y="2513523"/>
            <a:ext cx="461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E540B59-47A5-3149-966F-399E6EFE11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9687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37"/>
    </mc:Choice>
    <mc:Fallback>
      <p:transition spd="slow" advTm="20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3F7A-9841-E545-AB6C-6E63C0A21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ADAA08-3CF6-8249-AD51-998494B87E25}"/>
              </a:ext>
            </a:extLst>
          </p:cNvPr>
          <p:cNvSpPr/>
          <p:nvPr/>
        </p:nvSpPr>
        <p:spPr>
          <a:xfrm>
            <a:off x="282575" y="36512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63F99F-69C1-C044-B2A4-FE2BB57E5C0B}"/>
              </a:ext>
            </a:extLst>
          </p:cNvPr>
          <p:cNvSpPr txBox="1"/>
          <p:nvPr/>
        </p:nvSpPr>
        <p:spPr>
          <a:xfrm>
            <a:off x="4387624" y="504687"/>
            <a:ext cx="2939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Balance Scales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468D4B-9D53-B345-BEE2-8098FA1E68C2}"/>
              </a:ext>
            </a:extLst>
          </p:cNvPr>
          <p:cNvSpPr txBox="1"/>
          <p:nvPr/>
        </p:nvSpPr>
        <p:spPr>
          <a:xfrm>
            <a:off x="226291" y="5057586"/>
            <a:ext cx="11739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It means it has the </a:t>
            </a:r>
            <a:r>
              <a:rPr lang="en-GB" sz="2800" b="1" u="sng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lighter</a:t>
            </a:r>
            <a:r>
              <a:rPr lang="en-GB" sz="2800" b="1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 object on that side.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A6C793D-0322-9044-BD3D-2A9B5B3229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6460" y="1354291"/>
            <a:ext cx="6368768" cy="3082600"/>
          </a:xfrm>
          <a:prstGeom prst="rect">
            <a:avLst/>
          </a:prstGeom>
        </p:spPr>
      </p:pic>
      <p:pic>
        <p:nvPicPr>
          <p:cNvPr id="13" name="Content Placeholder 13">
            <a:extLst>
              <a:ext uri="{FF2B5EF4-FFF2-40B4-BE49-F238E27FC236}">
                <a16:creationId xmlns:a16="http://schemas.microsoft.com/office/drawing/2014/main" id="{B6280787-06A3-CB4E-AB87-EB91C6E8120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 bwMode="auto">
          <a:xfrm>
            <a:off x="6865101" y="2296029"/>
            <a:ext cx="461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6733318-3626-7546-9930-EAA227FA4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091116" y="1135854"/>
            <a:ext cx="593016" cy="775763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6A5DD7D-F5DA-6342-8DA7-E9A8265989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160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62"/>
    </mc:Choice>
    <mc:Fallback>
      <p:transition spd="slow" advTm="13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1C2FDDC-CA45-914A-9547-3B6E82CCFC08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3555" name="Picture 4">
            <a:extLst>
              <a:ext uri="{FF2B5EF4-FFF2-40B4-BE49-F238E27FC236}">
                <a16:creationId xmlns:a16="http://schemas.microsoft.com/office/drawing/2014/main" id="{C6339B4D-2D7D-FC46-9022-1B6AF19FB68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1239" y="4635500"/>
            <a:ext cx="76295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5">
            <a:extLst>
              <a:ext uri="{FF2B5EF4-FFF2-40B4-BE49-F238E27FC236}">
                <a16:creationId xmlns:a16="http://schemas.microsoft.com/office/drawing/2014/main" id="{36CCDA3E-9E13-5747-A03E-79E1BE1FAF4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1239" y="4635500"/>
            <a:ext cx="76295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12">
            <a:extLst>
              <a:ext uri="{FF2B5EF4-FFF2-40B4-BE49-F238E27FC236}">
                <a16:creationId xmlns:a16="http://schemas.microsoft.com/office/drawing/2014/main" id="{BB2356B5-715A-2B4A-A8F1-24957BF26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351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7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77"/>
              </a:defRPr>
            </a:lvl9pPr>
          </a:lstStyle>
          <a:p>
            <a:pPr algn="ctr" eaLnBrk="1" hangingPunct="1"/>
            <a:r>
              <a:rPr lang="en-GB" altLang="en-US" dirty="0">
                <a:latin typeface="Comic Sans MS" panose="030F0902030302020204" pitchFamily="66" charset="0"/>
              </a:rPr>
              <a:t>How many grams does this currant bun weigh?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6C1C7E31-E7E1-574E-98A0-04C91785D75D}"/>
              </a:ext>
            </a:extLst>
          </p:cNvPr>
          <p:cNvSpPr/>
          <p:nvPr/>
        </p:nvSpPr>
        <p:spPr>
          <a:xfrm flipH="1">
            <a:off x="6559551" y="2757489"/>
            <a:ext cx="3300413" cy="409575"/>
          </a:xfrm>
          <a:prstGeom prst="homePlat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Comic Sans MS" panose="030F0902030302020204" pitchFamily="66" charset="0"/>
              </a:rPr>
              <a:t>This currant bun weighs 10g.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7FFC7-6166-2841-A5F3-6C7825220D90}"/>
              </a:ext>
            </a:extLst>
          </p:cNvPr>
          <p:cNvSpPr/>
          <p:nvPr/>
        </p:nvSpPr>
        <p:spPr>
          <a:xfrm>
            <a:off x="4737100" y="696914"/>
            <a:ext cx="269144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Comic Sans MS" panose="030F0902030302020204" pitchFamily="66" charset="0"/>
              </a:rPr>
              <a:t>How Many?</a:t>
            </a:r>
            <a:endParaRPr lang="en-GB" sz="4000" dirty="0">
              <a:latin typeface="Comic Sans MS" panose="030F0902030302020204" pitchFamily="66" charset="0"/>
            </a:endParaRPr>
          </a:p>
        </p:txBody>
      </p:sp>
      <p:pic>
        <p:nvPicPr>
          <p:cNvPr id="20" name="Picture 8">
            <a:extLst>
              <a:ext uri="{FF2B5EF4-FFF2-40B4-BE49-F238E27FC236}">
                <a16:creationId xmlns:a16="http://schemas.microsoft.com/office/drawing/2014/main" id="{AC10E388-1628-944F-83CE-EF938C462A6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9977" y="2747995"/>
            <a:ext cx="8191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8">
            <a:extLst>
              <a:ext uri="{FF2B5EF4-FFF2-40B4-BE49-F238E27FC236}">
                <a16:creationId xmlns:a16="http://schemas.microsoft.com/office/drawing/2014/main" id="{8534A407-6530-F344-9624-6A83816EF57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6957" y="2765455"/>
            <a:ext cx="8191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7C8379E-4D01-4A4B-A015-82BFB14C4D6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849" y="3266582"/>
            <a:ext cx="1765300" cy="226060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BED4936-7045-9947-9E30-566BA35ECB8C}"/>
              </a:ext>
            </a:extLst>
          </p:cNvPr>
          <p:cNvSpPr/>
          <p:nvPr/>
        </p:nvSpPr>
        <p:spPr>
          <a:xfrm>
            <a:off x="5741051" y="4505325"/>
            <a:ext cx="457852" cy="306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0D72D63-1848-2542-9105-048A8BE9862E}"/>
              </a:ext>
            </a:extLst>
          </p:cNvPr>
          <p:cNvSpPr/>
          <p:nvPr/>
        </p:nvSpPr>
        <p:spPr>
          <a:xfrm>
            <a:off x="5987953" y="4618040"/>
            <a:ext cx="123092" cy="1255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B0BB72B-55A5-FE47-A6D0-1B8391A98E92}"/>
              </a:ext>
            </a:extLst>
          </p:cNvPr>
          <p:cNvCxnSpPr>
            <a:cxnSpLocks/>
            <a:stCxn id="9" idx="7"/>
          </p:cNvCxnSpPr>
          <p:nvPr/>
        </p:nvCxnSpPr>
        <p:spPr>
          <a:xfrm flipV="1">
            <a:off x="6093019" y="4368194"/>
            <a:ext cx="195328" cy="26823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entagon 22">
            <a:extLst>
              <a:ext uri="{FF2B5EF4-FFF2-40B4-BE49-F238E27FC236}">
                <a16:creationId xmlns:a16="http://schemas.microsoft.com/office/drawing/2014/main" id="{20108828-F680-6140-8477-862380ACDC6C}"/>
              </a:ext>
            </a:extLst>
          </p:cNvPr>
          <p:cNvSpPr/>
          <p:nvPr/>
        </p:nvSpPr>
        <p:spPr>
          <a:xfrm flipH="1">
            <a:off x="6566021" y="2750200"/>
            <a:ext cx="3300413" cy="409575"/>
          </a:xfrm>
          <a:prstGeom prst="homePlat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Comic Sans MS" panose="030F0902030302020204" pitchFamily="66" charset="0"/>
              </a:rPr>
              <a:t>2 buns weighs 20g.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95BA7BF-1579-8E42-92DC-DE79A8643F5F}"/>
              </a:ext>
            </a:extLst>
          </p:cNvPr>
          <p:cNvCxnSpPr>
            <a:cxnSpLocks/>
            <a:stCxn id="9" idx="6"/>
          </p:cNvCxnSpPr>
          <p:nvPr/>
        </p:nvCxnSpPr>
        <p:spPr>
          <a:xfrm flipV="1">
            <a:off x="6111045" y="4520594"/>
            <a:ext cx="329702" cy="16021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8654E7B0-9318-404D-80BB-592BCC31A0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060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05"/>
    </mc:Choice>
    <mc:Fallback>
      <p:transition spd="slow" advTm="46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4" grpId="0" animBg="1"/>
      <p:bldP spid="14" grpId="1" animBg="1"/>
      <p:bldP spid="23" grpId="0" animBg="1"/>
    </p:bldLst>
  </p:timing>
  <p:extLst>
    <p:ext uri="{3A86A75C-4F4B-4683-9AE1-C65F6400EC91}">
      <p14:laserTraceLst xmlns:p14="http://schemas.microsoft.com/office/powerpoint/2010/main">
        <p14:tracePtLst>
          <p14:tracePt t="14531" x="3287713" y="6783388"/>
          <p14:tracePt t="14542" x="3406775" y="6738938"/>
          <p14:tracePt t="14553" x="3495675" y="6678613"/>
          <p14:tracePt t="14558" x="3586163" y="6634163"/>
          <p14:tracePt t="14563" x="3675063" y="6604000"/>
          <p14:tracePt t="14571" x="3735388" y="6559550"/>
          <p14:tracePt t="14578" x="3795713" y="6529388"/>
          <p14:tracePt t="14593" x="3840163" y="6515100"/>
          <p14:tracePt t="14598" x="3898900" y="6484938"/>
          <p14:tracePt t="14611" x="3944938" y="6454775"/>
          <p14:tracePt t="14611" x="3989388" y="6424613"/>
          <p14:tracePt t="14629" x="4049713" y="6394450"/>
          <p14:tracePt t="14630" x="4108450" y="6364288"/>
          <p14:tracePt t="14642" x="4152900" y="6335713"/>
          <p14:tracePt t="14642" x="4229100" y="6305550"/>
          <p14:tracePt t="14659" x="4303713" y="6261100"/>
          <p14:tracePt t="14660" x="4392613" y="6215063"/>
          <p14:tracePt t="14675" x="4557713" y="6126163"/>
          <p14:tracePt t="14688" x="4646613" y="6081713"/>
          <p14:tracePt t="14693" x="4737100" y="6035675"/>
          <p14:tracePt t="14710" x="4886325" y="5930900"/>
          <p14:tracePt t="14710" x="4975225" y="5842000"/>
          <p14:tracePt t="14717" x="5094288" y="5737225"/>
          <p14:tracePt t="14935" x="5124450" y="5707063"/>
          <p14:tracePt t="14943" x="5168900" y="5648325"/>
          <p14:tracePt t="14952" x="5229225" y="5588000"/>
          <p14:tracePt t="14960" x="5303838" y="5527675"/>
          <p14:tracePt t="14976" x="5378450" y="5453063"/>
          <p14:tracePt t="14977" x="5468938" y="5378450"/>
          <p14:tracePt t="14989" x="5557838" y="5303838"/>
          <p14:tracePt t="15003" x="5692775" y="5168900"/>
          <p14:tracePt t="15003" x="5753100" y="5124450"/>
          <p14:tracePt t="15018" x="5886450" y="5005388"/>
          <p14:tracePt t="15019" x="5976938" y="4914900"/>
          <p14:tracePt t="15026" x="6081713" y="4826000"/>
          <p14:tracePt t="15035" x="6110288" y="4795838"/>
          <p14:tracePt t="15044" x="6170613" y="4737100"/>
          <p14:tracePt t="15060" x="6215063" y="4691063"/>
          <p14:tracePt t="15061" x="6245225" y="4660900"/>
          <p14:tracePt t="15075" x="6261100" y="4646613"/>
          <p14:tracePt t="15075" x="6275388" y="4632325"/>
          <p14:tracePt t="15081" x="6275388" y="4616450"/>
          <p14:tracePt t="15108" x="6289675" y="4602163"/>
          <p14:tracePt t="15108" x="6305550" y="4602163"/>
          <p14:tracePt t="15113" x="6305550" y="4586288"/>
          <p14:tracePt t="15153" x="6319838" y="4572000"/>
          <p14:tracePt t="15178" x="6335713" y="4572000"/>
          <p14:tracePt t="15189" x="6335713" y="4557713"/>
          <p14:tracePt t="15194" x="6350000" y="4557713"/>
          <p14:tracePt t="15205" x="6350000" y="4541838"/>
          <p14:tracePt t="15210" x="6364288" y="4541838"/>
          <p14:tracePt t="15220" x="6380163" y="4541838"/>
          <p14:tracePt t="15230" x="6394450" y="4541838"/>
          <p14:tracePt t="15235" x="6394450" y="4527550"/>
          <p14:tracePt t="15250" x="6410325" y="4527550"/>
          <p14:tracePt t="15251" x="6424613" y="4527550"/>
          <p14:tracePt t="15266" x="6438900" y="4527550"/>
          <p14:tracePt t="15266" x="6454775" y="4511675"/>
          <p14:tracePt t="15278" x="6469063" y="4511675"/>
          <p14:tracePt t="15283" x="6484938" y="4511675"/>
          <p14:tracePt t="15293" x="6499225" y="4511675"/>
          <p14:tracePt t="15307" x="6515100" y="4511675"/>
          <p14:tracePt t="15335" x="6529388" y="4511675"/>
          <p14:tracePt t="15396" x="6515100" y="4511675"/>
          <p14:tracePt t="15397" x="6499225" y="4511675"/>
          <p14:tracePt t="15407" x="6484938" y="4511675"/>
          <p14:tracePt t="15413" x="6469063" y="4527550"/>
          <p14:tracePt t="15426" x="6454775" y="4527550"/>
          <p14:tracePt t="15431" x="6438900" y="4541838"/>
          <p14:tracePt t="15449" x="6424613" y="4557713"/>
          <p14:tracePt t="15454" x="6410325" y="4557713"/>
          <p14:tracePt t="15473" x="6410325" y="4572000"/>
          <p14:tracePt t="15490" x="6394450" y="4572000"/>
          <p14:tracePt t="15575" x="6380163" y="4572000"/>
          <p14:tracePt t="15621" x="6364288" y="4572000"/>
          <p14:tracePt t="16240" x="6364288" y="4557713"/>
          <p14:tracePt t="16265" x="6364288" y="4541838"/>
          <p14:tracePt t="16284" x="6364288" y="4527550"/>
          <p14:tracePt t="16300" x="6364288" y="4511675"/>
          <p14:tracePt t="16319" x="6364288" y="4497388"/>
          <p14:tracePt t="16353" x="6364288" y="4483100"/>
          <p14:tracePt t="16550" x="6380163" y="4483100"/>
          <p14:tracePt t="16574" x="6380163" y="4467225"/>
          <p14:tracePt t="16582" x="6394450" y="4467225"/>
          <p14:tracePt t="16647" x="6410325" y="4467225"/>
          <p14:tracePt t="16666" x="6410325" y="4452938"/>
          <p14:tracePt t="16688" x="6410325" y="4437063"/>
          <p14:tracePt t="16715" x="6410325" y="4422775"/>
          <p14:tracePt t="16723" x="6410325" y="4406900"/>
          <p14:tracePt t="16732" x="6424613" y="4392613"/>
          <p14:tracePt t="16741" x="6424613" y="4378325"/>
          <p14:tracePt t="16759" x="6438900" y="4362450"/>
          <p14:tracePt t="16759" x="6438900" y="4348163"/>
          <p14:tracePt t="16769" x="6438900" y="4332288"/>
          <p14:tracePt t="16786" x="6454775" y="4318000"/>
          <p14:tracePt t="16787" x="6454775" y="4303713"/>
          <p14:tracePt t="16806" x="6469063" y="4287838"/>
          <p14:tracePt t="16822" x="6469063" y="4273550"/>
          <p14:tracePt t="16823" x="6469063" y="4257675"/>
          <p14:tracePt t="16824" x="6484938" y="4243388"/>
          <p14:tracePt t="16833" x="6484938" y="4229100"/>
          <p14:tracePt t="16842" x="6484938" y="4213225"/>
          <p14:tracePt t="16851" x="6484938" y="4198938"/>
          <p14:tracePt t="16861" x="6484938" y="4168775"/>
          <p14:tracePt t="16878" x="6484938" y="4152900"/>
          <p14:tracePt t="16879" x="6484938" y="4138613"/>
          <p14:tracePt t="16887" x="6484938" y="4108450"/>
          <p14:tracePt t="16905" x="6484938" y="4094163"/>
          <p14:tracePt t="16906" x="6484938" y="4049713"/>
          <p14:tracePt t="16915" x="6484938" y="4033838"/>
          <p14:tracePt t="16924" x="6484938" y="4003675"/>
          <p14:tracePt t="16941" x="6484938" y="3989388"/>
          <p14:tracePt t="16942" x="6469063" y="3975100"/>
          <p14:tracePt t="16959" x="6469063" y="3959225"/>
          <p14:tracePt t="16960" x="6469063" y="3944938"/>
          <p14:tracePt t="16978" x="6454775" y="3929063"/>
          <p14:tracePt t="16980" x="6454775" y="3914775"/>
          <p14:tracePt t="17163" x="6438900" y="3914775"/>
          <p14:tracePt t="17185" x="6410325" y="3914775"/>
          <p14:tracePt t="17195" x="6380163" y="3914775"/>
          <p14:tracePt t="17214" x="6364288" y="3914775"/>
          <p14:tracePt t="17215" x="6319838" y="3944938"/>
          <p14:tracePt t="17225" x="6289675" y="3975100"/>
          <p14:tracePt t="17236" x="6275388" y="3989388"/>
          <p14:tracePt t="17247" x="6230938" y="4049713"/>
          <p14:tracePt t="17257" x="6200775" y="4078288"/>
          <p14:tracePt t="17277" x="6170613" y="4124325"/>
          <p14:tracePt t="17278" x="6140450" y="4168775"/>
          <p14:tracePt t="17290" x="6096000" y="4243388"/>
          <p14:tracePt t="17309" x="6065838" y="4273550"/>
          <p14:tracePt t="17311" x="6051550" y="4318000"/>
          <p14:tracePt t="17311" x="6021388" y="4362450"/>
          <p14:tracePt t="17322" x="6007100" y="4406900"/>
          <p14:tracePt t="17333" x="6007100" y="4437063"/>
          <p14:tracePt t="17345" x="5976938" y="4497388"/>
          <p14:tracePt t="17345" x="5976938" y="4511675"/>
          <p14:tracePt t="17355" x="5961063" y="4557713"/>
          <p14:tracePt t="17367" x="5946775" y="4602163"/>
          <p14:tracePt t="17378" x="5930900" y="4660900"/>
          <p14:tracePt t="17399" x="5930900" y="4706938"/>
          <p14:tracePt t="17400" x="5916613" y="4751388"/>
          <p14:tracePt t="17411" x="5916613" y="4781550"/>
          <p14:tracePt t="17430" x="5916613" y="4795838"/>
          <p14:tracePt t="17431" x="5916613" y="4811713"/>
          <p14:tracePt t="17442" x="5916613" y="4840288"/>
          <p14:tracePt t="17453" x="5916613" y="4856163"/>
          <p14:tracePt t="17464" x="5916613" y="4870450"/>
          <p14:tracePt t="17475" x="5916613" y="4886325"/>
          <p14:tracePt t="17495" x="5916613" y="4900613"/>
          <p14:tracePt t="17496" x="5930900" y="4900613"/>
          <p14:tracePt t="17507" x="5946775" y="4900613"/>
          <p14:tracePt t="17507" x="5961063" y="4914900"/>
          <p14:tracePt t="17517" x="5976938" y="4914900"/>
          <p14:tracePt t="17528" x="5991225" y="4914900"/>
          <p14:tracePt t="17539" x="6035675" y="4930775"/>
          <p14:tracePt t="17540" x="6081713" y="4930775"/>
          <p14:tracePt t="17559" x="6110288" y="4930775"/>
          <p14:tracePt t="17560" x="6156325" y="4930775"/>
          <p14:tracePt t="17578" x="6200775" y="4930775"/>
          <p14:tracePt t="17579" x="6305550" y="4930775"/>
          <p14:tracePt t="17589" x="6335713" y="4930775"/>
          <p14:tracePt t="17600" x="6380163" y="4914900"/>
          <p14:tracePt t="17620" x="6410325" y="4914900"/>
          <p14:tracePt t="17621" x="6499225" y="4886325"/>
          <p14:tracePt t="17639" x="6515100" y="4886325"/>
          <p14:tracePt t="17640" x="6543675" y="4870450"/>
          <p14:tracePt t="17659" x="6573838" y="4856163"/>
          <p14:tracePt t="17660" x="6604000" y="4840288"/>
          <p14:tracePt t="17671" x="6604000" y="4826000"/>
          <p14:tracePt t="17691" x="6618288" y="4811713"/>
          <p14:tracePt t="17692" x="6618288" y="4781550"/>
          <p14:tracePt t="17703" x="6634163" y="4765675"/>
          <p14:tracePt t="17722" x="6634163" y="4737100"/>
          <p14:tracePt t="17723" x="6648450" y="4721225"/>
          <p14:tracePt t="17733" x="6648450" y="4691063"/>
          <p14:tracePt t="17734" x="6664325" y="4660900"/>
          <p14:tracePt t="17744" x="6664325" y="4632325"/>
          <p14:tracePt t="17755" x="6678613" y="4602163"/>
          <p14:tracePt t="17766" x="6692900" y="4557713"/>
          <p14:tracePt t="17767" x="6692900" y="4527550"/>
          <p14:tracePt t="17777" x="6692900" y="4497388"/>
          <p14:tracePt t="17788" x="6708775" y="4467225"/>
          <p14:tracePt t="17790" x="6708775" y="4422775"/>
          <p14:tracePt t="17800" x="6708775" y="4392613"/>
          <p14:tracePt t="17811" x="6708775" y="4378325"/>
          <p14:tracePt t="17830" x="6708775" y="4348163"/>
          <p14:tracePt t="17831" x="6708775" y="4303713"/>
          <p14:tracePt t="17841" x="6708775" y="4273550"/>
          <p14:tracePt t="17853" x="6708775" y="4257675"/>
          <p14:tracePt t="17863" x="6678613" y="4213225"/>
          <p14:tracePt t="17873" x="6664325" y="4198938"/>
          <p14:tracePt t="17893" x="6648450" y="4183063"/>
          <p14:tracePt t="17894" x="6634163" y="4152900"/>
          <p14:tracePt t="17904" x="6618288" y="4138613"/>
          <p14:tracePt t="17905" x="6589713" y="4124325"/>
          <p14:tracePt t="17915" x="6573838" y="4124325"/>
          <p14:tracePt t="17928" x="6559550" y="4108450"/>
          <p14:tracePt t="17928" x="6529388" y="4094163"/>
          <p14:tracePt t="17939" x="6515100" y="4078288"/>
          <p14:tracePt t="17959" x="6499225" y="4078288"/>
          <p14:tracePt t="17960" x="6484938" y="4064000"/>
          <p14:tracePt t="17960" x="6454775" y="4064000"/>
          <p14:tracePt t="17970" x="6438900" y="4049713"/>
          <p14:tracePt t="17990" x="6424613" y="4049713"/>
          <p14:tracePt t="17991" x="6410325" y="4049713"/>
          <p14:tracePt t="18009" x="6394450" y="4033838"/>
          <p14:tracePt t="18010" x="6364288" y="4033838"/>
          <p14:tracePt t="18019" x="6350000" y="4033838"/>
          <p14:tracePt t="18030" x="6335713" y="4033838"/>
          <p14:tracePt t="18041" x="6319838" y="4033838"/>
          <p14:tracePt t="18052" x="6305550" y="4033838"/>
          <p14:tracePt t="18071" x="6289675" y="4033838"/>
          <p14:tracePt t="18072" x="6275388" y="4033838"/>
          <p14:tracePt t="18082" x="6261100" y="4049713"/>
          <p14:tracePt t="18092" x="6230938" y="4064000"/>
          <p14:tracePt t="18111" x="6215063" y="4078288"/>
          <p14:tracePt t="18112" x="6184900" y="4108450"/>
          <p14:tracePt t="18133" x="6156325" y="4138613"/>
          <p14:tracePt t="18134" x="6110288" y="4198938"/>
          <p14:tracePt t="18144" x="6096000" y="4213225"/>
          <p14:tracePt t="18155" x="6035675" y="4303713"/>
          <p14:tracePt t="18175" x="6021388" y="4318000"/>
          <p14:tracePt t="18176" x="5991225" y="4362450"/>
          <p14:tracePt t="18195" x="5976938" y="4392613"/>
          <p14:tracePt t="18196" x="5930900" y="4467225"/>
          <p14:tracePt t="18207" x="5916613" y="4497388"/>
          <p14:tracePt t="18228" x="5902325" y="4527550"/>
          <p14:tracePt t="18228" x="5886450" y="4586288"/>
          <p14:tracePt t="18240" x="5872163" y="4616450"/>
          <p14:tracePt t="18260" x="5872163" y="4646613"/>
          <p14:tracePt t="18261" x="5872163" y="4691063"/>
          <p14:tracePt t="18271" x="5872163" y="4706938"/>
          <p14:tracePt t="18281" x="5872163" y="4721225"/>
          <p14:tracePt t="18291" x="5872163" y="4737100"/>
          <p14:tracePt t="18309" x="5872163" y="4751388"/>
          <p14:tracePt t="18310" x="5872163" y="4781550"/>
          <p14:tracePt t="18330" x="5872163" y="4795838"/>
          <p14:tracePt t="18341" x="5872163" y="4811713"/>
          <p14:tracePt t="18352" x="5872163" y="4826000"/>
          <p14:tracePt t="18380" x="5886450" y="4840288"/>
          <p14:tracePt t="18431" x="5886450" y="4856163"/>
          <p14:tracePt t="18719" x="5827713" y="4856163"/>
          <p14:tracePt t="18720" x="5722938" y="4856163"/>
          <p14:tracePt t="18730" x="5618163" y="4856163"/>
          <p14:tracePt t="18740" x="5513388" y="4856163"/>
          <p14:tracePt t="18741" x="5438775" y="4856163"/>
          <p14:tracePt t="18759" x="5364163" y="4856163"/>
          <p14:tracePt t="18760" x="5289550" y="4856163"/>
          <p14:tracePt t="18779" x="5229225" y="4856163"/>
          <p14:tracePt t="18779" x="5110163" y="4856163"/>
          <p14:tracePt t="18789" x="4991100" y="4856163"/>
          <p14:tracePt t="18808" x="4900613" y="4856163"/>
          <p14:tracePt t="18809" x="4826000" y="4856163"/>
          <p14:tracePt t="18827" x="4795838" y="4856163"/>
          <p14:tracePt t="18828" x="4676775" y="4856163"/>
          <p14:tracePt t="18838" x="4632325" y="4870450"/>
          <p14:tracePt t="18847" x="4586288" y="4886325"/>
          <p14:tracePt t="18859" x="4541838" y="4900613"/>
          <p14:tracePt t="18878" x="4511675" y="4914900"/>
          <p14:tracePt t="18879" x="4452938" y="4930775"/>
          <p14:tracePt t="18898" x="4422775" y="4945063"/>
          <p14:tracePt t="18899" x="4406900" y="4945063"/>
          <p14:tracePt t="18910" x="4378325" y="4960938"/>
          <p14:tracePt t="18910" x="4362450" y="4975225"/>
          <p14:tracePt t="18921" x="4348163" y="4975225"/>
          <p14:tracePt t="18932" x="4332288" y="4975225"/>
          <p14:tracePt t="32181" x="4348163" y="4975225"/>
          <p14:tracePt t="32181" x="4392613" y="4975225"/>
          <p14:tracePt t="32191" x="4422775" y="4975225"/>
          <p14:tracePt t="32209" x="4437063" y="4975225"/>
          <p14:tracePt t="32210" x="4467225" y="4991100"/>
          <p14:tracePt t="32220" x="4511675" y="5005388"/>
          <p14:tracePt t="32231" x="4616450" y="5065713"/>
          <p14:tracePt t="32241" x="4676775" y="5094288"/>
          <p14:tracePt t="32261" x="4737100" y="5140325"/>
          <p14:tracePt t="32262" x="4795838" y="5184775"/>
          <p14:tracePt t="32262" x="4856163" y="5229225"/>
          <p14:tracePt t="32275" x="4914900" y="5273675"/>
          <p14:tracePt t="32285" x="4975225" y="5289550"/>
          <p14:tracePt t="32287" x="5035550" y="5319713"/>
          <p14:tracePt t="32298" x="5080000" y="5334000"/>
          <p14:tracePt t="32309" x="5094288" y="5334000"/>
          <p14:tracePt t="32320" x="5184775" y="5348288"/>
          <p14:tracePt t="32330" x="5259388" y="5348288"/>
          <p14:tracePt t="32341" x="5273675" y="5348288"/>
          <p14:tracePt t="32353" x="5364163" y="5348288"/>
          <p14:tracePt t="32363" x="5408613" y="5334000"/>
          <p14:tracePt t="32382" x="5468938" y="5319713"/>
          <p14:tracePt t="32383" x="5527675" y="5319713"/>
          <p14:tracePt t="32384" x="5588000" y="5303838"/>
          <p14:tracePt t="32395" x="5648325" y="5303838"/>
          <p14:tracePt t="32406" x="5662613" y="5303838"/>
          <p14:tracePt t="32418" x="5767388" y="5303838"/>
          <p14:tracePt t="32428" x="5797550" y="5303838"/>
          <p14:tracePt t="32447" x="5842000" y="5303838"/>
          <p14:tracePt t="32448" x="5872163" y="5303838"/>
          <p14:tracePt t="32449" x="5902325" y="5303838"/>
          <p14:tracePt t="32459" x="5930900" y="5319713"/>
          <p14:tracePt t="32477" x="5961063" y="5319713"/>
          <p14:tracePt t="32478" x="5991225" y="5334000"/>
          <p14:tracePt t="32487" x="6007100" y="5348288"/>
          <p14:tracePt t="32506" x="6035675" y="5348288"/>
          <p14:tracePt t="32507" x="6081713" y="5348288"/>
          <p14:tracePt t="32525" x="6126163" y="5348288"/>
          <p14:tracePt t="32527" x="6156325" y="5348288"/>
          <p14:tracePt t="32537" x="6200775" y="5334000"/>
          <p14:tracePt t="32547" x="6261100" y="5303838"/>
          <p14:tracePt t="32568" x="6275388" y="5289550"/>
          <p14:tracePt t="32568" x="6319838" y="5245100"/>
          <p14:tracePt t="32580" x="6335713" y="5229225"/>
          <p14:tracePt t="32581" x="6364288" y="5199063"/>
          <p14:tracePt t="32592" x="6380163" y="5184775"/>
          <p14:tracePt t="32604" x="6424613" y="5154613"/>
          <p14:tracePt t="32614" x="6438900" y="5140325"/>
          <p14:tracePt t="32633" x="6454775" y="5124450"/>
          <p14:tracePt t="32634" x="6469063" y="5124450"/>
          <p14:tracePt t="32635" x="6469063" y="5110163"/>
          <p14:tracePt t="32646" x="6484938" y="5110163"/>
          <p14:tracePt t="32683" x="6499225" y="5110163"/>
          <p14:tracePt t="32684" x="6499225" y="5094288"/>
          <p14:tracePt t="32694" x="6515100" y="5094288"/>
          <p14:tracePt t="32712" x="6515100" y="5080000"/>
          <p14:tracePt t="32735" x="6515100" y="5049838"/>
          <p14:tracePt t="32754" x="6515100" y="5035550"/>
          <p14:tracePt t="32765" x="6515100" y="5019675"/>
          <p14:tracePt t="32765" x="6515100" y="5005388"/>
          <p14:tracePt t="32776" x="6515100" y="4991100"/>
          <p14:tracePt t="32798" x="6515100" y="4975225"/>
          <p14:tracePt t="32809" x="6515100" y="4960938"/>
          <p14:tracePt t="33007" x="6515100" y="4945063"/>
          <p14:tracePt t="33019" x="6515100" y="4930775"/>
          <p14:tracePt t="33052" x="6515100" y="4914900"/>
          <p14:tracePt t="33197" x="6515100" y="4900613"/>
          <p14:tracePt t="33224" x="6515100" y="4886325"/>
          <p14:tracePt t="33245" x="6515100" y="4870450"/>
          <p14:tracePt t="33286" x="6515100" y="4856163"/>
          <p14:tracePt t="33708" x="6515100" y="4840288"/>
          <p14:tracePt t="33735" x="6515100" y="4826000"/>
          <p14:tracePt t="33754" x="6515100" y="4811713"/>
          <p14:tracePt t="33784" x="6515100" y="4795838"/>
          <p14:tracePt t="33803" x="6529388" y="4795838"/>
          <p14:tracePt t="33825" x="6529388" y="4781550"/>
          <p14:tracePt t="33835" x="6543675" y="4781550"/>
          <p14:tracePt t="33858" x="6559550" y="4765675"/>
          <p14:tracePt t="33869" x="6573838" y="4765675"/>
          <p14:tracePt t="33870" x="6589713" y="4765675"/>
          <p14:tracePt t="33881" x="6604000" y="4751388"/>
          <p14:tracePt t="33891" x="6634163" y="4737100"/>
          <p14:tracePt t="33903" x="6678613" y="4721225"/>
          <p14:tracePt t="33914" x="6708775" y="4706938"/>
          <p14:tracePt t="33934" x="6738938" y="4706938"/>
          <p14:tracePt t="33935" x="6783388" y="4691063"/>
          <p14:tracePt t="33953" x="6813550" y="4676775"/>
          <p14:tracePt t="33964" x="6827838" y="4676775"/>
          <p14:tracePt t="33976" x="6843713" y="4676775"/>
          <p14:tracePt t="34043" x="6827838" y="4676775"/>
          <p14:tracePt t="34062" x="6813550" y="4691063"/>
          <p14:tracePt t="34063" x="6797675" y="4706938"/>
          <p14:tracePt t="34063" x="6783388" y="4721225"/>
          <p14:tracePt t="34075" x="6769100" y="4737100"/>
          <p14:tracePt t="34088" x="6738938" y="4765675"/>
          <p14:tracePt t="34100" x="6708775" y="4781550"/>
          <p14:tracePt t="34120" x="6678613" y="4811713"/>
          <p14:tracePt t="34120" x="6634163" y="4840288"/>
          <p14:tracePt t="34131" x="6618288" y="4856163"/>
          <p14:tracePt t="34152" x="6589713" y="4870450"/>
          <p14:tracePt t="34153" x="6559550" y="4886325"/>
          <p14:tracePt t="34164" x="6543675" y="4900613"/>
          <p14:tracePt t="34185" x="6529388" y="4900613"/>
          <p14:tracePt t="34186" x="6499225" y="4914900"/>
          <p14:tracePt t="34215" x="6484938" y="4914900"/>
          <p14:tracePt t="34227" x="6469063" y="4914900"/>
          <p14:tracePt t="34250" x="6454775" y="4914900"/>
          <p14:tracePt t="34373" x="6454775" y="4900613"/>
          <p14:tracePt t="34392" x="6469063" y="4900613"/>
          <p14:tracePt t="34392" x="6484938" y="4886325"/>
          <p14:tracePt t="34402" x="6499225" y="4886325"/>
          <p14:tracePt t="34414" x="6543675" y="4870450"/>
          <p14:tracePt t="34424" x="6559550" y="4856163"/>
          <p14:tracePt t="34444" x="6573838" y="4840288"/>
          <p14:tracePt t="34445" x="6604000" y="4826000"/>
          <p14:tracePt t="34457" x="6618288" y="4826000"/>
          <p14:tracePt t="34477" x="6634163" y="4826000"/>
          <p14:tracePt t="34478" x="6648450" y="4811713"/>
          <p14:tracePt t="34646" x="6634163" y="4811713"/>
          <p14:tracePt t="34657" x="6618288" y="4826000"/>
          <p14:tracePt t="34689" x="6604000" y="48260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>
            <a:extLst>
              <a:ext uri="{FF2B5EF4-FFF2-40B4-BE49-F238E27FC236}">
                <a16:creationId xmlns:a16="http://schemas.microsoft.com/office/drawing/2014/main" id="{8D0284F7-5BDE-EE46-9269-1CFA9EF873F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9650" y="1985964"/>
            <a:ext cx="7632700" cy="411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1C2FDDC-CA45-914A-9547-3B6E82CCFC08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3555" name="Picture 4">
            <a:extLst>
              <a:ext uri="{FF2B5EF4-FFF2-40B4-BE49-F238E27FC236}">
                <a16:creationId xmlns:a16="http://schemas.microsoft.com/office/drawing/2014/main" id="{C6339B4D-2D7D-FC46-9022-1B6AF19FB68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1239" y="4635500"/>
            <a:ext cx="76295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5">
            <a:extLst>
              <a:ext uri="{FF2B5EF4-FFF2-40B4-BE49-F238E27FC236}">
                <a16:creationId xmlns:a16="http://schemas.microsoft.com/office/drawing/2014/main" id="{36CCDA3E-9E13-5747-A03E-79E1BE1FAF4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1239" y="4635500"/>
            <a:ext cx="76295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entagon 13">
            <a:extLst>
              <a:ext uri="{FF2B5EF4-FFF2-40B4-BE49-F238E27FC236}">
                <a16:creationId xmlns:a16="http://schemas.microsoft.com/office/drawing/2014/main" id="{6C1C7E31-E7E1-574E-98A0-04C91785D75D}"/>
              </a:ext>
            </a:extLst>
          </p:cNvPr>
          <p:cNvSpPr/>
          <p:nvPr/>
        </p:nvSpPr>
        <p:spPr>
          <a:xfrm flipH="1">
            <a:off x="6559551" y="2757489"/>
            <a:ext cx="3300413" cy="409575"/>
          </a:xfrm>
          <a:prstGeom prst="homePlat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latin typeface="Comic Sans MS" panose="030F0902030302020204" pitchFamily="66" charset="0"/>
              </a:rPr>
              <a:t>This currant bun weighs 10g.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7FFC7-6166-2841-A5F3-6C7825220D90}"/>
              </a:ext>
            </a:extLst>
          </p:cNvPr>
          <p:cNvSpPr/>
          <p:nvPr/>
        </p:nvSpPr>
        <p:spPr>
          <a:xfrm>
            <a:off x="4737100" y="696914"/>
            <a:ext cx="269144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dirty="0">
                <a:latin typeface="Comic Sans MS" panose="030F0902030302020204" pitchFamily="66" charset="0"/>
              </a:rPr>
              <a:t>How Many?</a:t>
            </a:r>
            <a:endParaRPr lang="en-GB" sz="4000" dirty="0">
              <a:latin typeface="Comic Sans MS" panose="030F0902030302020204" pitchFamily="66" charset="0"/>
            </a:endParaRPr>
          </a:p>
        </p:txBody>
      </p:sp>
      <p:pic>
        <p:nvPicPr>
          <p:cNvPr id="23561" name="Picture 8">
            <a:extLst>
              <a:ext uri="{FF2B5EF4-FFF2-40B4-BE49-F238E27FC236}">
                <a16:creationId xmlns:a16="http://schemas.microsoft.com/office/drawing/2014/main" id="{8534A407-6530-F344-9624-6A83816EF57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6957" y="2765455"/>
            <a:ext cx="8191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7C8379E-4D01-4A4B-A015-82BFB14C4D6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849" y="3266582"/>
            <a:ext cx="1765300" cy="226060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BED4936-7045-9947-9E30-566BA35ECB8C}"/>
              </a:ext>
            </a:extLst>
          </p:cNvPr>
          <p:cNvSpPr/>
          <p:nvPr/>
        </p:nvSpPr>
        <p:spPr>
          <a:xfrm>
            <a:off x="5741051" y="4505325"/>
            <a:ext cx="457852" cy="306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0D72D63-1848-2542-9105-048A8BE9862E}"/>
              </a:ext>
            </a:extLst>
          </p:cNvPr>
          <p:cNvSpPr/>
          <p:nvPr/>
        </p:nvSpPr>
        <p:spPr>
          <a:xfrm>
            <a:off x="5987953" y="4618040"/>
            <a:ext cx="123092" cy="1255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B0BB72B-55A5-FE47-A6D0-1B8391A98E92}"/>
              </a:ext>
            </a:extLst>
          </p:cNvPr>
          <p:cNvCxnSpPr>
            <a:cxnSpLocks/>
            <a:stCxn id="9" idx="7"/>
          </p:cNvCxnSpPr>
          <p:nvPr/>
        </p:nvCxnSpPr>
        <p:spPr>
          <a:xfrm flipV="1">
            <a:off x="6093019" y="4368194"/>
            <a:ext cx="195328" cy="26823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entagon 22">
            <a:extLst>
              <a:ext uri="{FF2B5EF4-FFF2-40B4-BE49-F238E27FC236}">
                <a16:creationId xmlns:a16="http://schemas.microsoft.com/office/drawing/2014/main" id="{20108828-F680-6140-8477-862380ACDC6C}"/>
              </a:ext>
            </a:extLst>
          </p:cNvPr>
          <p:cNvSpPr/>
          <p:nvPr/>
        </p:nvSpPr>
        <p:spPr>
          <a:xfrm flipH="1">
            <a:off x="6559550" y="2768597"/>
            <a:ext cx="3300413" cy="409575"/>
          </a:xfrm>
          <a:prstGeom prst="homePlat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>
                <a:solidFill>
                  <a:schemeClr val="tx1"/>
                </a:solidFill>
                <a:latin typeface="Comic Sans MS" panose="030F0902030302020204" pitchFamily="66" charset="0"/>
              </a:rPr>
              <a:t>The bun and the apple weigh 15g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95BA7BF-1579-8E42-92DC-DE79A8643F5F}"/>
              </a:ext>
            </a:extLst>
          </p:cNvPr>
          <p:cNvCxnSpPr>
            <a:cxnSpLocks/>
            <a:stCxn id="9" idx="7"/>
          </p:cNvCxnSpPr>
          <p:nvPr/>
        </p:nvCxnSpPr>
        <p:spPr>
          <a:xfrm flipV="1">
            <a:off x="6093019" y="4436874"/>
            <a:ext cx="307656" cy="19955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Content Placeholder 13">
            <a:extLst>
              <a:ext uri="{FF2B5EF4-FFF2-40B4-BE49-F238E27FC236}">
                <a16:creationId xmlns:a16="http://schemas.microsoft.com/office/drawing/2014/main" id="{878D1B6B-3B77-4A40-BAEA-6D10D60F144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 bwMode="auto">
          <a:xfrm>
            <a:off x="5987953" y="2805235"/>
            <a:ext cx="536336" cy="53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B826CDD-61D1-334A-8202-42D3BADB5A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8562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14"/>
    </mc:Choice>
    <mc:Fallback>
      <p:transition spd="slow" advTm="23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4" grpId="0" animBg="1"/>
      <p:bldP spid="14" grpId="1" animBg="1"/>
      <p:bldP spid="23" grpId="0" animBg="1"/>
    </p:bldLst>
  </p:timing>
  <p:extLst>
    <p:ext uri="{3A86A75C-4F4B-4683-9AE1-C65F6400EC91}">
      <p14:laserTraceLst xmlns:p14="http://schemas.microsoft.com/office/powerpoint/2010/main">
        <p14:tracePtLst>
          <p14:tracePt t="2132" x="6604000" y="4886325"/>
          <p14:tracePt t="2153" x="6604000" y="4945063"/>
          <p14:tracePt t="2154" x="6604000" y="5080000"/>
          <p14:tracePt t="2164" x="6634163" y="5140325"/>
          <p14:tracePt t="2176" x="6664325" y="5229225"/>
          <p14:tracePt t="2178" x="6678613" y="5303838"/>
          <p14:tracePt t="2191" x="6708775" y="5378450"/>
          <p14:tracePt t="2212" x="6769100" y="5602288"/>
          <p14:tracePt t="2213" x="6827838" y="5886450"/>
          <p14:tracePt t="2234" x="6827838" y="6035675"/>
          <p14:tracePt t="2235" x="6827838" y="6245225"/>
          <p14:tracePt t="2245" x="6827838" y="6454775"/>
          <p14:tracePt t="2265" x="6813550" y="6589713"/>
          <p14:tracePt t="2266" x="6769100" y="6708775"/>
          <p14:tracePt t="9839" x="11877675" y="6769100"/>
          <p14:tracePt t="16836" x="11818938" y="4467225"/>
          <p14:tracePt t="16847" x="11490325" y="4541838"/>
          <p14:tracePt t="16858" x="10817225" y="4691063"/>
          <p14:tracePt t="16859" x="10190163" y="4811713"/>
          <p14:tracePt t="16870" x="9652000" y="4945063"/>
          <p14:tracePt t="16882" x="9458325" y="4991100"/>
          <p14:tracePt t="16882" x="9055100" y="5080000"/>
          <p14:tracePt t="16894" x="8934450" y="5110163"/>
          <p14:tracePt t="16906" x="8650288" y="5168900"/>
          <p14:tracePt t="16908" x="8456613" y="5214938"/>
          <p14:tracePt t="16928" x="8307388" y="5229225"/>
          <p14:tracePt t="16929" x="8262938" y="5245100"/>
          <p14:tracePt t="16941" x="8128000" y="5259388"/>
          <p14:tracePt t="16962" x="8067675" y="5259388"/>
          <p14:tracePt t="17170" x="8039100" y="5259388"/>
          <p14:tracePt t="17182" x="7962900" y="5259388"/>
          <p14:tracePt t="17183" x="7874000" y="5259388"/>
          <p14:tracePt t="17195" x="7785100" y="5259388"/>
          <p14:tracePt t="17214" x="7680325" y="5259388"/>
          <p14:tracePt t="17215" x="7500938" y="5259388"/>
          <p14:tracePt t="17225" x="7335838" y="5245100"/>
          <p14:tracePt t="17236" x="7172325" y="5229225"/>
          <p14:tracePt t="17248" x="6962775" y="5214938"/>
          <p14:tracePt t="17268" x="6843713" y="5199063"/>
          <p14:tracePt t="17269" x="6738938" y="5184775"/>
          <p14:tracePt t="17281" x="6634163" y="5168900"/>
          <p14:tracePt t="17304" x="6515100" y="5124450"/>
          <p14:tracePt t="17323" x="6484938" y="5110163"/>
          <p14:tracePt t="17324" x="6469063" y="5110163"/>
          <p14:tracePt t="17343" x="6469063" y="5094288"/>
          <p14:tracePt t="17344" x="6438900" y="5080000"/>
          <p14:tracePt t="17355" x="6438900" y="5065713"/>
          <p14:tracePt t="17376" x="6424613" y="5065713"/>
          <p14:tracePt t="17387" x="6424613" y="5049838"/>
          <p14:tracePt t="17407" x="6410325" y="5049838"/>
          <p14:tracePt t="17408" x="6410325" y="5035550"/>
          <p14:tracePt t="17437" x="6394450" y="5035550"/>
          <p14:tracePt t="17438" x="6394450" y="5019675"/>
          <p14:tracePt t="17458" x="6380163" y="5019675"/>
          <p14:tracePt t="17478" x="6380163" y="5005388"/>
          <p14:tracePt t="17489" x="6364288" y="5005388"/>
          <p14:tracePt t="17500" x="6364288" y="4991100"/>
          <p14:tracePt t="17510" x="6350000" y="4991100"/>
          <p14:tracePt t="17530" x="6350000" y="4975225"/>
          <p14:tracePt t="17551" x="6335713" y="4960938"/>
          <p14:tracePt t="17564" x="6319838" y="4945063"/>
          <p14:tracePt t="17880" x="6319838" y="4930775"/>
          <p14:tracePt t="17911" x="6319838" y="4914900"/>
          <p14:tracePt t="17912" x="6319838" y="4886325"/>
          <p14:tracePt t="17922" x="6335713" y="4870450"/>
          <p14:tracePt t="17934" x="6335713" y="4856163"/>
          <p14:tracePt t="17946" x="6335713" y="4840288"/>
          <p14:tracePt t="17957" x="6350000" y="4826000"/>
          <p14:tracePt t="17969" x="6350000" y="4811713"/>
          <p14:tracePt t="17981" x="6364288" y="4811713"/>
          <p14:tracePt t="17992" x="6364288" y="4795838"/>
          <p14:tracePt t="18015" x="6380163" y="4781550"/>
          <p14:tracePt t="18046" x="6380163" y="4765675"/>
          <p14:tracePt t="18047" x="6394450" y="4765675"/>
          <p14:tracePt t="18058" x="6394450" y="4751388"/>
          <p14:tracePt t="18068" x="6410325" y="4751388"/>
          <p14:tracePt t="18089" x="6410325" y="4737100"/>
          <p14:tracePt t="18089" x="6424613" y="4737100"/>
          <p14:tracePt t="18124" x="6438900" y="47212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9775FDC-77AE-2C48-B16F-8C64206992C5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8AD78A-07C7-3A41-964A-59D1104D2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78596" y="1644774"/>
            <a:ext cx="4508500" cy="4572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DD4A29A-F220-F04C-B334-FB1D8AE31373}"/>
              </a:ext>
            </a:extLst>
          </p:cNvPr>
          <p:cNvGrpSpPr/>
          <p:nvPr/>
        </p:nvGrpSpPr>
        <p:grpSpPr>
          <a:xfrm>
            <a:off x="7036420" y="1135444"/>
            <a:ext cx="3203962" cy="1188653"/>
            <a:chOff x="6157189" y="1504721"/>
            <a:chExt cx="3203962" cy="1188653"/>
          </a:xfrm>
        </p:grpSpPr>
        <p:pic>
          <p:nvPicPr>
            <p:cNvPr id="7" name="Content Placeholder 13">
              <a:extLst>
                <a:ext uri="{FF2B5EF4-FFF2-40B4-BE49-F238E27FC236}">
                  <a16:creationId xmlns:a16="http://schemas.microsoft.com/office/drawing/2014/main" id="{5A35F336-BD0F-5743-A797-CFBBC00D4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5F4C4B4-7FA1-4A40-838F-D644CF9C60D3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E9F5239-B2EA-484C-BAD1-E9B446C55108}"/>
              </a:ext>
            </a:extLst>
          </p:cNvPr>
          <p:cNvGrpSpPr/>
          <p:nvPr/>
        </p:nvGrpSpPr>
        <p:grpSpPr>
          <a:xfrm>
            <a:off x="6811121" y="2672831"/>
            <a:ext cx="2184400" cy="1422400"/>
            <a:chOff x="6811121" y="2672831"/>
            <a:chExt cx="2184400" cy="14224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57570C2-C4D6-9B4A-9FC6-4EB3DD714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FAF7D3D-05D7-6D40-8C03-029ED9C897D5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D78FF60-15B4-4D4B-B457-ED67C5574E4F}"/>
              </a:ext>
            </a:extLst>
          </p:cNvPr>
          <p:cNvGrpSpPr/>
          <p:nvPr/>
        </p:nvGrpSpPr>
        <p:grpSpPr>
          <a:xfrm>
            <a:off x="9636369" y="1319451"/>
            <a:ext cx="1218308" cy="1540943"/>
            <a:chOff x="9636369" y="1319451"/>
            <a:chExt cx="1218308" cy="154094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1CDC327-EDCF-394C-9740-DD7BA2EA3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051D49-9C4A-A047-BFF6-63816132F6FB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7F502C8-EBA3-6F46-8AF2-0010F37A0E35}"/>
              </a:ext>
            </a:extLst>
          </p:cNvPr>
          <p:cNvGrpSpPr/>
          <p:nvPr/>
        </p:nvGrpSpPr>
        <p:grpSpPr>
          <a:xfrm>
            <a:off x="9252189" y="3131554"/>
            <a:ext cx="2333020" cy="1920853"/>
            <a:chOff x="9252189" y="3131554"/>
            <a:chExt cx="2333020" cy="192085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75C8C53-56CF-E54B-89AB-6876EFC23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52189" y="3131554"/>
              <a:ext cx="2333020" cy="1920853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3A3176-664C-1846-A689-B657FE1589D2}"/>
                </a:ext>
              </a:extLst>
            </p:cNvPr>
            <p:cNvSpPr txBox="1"/>
            <p:nvPr/>
          </p:nvSpPr>
          <p:spPr>
            <a:xfrm>
              <a:off x="9996449" y="3700902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955621-87E6-F44A-9D21-E37A8102C1B8}"/>
              </a:ext>
            </a:extLst>
          </p:cNvPr>
          <p:cNvGrpSpPr/>
          <p:nvPr/>
        </p:nvGrpSpPr>
        <p:grpSpPr>
          <a:xfrm>
            <a:off x="6930154" y="4075924"/>
            <a:ext cx="1782256" cy="3325104"/>
            <a:chOff x="6930154" y="4075924"/>
            <a:chExt cx="1782256" cy="3325104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BF98CA5-D825-0C4E-8493-5F1B7BA54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6"/>
                </a:ext>
              </a:extLst>
            </a:blip>
            <a:stretch>
              <a:fillRect/>
            </a:stretch>
          </p:blipFill>
          <p:spPr>
            <a:xfrm rot="7898510">
              <a:off x="6158730" y="4847348"/>
              <a:ext cx="3325104" cy="1782256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A0DA3F3-9285-F849-A4C7-EAE1871C10CF}"/>
                </a:ext>
              </a:extLst>
            </p:cNvPr>
            <p:cNvSpPr txBox="1"/>
            <p:nvPr/>
          </p:nvSpPr>
          <p:spPr>
            <a:xfrm>
              <a:off x="7036420" y="5304898"/>
              <a:ext cx="10349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4g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1F333DF-62B4-284E-85CC-5BF988E9EF9F}"/>
              </a:ext>
            </a:extLst>
          </p:cNvPr>
          <p:cNvSpPr txBox="1"/>
          <p:nvPr/>
        </p:nvSpPr>
        <p:spPr>
          <a:xfrm>
            <a:off x="949569" y="633046"/>
            <a:ext cx="7896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Let’s go shopping!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C5EDE56-4307-CB49-AAA6-EAFC2C270D8E}"/>
              </a:ext>
            </a:extLst>
          </p:cNvPr>
          <p:cNvGrpSpPr/>
          <p:nvPr/>
        </p:nvGrpSpPr>
        <p:grpSpPr>
          <a:xfrm>
            <a:off x="9185953" y="3185717"/>
            <a:ext cx="2333020" cy="1920853"/>
            <a:chOff x="9234714" y="4731656"/>
            <a:chExt cx="2333020" cy="1920853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C392368-B7E1-EB4B-8559-7A45A3DA1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34714" y="4731656"/>
              <a:ext cx="2333020" cy="1920853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D2D9E49-1C75-7A40-BFB7-4DBBCEBCF856}"/>
                </a:ext>
              </a:extLst>
            </p:cNvPr>
            <p:cNvSpPr txBox="1"/>
            <p:nvPr/>
          </p:nvSpPr>
          <p:spPr>
            <a:xfrm>
              <a:off x="9978974" y="5338973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2CD440A-3F2B-AA4E-AA99-56C7A04F5D54}"/>
              </a:ext>
            </a:extLst>
          </p:cNvPr>
          <p:cNvSpPr txBox="1"/>
          <p:nvPr/>
        </p:nvSpPr>
        <p:spPr>
          <a:xfrm>
            <a:off x="2574496" y="3741057"/>
            <a:ext cx="2391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10g</a:t>
            </a:r>
          </a:p>
        </p:txBody>
      </p:sp>
      <p:pic>
        <p:nvPicPr>
          <p:cNvPr id="41" name="Audio 40">
            <a:hlinkClick r:id="" action="ppaction://media"/>
            <a:extLst>
              <a:ext uri="{FF2B5EF4-FFF2-40B4-BE49-F238E27FC236}">
                <a16:creationId xmlns:a16="http://schemas.microsoft.com/office/drawing/2014/main" id="{07047159-4AD0-9C45-8015-AD4245A366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69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344"/>
    </mc:Choice>
    <mc:Fallback>
      <p:transition spd="slow" advTm="42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08 0.03704 L -0.65847 0.14143 " pathEditMode="relative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92 -0.10463 L -0.5625 -0.1046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9775FDC-77AE-2C48-B16F-8C64206992C5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5BB0B20-19FA-5D4E-A68B-155D24419AD9}"/>
              </a:ext>
            </a:extLst>
          </p:cNvPr>
          <p:cNvGrpSpPr/>
          <p:nvPr/>
        </p:nvGrpSpPr>
        <p:grpSpPr>
          <a:xfrm>
            <a:off x="2217149" y="2185885"/>
            <a:ext cx="2333020" cy="1920853"/>
            <a:chOff x="2077775" y="3741285"/>
            <a:chExt cx="2333020" cy="192085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25E59C3-768E-C44D-BD0E-E492A8A289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2077775" y="3741285"/>
              <a:ext cx="2333020" cy="1920853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61AC144-5E15-0B42-B7BD-7DA6F918B791}"/>
                </a:ext>
              </a:extLst>
            </p:cNvPr>
            <p:cNvSpPr txBox="1"/>
            <p:nvPr/>
          </p:nvSpPr>
          <p:spPr>
            <a:xfrm>
              <a:off x="2701675" y="4328608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FC15F769-35D8-1643-BE41-01E38C7BE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842850" y="2185887"/>
            <a:ext cx="2333020" cy="19208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E0117B8-DD80-2A4D-BC6C-BF459770AAC0}"/>
              </a:ext>
            </a:extLst>
          </p:cNvPr>
          <p:cNvSpPr txBox="1"/>
          <p:nvPr/>
        </p:nvSpPr>
        <p:spPr>
          <a:xfrm>
            <a:off x="6629154" y="2823147"/>
            <a:ext cx="1085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5g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BC1DDD-AAAA-A248-9AC4-6195AF62CD23}"/>
              </a:ext>
            </a:extLst>
          </p:cNvPr>
          <p:cNvSpPr txBox="1"/>
          <p:nvPr/>
        </p:nvSpPr>
        <p:spPr>
          <a:xfrm>
            <a:off x="4712573" y="2592313"/>
            <a:ext cx="12926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Comic Sans MS" panose="030F0902030302020204" pitchFamily="66" charset="0"/>
              </a:rPr>
              <a:t>+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DD7357-D129-5D41-B07C-72771D2D4DD3}"/>
              </a:ext>
            </a:extLst>
          </p:cNvPr>
          <p:cNvSpPr txBox="1"/>
          <p:nvPr/>
        </p:nvSpPr>
        <p:spPr>
          <a:xfrm>
            <a:off x="8265731" y="2782669"/>
            <a:ext cx="1898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= 10g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99D8CED-E48E-9F44-82C7-C54B5CA30C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20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12"/>
    </mc:Choice>
    <mc:Fallback>
      <p:transition spd="slow" advTm="8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9775FDC-77AE-2C48-B16F-8C64206992C5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8AD78A-07C7-3A41-964A-59D1104D2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02176" y="1634221"/>
            <a:ext cx="4508500" cy="4572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DD4A29A-F220-F04C-B334-FB1D8AE31373}"/>
              </a:ext>
            </a:extLst>
          </p:cNvPr>
          <p:cNvGrpSpPr/>
          <p:nvPr/>
        </p:nvGrpSpPr>
        <p:grpSpPr>
          <a:xfrm>
            <a:off x="7036420" y="1135444"/>
            <a:ext cx="3203962" cy="1188653"/>
            <a:chOff x="6157189" y="1504721"/>
            <a:chExt cx="3203962" cy="1188653"/>
          </a:xfrm>
        </p:grpSpPr>
        <p:pic>
          <p:nvPicPr>
            <p:cNvPr id="7" name="Content Placeholder 13">
              <a:extLst>
                <a:ext uri="{FF2B5EF4-FFF2-40B4-BE49-F238E27FC236}">
                  <a16:creationId xmlns:a16="http://schemas.microsoft.com/office/drawing/2014/main" id="{5A35F336-BD0F-5743-A797-CFBBC00D4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5F4C4B4-7FA1-4A40-838F-D644CF9C60D3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E9F5239-B2EA-484C-BAD1-E9B446C55108}"/>
              </a:ext>
            </a:extLst>
          </p:cNvPr>
          <p:cNvGrpSpPr/>
          <p:nvPr/>
        </p:nvGrpSpPr>
        <p:grpSpPr>
          <a:xfrm>
            <a:off x="6811121" y="2672831"/>
            <a:ext cx="2184400" cy="1422400"/>
            <a:chOff x="6811121" y="2672831"/>
            <a:chExt cx="2184400" cy="14224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57570C2-C4D6-9B4A-9FC6-4EB3DD714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FAF7D3D-05D7-6D40-8C03-029ED9C897D5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D78FF60-15B4-4D4B-B457-ED67C5574E4F}"/>
              </a:ext>
            </a:extLst>
          </p:cNvPr>
          <p:cNvGrpSpPr/>
          <p:nvPr/>
        </p:nvGrpSpPr>
        <p:grpSpPr>
          <a:xfrm>
            <a:off x="9636369" y="1319451"/>
            <a:ext cx="1218308" cy="1540943"/>
            <a:chOff x="9636369" y="1319451"/>
            <a:chExt cx="1218308" cy="154094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1CDC327-EDCF-394C-9740-DD7BA2EA3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051D49-9C4A-A047-BFF6-63816132F6FB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7F502C8-EBA3-6F46-8AF2-0010F37A0E35}"/>
              </a:ext>
            </a:extLst>
          </p:cNvPr>
          <p:cNvGrpSpPr/>
          <p:nvPr/>
        </p:nvGrpSpPr>
        <p:grpSpPr>
          <a:xfrm>
            <a:off x="9252189" y="3131554"/>
            <a:ext cx="2333020" cy="1920853"/>
            <a:chOff x="9252189" y="3131554"/>
            <a:chExt cx="2333020" cy="192085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75C8C53-56CF-E54B-89AB-6876EFC23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52189" y="3131554"/>
              <a:ext cx="2333020" cy="1920853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3A3176-664C-1846-A689-B657FE1589D2}"/>
                </a:ext>
              </a:extLst>
            </p:cNvPr>
            <p:cNvSpPr txBox="1"/>
            <p:nvPr/>
          </p:nvSpPr>
          <p:spPr>
            <a:xfrm>
              <a:off x="9996449" y="3700902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955621-87E6-F44A-9D21-E37A8102C1B8}"/>
              </a:ext>
            </a:extLst>
          </p:cNvPr>
          <p:cNvGrpSpPr/>
          <p:nvPr/>
        </p:nvGrpSpPr>
        <p:grpSpPr>
          <a:xfrm>
            <a:off x="6930154" y="4075924"/>
            <a:ext cx="1782256" cy="3325104"/>
            <a:chOff x="6930154" y="4075924"/>
            <a:chExt cx="1782256" cy="3325104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BF98CA5-D825-0C4E-8493-5F1B7BA54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6"/>
                </a:ext>
              </a:extLst>
            </a:blip>
            <a:stretch>
              <a:fillRect/>
            </a:stretch>
          </p:blipFill>
          <p:spPr>
            <a:xfrm rot="7898510">
              <a:off x="6158730" y="4847348"/>
              <a:ext cx="3325104" cy="1782256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A0DA3F3-9285-F849-A4C7-EAE1871C10CF}"/>
                </a:ext>
              </a:extLst>
            </p:cNvPr>
            <p:cNvSpPr txBox="1"/>
            <p:nvPr/>
          </p:nvSpPr>
          <p:spPr>
            <a:xfrm>
              <a:off x="7036420" y="5304898"/>
              <a:ext cx="10349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4g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1F333DF-62B4-284E-85CC-5BF988E9EF9F}"/>
              </a:ext>
            </a:extLst>
          </p:cNvPr>
          <p:cNvSpPr txBox="1"/>
          <p:nvPr/>
        </p:nvSpPr>
        <p:spPr>
          <a:xfrm>
            <a:off x="949569" y="633046"/>
            <a:ext cx="7896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Let’s go shopping!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C5EDE56-4307-CB49-AAA6-EAFC2C270D8E}"/>
              </a:ext>
            </a:extLst>
          </p:cNvPr>
          <p:cNvGrpSpPr/>
          <p:nvPr/>
        </p:nvGrpSpPr>
        <p:grpSpPr>
          <a:xfrm>
            <a:off x="9185953" y="3185717"/>
            <a:ext cx="2333020" cy="1920853"/>
            <a:chOff x="9234714" y="4731656"/>
            <a:chExt cx="2333020" cy="1920853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C392368-B7E1-EB4B-8559-7A45A3DA1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34714" y="4731656"/>
              <a:ext cx="2333020" cy="1920853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D2D9E49-1C75-7A40-BFB7-4DBBCEBCF856}"/>
                </a:ext>
              </a:extLst>
            </p:cNvPr>
            <p:cNvSpPr txBox="1"/>
            <p:nvPr/>
          </p:nvSpPr>
          <p:spPr>
            <a:xfrm>
              <a:off x="9978974" y="5338973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722788E-E195-A047-9510-DF5B6DE27059}"/>
              </a:ext>
            </a:extLst>
          </p:cNvPr>
          <p:cNvGrpSpPr/>
          <p:nvPr/>
        </p:nvGrpSpPr>
        <p:grpSpPr>
          <a:xfrm>
            <a:off x="6802330" y="2668365"/>
            <a:ext cx="2184400" cy="1422400"/>
            <a:chOff x="6811121" y="2672831"/>
            <a:chExt cx="2184400" cy="1422400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0250AF3-2908-6341-B012-E1DAD621DF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2193327-43E8-9F47-946A-890196BAF7CE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2CD440A-3F2B-AA4E-AA99-56C7A04F5D54}"/>
              </a:ext>
            </a:extLst>
          </p:cNvPr>
          <p:cNvSpPr txBox="1"/>
          <p:nvPr/>
        </p:nvSpPr>
        <p:spPr>
          <a:xfrm>
            <a:off x="2574496" y="3741057"/>
            <a:ext cx="2391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5g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AC678D2-EE95-A644-8C2F-48BD04290429}"/>
              </a:ext>
            </a:extLst>
          </p:cNvPr>
          <p:cNvGrpSpPr/>
          <p:nvPr/>
        </p:nvGrpSpPr>
        <p:grpSpPr>
          <a:xfrm>
            <a:off x="9645160" y="1260545"/>
            <a:ext cx="1218308" cy="1540943"/>
            <a:chOff x="9636369" y="1319451"/>
            <a:chExt cx="1218308" cy="1540943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A274E4C1-778E-CA46-9D8F-8947DC160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12BC466-9954-6E41-B7EF-541661F09C13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DFE63B0-166C-E84F-BCAF-C43EF1C67C05}"/>
              </a:ext>
            </a:extLst>
          </p:cNvPr>
          <p:cNvGrpSpPr/>
          <p:nvPr/>
        </p:nvGrpSpPr>
        <p:grpSpPr>
          <a:xfrm>
            <a:off x="7027629" y="1129931"/>
            <a:ext cx="3203962" cy="1188653"/>
            <a:chOff x="6157189" y="1504721"/>
            <a:chExt cx="3203962" cy="1188653"/>
          </a:xfrm>
        </p:grpSpPr>
        <p:pic>
          <p:nvPicPr>
            <p:cNvPr id="42" name="Content Placeholder 13">
              <a:extLst>
                <a:ext uri="{FF2B5EF4-FFF2-40B4-BE49-F238E27FC236}">
                  <a16:creationId xmlns:a16="http://schemas.microsoft.com/office/drawing/2014/main" id="{AC241658-CE6C-634A-B615-8926A6588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CA90575-C763-6C41-A3AF-EE03EF66F53F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2FD10B7-CB50-6840-B2A6-8930A33E1E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1870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31"/>
    </mc:Choice>
    <mc:Fallback>
      <p:transition spd="slow" advTm="27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27 0.0757 L -0.4168 0.251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33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12 0.05209 L -0.49297 0.2301 " pathEditMode="relative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9775FDC-77AE-2C48-B16F-8C64206992C5}"/>
              </a:ext>
            </a:extLst>
          </p:cNvPr>
          <p:cNvSpPr/>
          <p:nvPr/>
        </p:nvSpPr>
        <p:spPr>
          <a:xfrm>
            <a:off x="215447" y="22225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BC1DDD-AAAA-A248-9AC4-6195AF62CD23}"/>
              </a:ext>
            </a:extLst>
          </p:cNvPr>
          <p:cNvSpPr txBox="1"/>
          <p:nvPr/>
        </p:nvSpPr>
        <p:spPr>
          <a:xfrm>
            <a:off x="4504576" y="2567566"/>
            <a:ext cx="12926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Comic Sans MS" panose="030F0902030302020204" pitchFamily="66" charset="0"/>
              </a:rPr>
              <a:t>+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DD7357-D129-5D41-B07C-72771D2D4DD3}"/>
              </a:ext>
            </a:extLst>
          </p:cNvPr>
          <p:cNvSpPr txBox="1"/>
          <p:nvPr/>
        </p:nvSpPr>
        <p:spPr>
          <a:xfrm>
            <a:off x="7704366" y="2782668"/>
            <a:ext cx="1898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= 5g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BDB5893-AE4B-8643-AEA4-3AA3E7FACB08}"/>
              </a:ext>
            </a:extLst>
          </p:cNvPr>
          <p:cNvGrpSpPr/>
          <p:nvPr/>
        </p:nvGrpSpPr>
        <p:grpSpPr>
          <a:xfrm>
            <a:off x="1795086" y="2394634"/>
            <a:ext cx="2184400" cy="1422400"/>
            <a:chOff x="6811121" y="2672831"/>
            <a:chExt cx="2184400" cy="14224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7DE902D-7586-2948-A2F3-468080D6B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2AEB425-191B-2344-94E2-90B755651265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3BBA9EB-E090-3B4B-975D-7A4694BE437E}"/>
              </a:ext>
            </a:extLst>
          </p:cNvPr>
          <p:cNvGrpSpPr/>
          <p:nvPr/>
        </p:nvGrpSpPr>
        <p:grpSpPr>
          <a:xfrm>
            <a:off x="6011247" y="2351093"/>
            <a:ext cx="1218308" cy="1540943"/>
            <a:chOff x="9636369" y="1319451"/>
            <a:chExt cx="1218308" cy="1540943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F30521F-FF36-CD43-B27F-4F529B0265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1CF1D86-990E-3D49-864A-CE1C102A13F6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43C277A3-9D3F-B54A-965A-E7308B9E21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140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69"/>
    </mc:Choice>
    <mc:Fallback>
      <p:transition spd="slow" advTm="9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9775FDC-77AE-2C48-B16F-8C64206992C5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8AD78A-07C7-3A41-964A-59D1104D2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02176" y="1634221"/>
            <a:ext cx="4508500" cy="4572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DD4A29A-F220-F04C-B334-FB1D8AE31373}"/>
              </a:ext>
            </a:extLst>
          </p:cNvPr>
          <p:cNvGrpSpPr/>
          <p:nvPr/>
        </p:nvGrpSpPr>
        <p:grpSpPr>
          <a:xfrm>
            <a:off x="7036420" y="1135444"/>
            <a:ext cx="3203962" cy="1188653"/>
            <a:chOff x="6157189" y="1504721"/>
            <a:chExt cx="3203962" cy="1188653"/>
          </a:xfrm>
        </p:grpSpPr>
        <p:pic>
          <p:nvPicPr>
            <p:cNvPr id="7" name="Content Placeholder 13">
              <a:extLst>
                <a:ext uri="{FF2B5EF4-FFF2-40B4-BE49-F238E27FC236}">
                  <a16:creationId xmlns:a16="http://schemas.microsoft.com/office/drawing/2014/main" id="{5A35F336-BD0F-5743-A797-CFBBC00D4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5F4C4B4-7FA1-4A40-838F-D644CF9C60D3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E9F5239-B2EA-484C-BAD1-E9B446C55108}"/>
              </a:ext>
            </a:extLst>
          </p:cNvPr>
          <p:cNvGrpSpPr/>
          <p:nvPr/>
        </p:nvGrpSpPr>
        <p:grpSpPr>
          <a:xfrm>
            <a:off x="6811121" y="2672831"/>
            <a:ext cx="2184400" cy="1422400"/>
            <a:chOff x="6811121" y="2672831"/>
            <a:chExt cx="2184400" cy="14224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57570C2-C4D6-9B4A-9FC6-4EB3DD714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FAF7D3D-05D7-6D40-8C03-029ED9C897D5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D78FF60-15B4-4D4B-B457-ED67C5574E4F}"/>
              </a:ext>
            </a:extLst>
          </p:cNvPr>
          <p:cNvGrpSpPr/>
          <p:nvPr/>
        </p:nvGrpSpPr>
        <p:grpSpPr>
          <a:xfrm>
            <a:off x="9636369" y="1319451"/>
            <a:ext cx="1218308" cy="1540943"/>
            <a:chOff x="9636369" y="1319451"/>
            <a:chExt cx="1218308" cy="154094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1CDC327-EDCF-394C-9740-DD7BA2EA3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051D49-9C4A-A047-BFF6-63816132F6FB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7F502C8-EBA3-6F46-8AF2-0010F37A0E35}"/>
              </a:ext>
            </a:extLst>
          </p:cNvPr>
          <p:cNvGrpSpPr/>
          <p:nvPr/>
        </p:nvGrpSpPr>
        <p:grpSpPr>
          <a:xfrm>
            <a:off x="9252189" y="3131554"/>
            <a:ext cx="2333020" cy="1920853"/>
            <a:chOff x="9252189" y="3131554"/>
            <a:chExt cx="2333020" cy="192085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75C8C53-56CF-E54B-89AB-6876EFC23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52189" y="3131554"/>
              <a:ext cx="2333020" cy="1920853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3A3176-664C-1846-A689-B657FE1589D2}"/>
                </a:ext>
              </a:extLst>
            </p:cNvPr>
            <p:cNvSpPr txBox="1"/>
            <p:nvPr/>
          </p:nvSpPr>
          <p:spPr>
            <a:xfrm>
              <a:off x="9996449" y="3700902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955621-87E6-F44A-9D21-E37A8102C1B8}"/>
              </a:ext>
            </a:extLst>
          </p:cNvPr>
          <p:cNvGrpSpPr/>
          <p:nvPr/>
        </p:nvGrpSpPr>
        <p:grpSpPr>
          <a:xfrm>
            <a:off x="6930154" y="4075924"/>
            <a:ext cx="1782256" cy="3325104"/>
            <a:chOff x="6930154" y="4075924"/>
            <a:chExt cx="1782256" cy="3325104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BF98CA5-D825-0C4E-8493-5F1B7BA54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6"/>
                </a:ext>
              </a:extLst>
            </a:blip>
            <a:stretch>
              <a:fillRect/>
            </a:stretch>
          </p:blipFill>
          <p:spPr>
            <a:xfrm rot="7898510">
              <a:off x="6158730" y="4847348"/>
              <a:ext cx="3325104" cy="1782256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A0DA3F3-9285-F849-A4C7-EAE1871C10CF}"/>
                </a:ext>
              </a:extLst>
            </p:cNvPr>
            <p:cNvSpPr txBox="1"/>
            <p:nvPr/>
          </p:nvSpPr>
          <p:spPr>
            <a:xfrm>
              <a:off x="7036420" y="5304898"/>
              <a:ext cx="10349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4g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1F333DF-62B4-284E-85CC-5BF988E9EF9F}"/>
              </a:ext>
            </a:extLst>
          </p:cNvPr>
          <p:cNvSpPr txBox="1"/>
          <p:nvPr/>
        </p:nvSpPr>
        <p:spPr>
          <a:xfrm>
            <a:off x="949569" y="633046"/>
            <a:ext cx="7896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Let’s go shopping!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C5EDE56-4307-CB49-AAA6-EAFC2C270D8E}"/>
              </a:ext>
            </a:extLst>
          </p:cNvPr>
          <p:cNvGrpSpPr/>
          <p:nvPr/>
        </p:nvGrpSpPr>
        <p:grpSpPr>
          <a:xfrm>
            <a:off x="9185953" y="3185717"/>
            <a:ext cx="2333020" cy="1920853"/>
            <a:chOff x="9234714" y="4731656"/>
            <a:chExt cx="2333020" cy="1920853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C392368-B7E1-EB4B-8559-7A45A3DA1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34714" y="4731656"/>
              <a:ext cx="2333020" cy="1920853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D2D9E49-1C75-7A40-BFB7-4DBBCEBCF856}"/>
                </a:ext>
              </a:extLst>
            </p:cNvPr>
            <p:cNvSpPr txBox="1"/>
            <p:nvPr/>
          </p:nvSpPr>
          <p:spPr>
            <a:xfrm>
              <a:off x="9978974" y="5338973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722788E-E195-A047-9510-DF5B6DE27059}"/>
              </a:ext>
            </a:extLst>
          </p:cNvPr>
          <p:cNvGrpSpPr/>
          <p:nvPr/>
        </p:nvGrpSpPr>
        <p:grpSpPr>
          <a:xfrm>
            <a:off x="6802330" y="2668365"/>
            <a:ext cx="2184400" cy="1422400"/>
            <a:chOff x="6811121" y="2672831"/>
            <a:chExt cx="2184400" cy="1422400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0250AF3-2908-6341-B012-E1DAD621DF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2193327-43E8-9F47-946A-890196BAF7CE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AC678D2-EE95-A644-8C2F-48BD04290429}"/>
              </a:ext>
            </a:extLst>
          </p:cNvPr>
          <p:cNvGrpSpPr/>
          <p:nvPr/>
        </p:nvGrpSpPr>
        <p:grpSpPr>
          <a:xfrm>
            <a:off x="9645160" y="1260545"/>
            <a:ext cx="1218308" cy="1540943"/>
            <a:chOff x="9636369" y="1319451"/>
            <a:chExt cx="1218308" cy="1540943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A274E4C1-778E-CA46-9D8F-8947DC160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12BC466-9954-6E41-B7EF-541661F09C13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DFE63B0-166C-E84F-BCAF-C43EF1C67C05}"/>
              </a:ext>
            </a:extLst>
          </p:cNvPr>
          <p:cNvGrpSpPr/>
          <p:nvPr/>
        </p:nvGrpSpPr>
        <p:grpSpPr>
          <a:xfrm>
            <a:off x="7036420" y="1138480"/>
            <a:ext cx="3203962" cy="1188653"/>
            <a:chOff x="6157189" y="1504721"/>
            <a:chExt cx="3203962" cy="1188653"/>
          </a:xfrm>
        </p:grpSpPr>
        <p:pic>
          <p:nvPicPr>
            <p:cNvPr id="42" name="Content Placeholder 13">
              <a:extLst>
                <a:ext uri="{FF2B5EF4-FFF2-40B4-BE49-F238E27FC236}">
                  <a16:creationId xmlns:a16="http://schemas.microsoft.com/office/drawing/2014/main" id="{AC241658-CE6C-634A-B615-8926A6588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CA90575-C763-6C41-A3AF-EE03EF66F53F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2CD440A-3F2B-AA4E-AA99-56C7A04F5D54}"/>
              </a:ext>
            </a:extLst>
          </p:cNvPr>
          <p:cNvSpPr txBox="1"/>
          <p:nvPr/>
        </p:nvSpPr>
        <p:spPr>
          <a:xfrm>
            <a:off x="2574496" y="3741057"/>
            <a:ext cx="2391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6g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94977A-C644-674E-A7BF-4EA96826FA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0010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597"/>
    </mc:Choice>
    <mc:Fallback>
      <p:transition spd="slow" advTm="54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27 0.0757 L -0.4168 0.251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33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12 0.05209 L -0.49297 0.2301 " pathEditMode="relative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03 -0.04329 L -0.44531 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14" y="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9775FDC-77AE-2C48-B16F-8C64206992C5}"/>
              </a:ext>
            </a:extLst>
          </p:cNvPr>
          <p:cNvSpPr/>
          <p:nvPr/>
        </p:nvSpPr>
        <p:spPr>
          <a:xfrm>
            <a:off x="228600" y="215900"/>
            <a:ext cx="11761106" cy="641350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8AD78A-07C7-3A41-964A-59D1104D2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02176" y="1634221"/>
            <a:ext cx="4508500" cy="4572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DD4A29A-F220-F04C-B334-FB1D8AE31373}"/>
              </a:ext>
            </a:extLst>
          </p:cNvPr>
          <p:cNvGrpSpPr/>
          <p:nvPr/>
        </p:nvGrpSpPr>
        <p:grpSpPr>
          <a:xfrm>
            <a:off x="7036420" y="1135444"/>
            <a:ext cx="3203962" cy="1188653"/>
            <a:chOff x="6157189" y="1504721"/>
            <a:chExt cx="3203962" cy="1188653"/>
          </a:xfrm>
        </p:grpSpPr>
        <p:pic>
          <p:nvPicPr>
            <p:cNvPr id="7" name="Content Placeholder 13">
              <a:extLst>
                <a:ext uri="{FF2B5EF4-FFF2-40B4-BE49-F238E27FC236}">
                  <a16:creationId xmlns:a16="http://schemas.microsoft.com/office/drawing/2014/main" id="{5A35F336-BD0F-5743-A797-CFBBC00D4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5F4C4B4-7FA1-4A40-838F-D644CF9C60D3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E9F5239-B2EA-484C-BAD1-E9B446C55108}"/>
              </a:ext>
            </a:extLst>
          </p:cNvPr>
          <p:cNvGrpSpPr/>
          <p:nvPr/>
        </p:nvGrpSpPr>
        <p:grpSpPr>
          <a:xfrm>
            <a:off x="6811121" y="2672831"/>
            <a:ext cx="2184400" cy="1422400"/>
            <a:chOff x="6811121" y="2672831"/>
            <a:chExt cx="2184400" cy="142240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57570C2-C4D6-9B4A-9FC6-4EB3DD714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FAF7D3D-05D7-6D40-8C03-029ED9C897D5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D78FF60-15B4-4D4B-B457-ED67C5574E4F}"/>
              </a:ext>
            </a:extLst>
          </p:cNvPr>
          <p:cNvGrpSpPr/>
          <p:nvPr/>
        </p:nvGrpSpPr>
        <p:grpSpPr>
          <a:xfrm>
            <a:off x="9636369" y="1319451"/>
            <a:ext cx="1218308" cy="1540943"/>
            <a:chOff x="9636369" y="1319451"/>
            <a:chExt cx="1218308" cy="1540943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1CDC327-EDCF-394C-9740-DD7BA2EA3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051D49-9C4A-A047-BFF6-63816132F6FB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7F502C8-EBA3-6F46-8AF2-0010F37A0E35}"/>
              </a:ext>
            </a:extLst>
          </p:cNvPr>
          <p:cNvGrpSpPr/>
          <p:nvPr/>
        </p:nvGrpSpPr>
        <p:grpSpPr>
          <a:xfrm>
            <a:off x="9252189" y="3131554"/>
            <a:ext cx="2333020" cy="1920853"/>
            <a:chOff x="9252189" y="3131554"/>
            <a:chExt cx="2333020" cy="1920853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75C8C53-56CF-E54B-89AB-6876EFC23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52189" y="3131554"/>
              <a:ext cx="2333020" cy="1920853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03A3176-664C-1846-A689-B657FE1589D2}"/>
                </a:ext>
              </a:extLst>
            </p:cNvPr>
            <p:cNvSpPr txBox="1"/>
            <p:nvPr/>
          </p:nvSpPr>
          <p:spPr>
            <a:xfrm>
              <a:off x="9996449" y="3700902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955621-87E6-F44A-9D21-E37A8102C1B8}"/>
              </a:ext>
            </a:extLst>
          </p:cNvPr>
          <p:cNvGrpSpPr/>
          <p:nvPr/>
        </p:nvGrpSpPr>
        <p:grpSpPr>
          <a:xfrm>
            <a:off x="6930154" y="4075924"/>
            <a:ext cx="1782256" cy="3325104"/>
            <a:chOff x="6930154" y="4075924"/>
            <a:chExt cx="1782256" cy="3325104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BF98CA5-D825-0C4E-8493-5F1B7BA54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6"/>
                </a:ext>
              </a:extLst>
            </a:blip>
            <a:stretch>
              <a:fillRect/>
            </a:stretch>
          </p:blipFill>
          <p:spPr>
            <a:xfrm rot="7898510">
              <a:off x="6158730" y="4847348"/>
              <a:ext cx="3325104" cy="1782256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A0DA3F3-9285-F849-A4C7-EAE1871C10CF}"/>
                </a:ext>
              </a:extLst>
            </p:cNvPr>
            <p:cNvSpPr txBox="1"/>
            <p:nvPr/>
          </p:nvSpPr>
          <p:spPr>
            <a:xfrm>
              <a:off x="7036420" y="5304898"/>
              <a:ext cx="10349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4g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A1F333DF-62B4-284E-85CC-5BF988E9EF9F}"/>
              </a:ext>
            </a:extLst>
          </p:cNvPr>
          <p:cNvSpPr txBox="1"/>
          <p:nvPr/>
        </p:nvSpPr>
        <p:spPr>
          <a:xfrm>
            <a:off x="949569" y="633046"/>
            <a:ext cx="7896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Let’s go shopping!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C5EDE56-4307-CB49-AAA6-EAFC2C270D8E}"/>
              </a:ext>
            </a:extLst>
          </p:cNvPr>
          <p:cNvGrpSpPr/>
          <p:nvPr/>
        </p:nvGrpSpPr>
        <p:grpSpPr>
          <a:xfrm>
            <a:off x="9185953" y="3185717"/>
            <a:ext cx="2333020" cy="1920853"/>
            <a:chOff x="9234714" y="4731656"/>
            <a:chExt cx="2333020" cy="1920853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C392368-B7E1-EB4B-8559-7A45A3DA1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4"/>
                </a:ext>
              </a:extLst>
            </a:blip>
            <a:stretch>
              <a:fillRect/>
            </a:stretch>
          </p:blipFill>
          <p:spPr>
            <a:xfrm>
              <a:off x="9234714" y="4731656"/>
              <a:ext cx="2333020" cy="1920853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4D2D9E49-1C75-7A40-BFB7-4DBBCEBCF856}"/>
                </a:ext>
              </a:extLst>
            </p:cNvPr>
            <p:cNvSpPr txBox="1"/>
            <p:nvPr/>
          </p:nvSpPr>
          <p:spPr>
            <a:xfrm>
              <a:off x="9978974" y="5338973"/>
              <a:ext cx="10852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5g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722788E-E195-A047-9510-DF5B6DE27059}"/>
              </a:ext>
            </a:extLst>
          </p:cNvPr>
          <p:cNvGrpSpPr/>
          <p:nvPr/>
        </p:nvGrpSpPr>
        <p:grpSpPr>
          <a:xfrm>
            <a:off x="6802330" y="2668365"/>
            <a:ext cx="2184400" cy="1422400"/>
            <a:chOff x="6811121" y="2672831"/>
            <a:chExt cx="2184400" cy="1422400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0250AF3-2908-6341-B012-E1DAD621DF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0"/>
                </a:ext>
              </a:extLst>
            </a:blip>
            <a:stretch>
              <a:fillRect/>
            </a:stretch>
          </p:blipFill>
          <p:spPr>
            <a:xfrm>
              <a:off x="6811121" y="2672831"/>
              <a:ext cx="2184400" cy="1422400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2193327-43E8-9F47-946A-890196BAF7CE}"/>
                </a:ext>
              </a:extLst>
            </p:cNvPr>
            <p:cNvSpPr txBox="1"/>
            <p:nvPr/>
          </p:nvSpPr>
          <p:spPr>
            <a:xfrm>
              <a:off x="7552594" y="3076597"/>
              <a:ext cx="14429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3g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AC678D2-EE95-A644-8C2F-48BD04290429}"/>
              </a:ext>
            </a:extLst>
          </p:cNvPr>
          <p:cNvGrpSpPr/>
          <p:nvPr/>
        </p:nvGrpSpPr>
        <p:grpSpPr>
          <a:xfrm>
            <a:off x="9645160" y="1260545"/>
            <a:ext cx="1218308" cy="1540943"/>
            <a:chOff x="9636369" y="1319451"/>
            <a:chExt cx="1218308" cy="1540943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A274E4C1-778E-CA46-9D8F-8947DC160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2"/>
                </a:ext>
              </a:extLst>
            </a:blip>
            <a:stretch>
              <a:fillRect/>
            </a:stretch>
          </p:blipFill>
          <p:spPr>
            <a:xfrm>
              <a:off x="9636369" y="1319451"/>
              <a:ext cx="1218308" cy="1540943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12BC466-9954-6E41-B7EF-541661F09C13}"/>
                </a:ext>
              </a:extLst>
            </p:cNvPr>
            <p:cNvSpPr txBox="1"/>
            <p:nvPr/>
          </p:nvSpPr>
          <p:spPr>
            <a:xfrm>
              <a:off x="9812215" y="1644774"/>
              <a:ext cx="1042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2g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DFE63B0-166C-E84F-BCAF-C43EF1C67C05}"/>
              </a:ext>
            </a:extLst>
          </p:cNvPr>
          <p:cNvGrpSpPr/>
          <p:nvPr/>
        </p:nvGrpSpPr>
        <p:grpSpPr>
          <a:xfrm>
            <a:off x="7036420" y="1138480"/>
            <a:ext cx="3203962" cy="1188653"/>
            <a:chOff x="6157189" y="1504721"/>
            <a:chExt cx="3203962" cy="1188653"/>
          </a:xfrm>
        </p:grpSpPr>
        <p:pic>
          <p:nvPicPr>
            <p:cNvPr id="42" name="Content Placeholder 13">
              <a:extLst>
                <a:ext uri="{FF2B5EF4-FFF2-40B4-BE49-F238E27FC236}">
                  <a16:creationId xmlns:a16="http://schemas.microsoft.com/office/drawing/2014/main" id="{AC241658-CE6C-634A-B615-8926A6588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 bwMode="auto">
            <a:xfrm>
              <a:off x="6157189" y="1504721"/>
              <a:ext cx="1386611" cy="1188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FCA90575-C763-6C41-A3AF-EE03EF66F53F}"/>
                </a:ext>
              </a:extLst>
            </p:cNvPr>
            <p:cNvSpPr txBox="1"/>
            <p:nvPr/>
          </p:nvSpPr>
          <p:spPr>
            <a:xfrm>
              <a:off x="6573370" y="1775881"/>
              <a:ext cx="2787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Comic Sans MS" panose="030F0902030302020204" pitchFamily="66" charset="0"/>
                </a:rPr>
                <a:t>1g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2CD440A-3F2B-AA4E-AA99-56C7A04F5D54}"/>
              </a:ext>
            </a:extLst>
          </p:cNvPr>
          <p:cNvSpPr txBox="1"/>
          <p:nvPr/>
        </p:nvSpPr>
        <p:spPr>
          <a:xfrm>
            <a:off x="2574496" y="3741057"/>
            <a:ext cx="2391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8g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D53D23-417B-1D4A-B1D0-ED9815A0FC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826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15"/>
    </mc:Choice>
    <mc:Fallback>
      <p:transition spd="slow" advTm="46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433 -0.00278 L -0.43021 -0.04237 " pathEditMode="relative" ptsTypes="A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894 0.05 L -0.31289 0.1544 " pathEditMode="relative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138 0.02176 L -0.49726 0.24745 " pathEditMode="relative" ptsTypes="AA"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693487" y="890297"/>
            <a:ext cx="210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7376CD-E625-8C47-9F7F-065ADDA73E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2824" y="552839"/>
            <a:ext cx="3997185" cy="57523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040CA2-1CC0-D440-AFE0-BA1AF12DBC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2361" y="3886200"/>
            <a:ext cx="676616" cy="5042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19C4BC5-44BC-224B-A954-BF643D2AC7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1668" y="604164"/>
            <a:ext cx="3635896" cy="57009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4D873F-1249-004E-B7F1-F6B24C26E3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3983" y="3886200"/>
            <a:ext cx="676616" cy="504230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F464739B-0FA1-E747-A966-264D894D18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64C324D-579B-5947-8797-469C1097F7EF}"/>
              </a:ext>
            </a:extLst>
          </p:cNvPr>
          <p:cNvSpPr/>
          <p:nvPr/>
        </p:nvSpPr>
        <p:spPr>
          <a:xfrm>
            <a:off x="2927131" y="1108841"/>
            <a:ext cx="157655" cy="126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2214259"/>
      </p:ext>
    </p:extLst>
  </p:cSld>
  <p:clrMapOvr>
    <a:masterClrMapping/>
  </p:clrMapOvr>
  <p:transition spd="slow" advTm="562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9548" x="2614613" y="6769100"/>
          <p14:tracePt t="19558" x="2644775" y="6573838"/>
          <p14:tracePt t="19558" x="2659063" y="6454775"/>
          <p14:tracePt t="19569" x="2705100" y="6215063"/>
          <p14:tracePt t="19574" x="2733675" y="5946775"/>
          <p14:tracePt t="19584" x="2794000" y="5692775"/>
          <p14:tracePt t="19589" x="2838450" y="5438775"/>
          <p14:tracePt t="19605" x="2898775" y="5199063"/>
          <p14:tracePt t="19606" x="2913063" y="5110163"/>
          <p14:tracePt t="19622" x="2973388" y="4930775"/>
          <p14:tracePt t="19622" x="3017838" y="4765675"/>
          <p14:tracePt t="19633" x="3062288" y="4646613"/>
          <p14:tracePt t="19639" x="3108325" y="4527550"/>
          <p14:tracePt t="19656" x="3136900" y="4452938"/>
          <p14:tracePt t="19656" x="3152775" y="4422775"/>
          <p14:tracePt t="19672" x="3182938" y="4348163"/>
          <p14:tracePt t="19673" x="3197225" y="4303713"/>
          <p14:tracePt t="19690" x="3213100" y="4273550"/>
          <p14:tracePt t="19691" x="3227388" y="4243388"/>
          <p14:tracePt t="19696" x="3241675" y="4229100"/>
          <p14:tracePt t="19704" x="3257550" y="4198938"/>
          <p14:tracePt t="19722" x="3257550" y="4183063"/>
          <p14:tracePt t="19722" x="3271838" y="4183063"/>
          <p14:tracePt t="19727" x="3271838" y="4168775"/>
          <p14:tracePt t="19746" x="3287713" y="4152900"/>
          <p14:tracePt t="19751" x="3302000" y="4152900"/>
          <p14:tracePt t="19766" x="3302000" y="4138613"/>
          <p14:tracePt t="19771" x="3316288" y="4138613"/>
          <p14:tracePt t="19776" x="3332163" y="4124325"/>
          <p14:tracePt t="19788" x="3346450" y="4108450"/>
          <p14:tracePt t="19793" x="3376613" y="4094163"/>
          <p14:tracePt t="19806" x="3406775" y="4094163"/>
          <p14:tracePt t="19816" x="3451225" y="4064000"/>
          <p14:tracePt t="19816" x="3481388" y="4049713"/>
          <p14:tracePt t="19828" x="3525838" y="4033838"/>
          <p14:tracePt t="19834" x="3570288" y="4033838"/>
          <p14:tracePt t="19850" x="3616325" y="4019550"/>
          <p14:tracePt t="19850" x="3660775" y="4003675"/>
          <p14:tracePt t="19867" x="3690938" y="4003675"/>
          <p14:tracePt t="19867" x="3735388" y="3989388"/>
          <p14:tracePt t="19878" x="3765550" y="3989388"/>
          <p14:tracePt t="19884" x="3810000" y="3989388"/>
          <p14:tracePt t="19889" x="3840163" y="3989388"/>
          <p14:tracePt t="19900" x="3870325" y="3989388"/>
          <p14:tracePt t="19909" x="3898900" y="3989388"/>
          <p14:tracePt t="19914" x="3914775" y="3989388"/>
          <p14:tracePt t="19929" x="3944938" y="3989388"/>
          <p14:tracePt t="19930" x="3959225" y="3989388"/>
          <p14:tracePt t="19945" x="3975100" y="3989388"/>
          <p14:tracePt t="19950" x="3989388" y="3989388"/>
          <p14:tracePt t="19955" x="4003675" y="3989388"/>
          <p14:tracePt t="19979" x="4019550" y="3989388"/>
          <p14:tracePt t="19989" x="4019550" y="4003675"/>
          <p14:tracePt t="19995" x="4033838" y="4003675"/>
          <p14:tracePt t="20019" x="4033838" y="4019550"/>
          <p14:tracePt t="20051" x="4049713" y="4033838"/>
          <p14:tracePt t="20077" x="4049713" y="4049713"/>
          <p14:tracePt t="20107" x="4049713" y="4064000"/>
          <p14:tracePt t="20117" x="4064000" y="4064000"/>
          <p14:tracePt t="20136" x="4064000" y="4078288"/>
          <p14:tracePt t="20164" x="4064000" y="4094163"/>
          <p14:tracePt t="20192" x="4064000" y="4108450"/>
          <p14:tracePt t="20226" x="4064000" y="4124325"/>
          <p14:tracePt t="20254" x="4064000" y="4138613"/>
          <p14:tracePt t="20274" x="4049713" y="4152900"/>
          <p14:tracePt t="20298" x="4049713" y="4168775"/>
          <p14:tracePt t="20304" x="4033838" y="4168775"/>
          <p14:tracePt t="20336" x="4033838" y="4183063"/>
          <p14:tracePt t="53850" x="4094163" y="4138613"/>
          <p14:tracePt t="53861" x="4183063" y="4094163"/>
          <p14:tracePt t="53872" x="4257675" y="4049713"/>
          <p14:tracePt t="53877" x="4362450" y="3989388"/>
          <p14:tracePt t="53884" x="4467225" y="3929063"/>
          <p14:tracePt t="53895" x="4572000" y="3854450"/>
          <p14:tracePt t="53900" x="4795838" y="3721100"/>
          <p14:tracePt t="53912" x="4991100" y="3570288"/>
          <p14:tracePt t="53923" x="5229225" y="3421063"/>
          <p14:tracePt t="53923" x="5438775" y="3271838"/>
          <p14:tracePt t="53934" x="5632450" y="3122613"/>
          <p14:tracePt t="53939" x="5811838" y="2987675"/>
          <p14:tracePt t="53951" x="5961063" y="2854325"/>
          <p14:tracePt t="53956" x="6110288" y="2719388"/>
          <p14:tracePt t="53972" x="6261100" y="2584450"/>
          <p14:tracePt t="53973" x="6380163" y="2465388"/>
          <p14:tracePt t="53990" x="6424613" y="2405063"/>
          <p14:tracePt t="53990" x="6515100" y="2316163"/>
          <p14:tracePt t="54006" x="6618288" y="2211388"/>
          <p14:tracePt t="54007" x="6692900" y="2120900"/>
          <p14:tracePt t="54024" x="6769100" y="2032000"/>
          <p14:tracePt t="54024" x="6827838" y="1957388"/>
          <p14:tracePt t="54030" x="6888163" y="1882775"/>
          <p14:tracePt t="54041" x="6932613" y="1808163"/>
          <p14:tracePt t="54046" x="6977063" y="1747838"/>
          <p14:tracePt t="54062" x="7007225" y="1689100"/>
          <p14:tracePt t="54062" x="7037388" y="1628775"/>
          <p14:tracePt t="54297" x="7081838" y="1568450"/>
          <p14:tracePt t="54312" x="7156450" y="1493838"/>
          <p14:tracePt t="54313" x="7246938" y="1374775"/>
          <p14:tracePt t="54325" x="7335838" y="1239838"/>
          <p14:tracePt t="54331" x="7440613" y="1104900"/>
          <p14:tracePt t="54337" x="7559675" y="985838"/>
          <p14:tracePt t="54344" x="7813675" y="717550"/>
          <p14:tracePt t="54357" x="8083550" y="447675"/>
          <p14:tracePt t="54362" x="8382000" y="16510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8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10.6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4.2|19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6|17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8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15149</TotalTime>
  <Words>175</Words>
  <Application>Microsoft Macintosh PowerPoint</Application>
  <PresentationFormat>Widescreen</PresentationFormat>
  <Paragraphs>84</Paragraphs>
  <Slides>14</Slides>
  <Notes>1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Thursday 4th March 2021</vt:lpstr>
      <vt:lpstr>L.O: To fill the shopping basket with a certain weight.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755</cp:revision>
  <dcterms:created xsi:type="dcterms:W3CDTF">2018-08-10T10:44:35Z</dcterms:created>
  <dcterms:modified xsi:type="dcterms:W3CDTF">2021-03-03T12:39:36Z</dcterms:modified>
</cp:coreProperties>
</file>