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Action1.xml" ContentType="application/vnd.ms-office.inkAction+xml"/>
  <Override PartName="/ppt/notesSlides/notesSlide1.xml" ContentType="application/vnd.openxmlformats-officedocument.presentationml.notesSlide+xml"/>
  <Override PartName="/ppt/ink/inkAction2.xml" ContentType="application/vnd.ms-office.inkAction+xml"/>
  <Override PartName="/ppt/notesSlides/notesSlide2.xml" ContentType="application/vnd.openxmlformats-officedocument.presentationml.notesSlide+xml"/>
  <Override PartName="/ppt/ink/inkAction3.xml" ContentType="application/vnd.ms-office.inkAction+xml"/>
  <Override PartName="/ppt/notesSlides/notesSlide3.xml" ContentType="application/vnd.openxmlformats-officedocument.presentationml.notesSlide+xml"/>
  <Override PartName="/ppt/ink/inkAction4.xml" ContentType="application/vnd.ms-office.inkAction+xml"/>
  <Override PartName="/ppt/notesSlides/notesSlide4.xml" ContentType="application/vnd.openxmlformats-officedocument.presentationml.notesSlide+xml"/>
  <Override PartName="/ppt/ink/inkAction5.xml" ContentType="application/vnd.ms-office.inkAction+xml"/>
  <Override PartName="/ppt/notesSlides/notesSlide5.xml" ContentType="application/vnd.openxmlformats-officedocument.presentationml.notesSlide+xml"/>
  <Override PartName="/ppt/ink/inkAction6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00" r:id="rId2"/>
    <p:sldId id="667" r:id="rId3"/>
    <p:sldId id="611" r:id="rId4"/>
    <p:sldId id="664" r:id="rId5"/>
    <p:sldId id="665" r:id="rId6"/>
    <p:sldId id="666" r:id="rId7"/>
    <p:sldId id="575" r:id="rId8"/>
    <p:sldId id="6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FFF"/>
    <a:srgbClr val="66FFFF"/>
    <a:srgbClr val="00FF00"/>
    <a:srgbClr val="E6E6E6"/>
    <a:srgbClr val="CCFF99"/>
    <a:srgbClr val="0066FF"/>
    <a:srgbClr val="FFCDCD"/>
    <a:srgbClr val="1FEAFF"/>
    <a:srgbClr val="CC66FF"/>
    <a:srgbClr val="F6F8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5262" autoAdjust="0"/>
  </p:normalViewPr>
  <p:slideViewPr>
    <p:cSldViewPr snapToGrid="0">
      <p:cViewPr varScale="1">
        <p:scale>
          <a:sx n="81" d="100"/>
          <a:sy n="81" d="100"/>
        </p:scale>
        <p:origin x="67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1:47:56.18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1931">
    <iact:property name="dataType"/>
    <iact:actionData xml:id="d0">
      <inkml:trace xmlns:inkml="http://www.w3.org/2003/InkML" xml:id="stk0" contextRef="#ctx0" brushRef="#br0">9157 11378 0,'0'-24'53,"48"24"-46,-1 0 9,-24 0-10,1 0 3,0 0-2,-1 0 4,1 0-5,-1 0 4,1 0-5,23 0 9,0 0 2,-23-23-8,0 23 1,-1 0-3,1 0 3,23 0-2,-23 0 0,23 0 9,-24 0-8,1 0 16,0 0-10,-1 0 2,1 0 14,-1 0-22,1 0 7,-24-24-7,24 24 0,-1 0-1,1 0 26,-1 0 4</inkml:trace>
    </iact:actionData>
  </iact:action>
  <iact:action type="add" startTime="16909">
    <iact:property name="dataType"/>
    <iact:actionData xml:id="d1">
      <inkml:trace xmlns:inkml="http://www.w3.org/2003/InkML" xml:id="stk1" contextRef="#ctx0" brushRef="#br0">4248 5996 0,'0'23'301,"0"1"-295,0 0 2,0-1 0,0 1 0,0 23 7,0-23 0,0 23-8,0-24 0,0 25 6,0-25-10,0 24 4,0 1 1,0-1 8,0-24-8,0 1 16,0 0-18,0-1 21,0 24-21,0-23 9,0 23-8,0 1 9,0-25-10,0 1 2,0 23 2,0-23 6,0-1-11,0 1 6,0-1-6,0 1 3,0 0-1,0-1 0,0 1 2,0-1-2,0 1 1,0 0 0,0 23 6,0-24-5,0 1 6,0 0-6,0-1 5,0 1 1,0-1-7,0 1 0,0 0-1,0-1 2,0 1-1,0-1-1,0 1 1,0 0 2,0 23-5,0-23 2,0-1 1,0 1-1,0 23 9,0-23-1,0-1-7,0 1-1,0-1 3,0 1 3,0 0-5,0-1 0,0 1 0,0-1 0,0 1-1,0 0 0,0-1 2,24 24 7,-24-23-9,0 0 9,0-1-7,0 1-2,0-1 0,0 1 0,0 0 0,0-1 2,0 1-2,0-1 1,0 25 0,0-25-1,0 25 0,0-25 6,0 48-8,0 0 4,0-48-3,0 25 4,0 22-6,0-46 4,0 23 0,0-23-1,0-1 2,0 1-2,0 0 7,24 23-4,-24-24 6,0 1-9,0 0-1,0 23 3,0 0-2,23-23 2,-23 46-1,0-22 0,0-25 0,0 25-2,0-1 2,0-24-1,0 25 2,0-25-1,0 24-2,0-23 5,0 0-6,0 23 2,0 0 11,0-23-11,0-1 1,0 1 0,0-1-2,0 1 17,0 0-5,0-1 19,0 1-12,0-1-20,0 1 12,0 0-11,0 23 2,0-24 1,0 1-3,0 23 2,0-23 1,0 0-2,0 23 1,0-24-1,0 1 2,0 0-2,0-1 8</inkml:trace>
    </iact:actionData>
  </iact:action>
  <iact:action type="add" startTime="19899">
    <iact:property name="dataType"/>
    <iact:actionData xml:id="d2">
      <inkml:trace xmlns:inkml="http://www.w3.org/2003/InkML" xml:id="stk2" contextRef="#ctx0" brushRef="#br0">2266 7884 0,'0'0'1,"24"0"3,-1 0 13,1 0-3,-1 0-5,25 0 6,-25 0-8,1 0 3,-1 0-4,1 0 5,0 0-6,-1 0 1,1 0 3,-1 0-2,1 0 1,0 0 15,-1 0-15,1 0-1,23 0 11,0 0-5,-23 0-5,-1 0-1,1 0 1,0 0 1,-1 0 13,1 0-6,-1 0-1,1 0-7,0 0 0,-1 0 8,1 0-10,-1 0 11,1 0-10,0 0 2,23 24 5,-24-24-6,1 0 1,23 0-1,-23 0-1,23 0-1,0 0 2,0 0 8,-47 23-9,24-23 1,0 0 0,-1 0 0,1 0-1,23 0 2,-23 0 6,23 0-7,-24 0 6,25 0-6,-48 24 0,23-24 1,1 0-3,-1 0 2,25 0-1,-25 0 3,24 24-2,1-24-1,-25 0-1,24 23 2,-23-23-1,23 0 1,0 0 0,-23 0 1,23 0-3,-23 24 3,-1-24-3,1 0 2,0 0 0,-1 0 1,24 0-2,-23 0 1,23 0 0,-23 0 1,-1 0-4,25 0 3,-1 0 0,-24 0-1,25 0 1,-1 0 9,-24 0-10,25 0 2,-25 0-2,1 0 0,-1 0 1,1 0 1,23 0-4,-23 0 3,23 0 8,0 0-9,0 0 10,1 0-2,-25 0-8,1 0 1,-1 0-1,1 0 2,0 0-2,23 0 8,-24 0 3,25 0-5,-25 0-4,1 0-1,-1 0-2,1 0 2,23 0 0,-23 0 0,-1 0-1,1 0 3,0 0-5,-1 0 3,1 0 1,-1 0 5,1 0 19,0 0-27,-1 0 20,1 0-12,-1 0 8,1 0 10,0 0-18,23 0 3,-24 0-10,25 0 7,-25 0-7,1 0 10,-1 0-10,1 0 10,0 0-3,-1 0 9,1 0 4,-1 0-22,1 0 17,0 0 2</inkml:trace>
    </iact:actionData>
  </iact:action>
  <iact:action type="add" startTime="22749">
    <iact:property name="dataType"/>
    <iact:actionData xml:id="d3">
      <inkml:trace xmlns:inkml="http://www.w3.org/2003/InkML" xml:id="stk3" contextRef="#ctx0" brushRef="#br0">3352 6940 0</inkml:trace>
    </iact:actionData>
  </iact:action>
  <iact:action type="add" startTime="23666">
    <iact:property name="dataType"/>
    <iact:actionData xml:id="d4">
      <inkml:trace xmlns:inkml="http://www.w3.org/2003/InkML" xml:id="stk4" contextRef="#ctx0" brushRef="#br0">5074 7058 0</inkml:trace>
    </iact:actionData>
  </iact:action>
  <iact:action type="add" startTime="24506">
    <iact:property name="dataType"/>
    <iact:actionData xml:id="d5">
      <inkml:trace xmlns:inkml="http://www.w3.org/2003/InkML" xml:id="stk5" contextRef="#ctx0" brushRef="#br0">3328 8923 0</inkml:trace>
    </iact:actionData>
  </iact:action>
  <iact:action type="add" startTime="25377">
    <iact:property name="dataType"/>
    <iact:actionData xml:id="d6">
      <inkml:trace xmlns:inkml="http://www.w3.org/2003/InkML" xml:id="stk6" contextRef="#ctx0" brushRef="#br0">4956 8994 0</inkml:trace>
    </iact:actionData>
  </iact:action>
  <iact:action type="add" startTime="36449">
    <iact:property name="dataType"/>
    <iact:actionData xml:id="d7">
      <inkml:trace xmlns:inkml="http://www.w3.org/2003/InkML" xml:id="stk7" contextRef="#ctx0" brushRef="#br0">10927 6232 0,'-23'0'6,"23"-24"2,0 1 64,-24-1 34,1 0-90,-1 24-10,24-23 1,0-1 1,-24 1 1,1 23-2,23-24 3,0 0-4,-24 24 17,24-23-8,-23 23-6,23-24 0,0 1 13,-24 23-16,-23-24 2,47 0 0,-47 1-1,23 23 1,0-24 0,-23 0 1,24 1-3,-1 23 2,0-24 0,1 1-1,-1-1 20,1 24-15,-1 0 5,24-24-11,-24 1 1,1 23 1,-1-24 8,1 1-7,-1 23-3,24-24 3,-24 24-3,1 0 4,-1-24-3,1 1 1,-1 23-2,-23-24 10,23 1-8,1-1-1,-1 24 3,-23 0-4,47-24 4,-24 24-4,1-23 4,-1-1-6,-23 24 4,23 0 1,-23-23 5,23 23-5,1 0 6,-1-24-6,1 24 7,-25 0-11,1 0 20,24 0-9,-1 0-3,0 0-4,1 0 6,-1 0-7,1 0 0,-1 0 9,0 24-13,-23-1 13,24-23-8,23 47-4,-24-47 3,0 24 1,1 0-2,-1-1 0,1 24 3,-1-23-4,0 0 1,1-1 1,-1 24 0,1 1 3,-25-48-5,25 47 0,23-24 1,-24 1 3,1 0-4,23-1 2,-24 1 0,0 0-1,1 23 3,-1-24-3,24 1 2,-23 23-4,-1-23 3,0-1 1,24 25-1,-23-48-1,23 47 0,-24-24 2,1 1-2,23 0 0,0-1 2,-24-23-2,24 24 10,-24-24-12,24 23 3,0 1 8,-23 23-9,-1-47 1,24 24 1,-23 23-2,23-23 9,0 23-10,-24-47 2,24 23 0,-24 1 0,24 0 2,0-1-5,0 1 2,0 0 10,0 23-9,0-24 8,0 25-9,0-25 1,0 1-2,0-1 2,0 1 0,0 23-1,0 0 12,0-23-14,0 23 11,0 0-1,0-23-7,0 0 8,0 23-9,0-24 94,0 1-95,24 0 41,-24-1 22,0 1-63,24-24 4,-1 0 1,1 23 0,-1 1-2,1-24 6,-24 24-7,24-1-1,-1 1 0,1-24 18,-1 24-11,1-24-6,0 23 8,-1-23-10,-23 24 4,47-24-3,-23 23 0,-24 1 1,24-24 1,-1 0-2,1 24 0,23-24 9,-47 23-10,24-23 2,-1 0 9,1 0-10,-24 24 1,23-24 0,1 0-1,0 23 0,-1-23 11,1 24-13,-1-24 10,25 0-2,-1 0-2,0 24-3,-23-24-1,23 0 1,24 23-1,-48-23 2,24 0-2,-23 24 3,23-24-5,-23 23 6,-1-23-6,1 0 3,0 0 1,-1 0 6,1 0-9,-1 0 2,1 0 8,0 0-9,-1 0 2,1 0-1,-1 0 1,25 0-3,-25 0 4,1 0-4,-1 0 1,1 0-1,0 0 4,-1 0-4,1 0 3,-1 0-2,1 0 1,0 0 0,-1 0 0,1 0 1,-1 0-4,1 0 3,0-23 0,-1 23 7,1-24-5,-1 24-4,-23-23 2,24-1 0,0 24-1,-1-24 2,1 1-3,-1-1 2,-23 1 1,24-1-3,0 0 2,-1 24 0,-23-23 1,24-24-3,-1 47 1,1-24 4,-24 0-6,24 1 4,-1-1-2,-23 0 0,24 24 3,-1-47-4,-23 24 4,24 23-4,-24-24 1,24-23 0,-1 47 2,-23-24 6,24 1-8,-24-25 18,23 25-16,-23-1-4,24 1 2,-24-1 1,0-23 0,24 0 0,-24 23 7,0 0-8,0 1 3,0-1 12,0 1-6,0-1-1,0 0-9,0 1 3,0-24 3,0 23-8,0 0 3,0-23 2,0 23 6,0-23-9,0 24 10,0-25-8,-24 25 10,0-1-13,24 1 2,0-1 1,0 0 0,-23 24-1,23-23 1,-24-24 0,1 47 1,23-24-2,0 0 1,0 1-1,-24 23 2,0-24 7,24 1-1,-23 23 23,23-24 15,-24 24 3,24-24-41</inkml:trace>
    </iact:actionData>
  </iact:action>
  <iact:action type="add" startTime="48508">
    <iact:property name="dataType"/>
    <iact:actionData xml:id="d8">
      <inkml:trace xmlns:inkml="http://www.w3.org/2003/InkML" xml:id="stk8" contextRef="#ctx0" brushRef="#br0">3611 6680 0,'0'0'0,"-47"24"5,23 0 4,-23 23-1,24 0 0,-25 0 1,1 24-3,0-47 5,-24 46-6,48 1 2,-25-24 0,25 24 2,-24-47-2,-1-1 1,25 25-2,23-25 2,-24 1 0,24-1 1,-23-23 0,23 24-2,-24-24 8</inkml:trace>
    </iact:actionData>
  </iact:action>
  <iact:action type="add" startTime="49463">
    <iact:property name="dataType"/>
    <iact:actionData xml:id="d9">
      <inkml:trace xmlns:inkml="http://www.w3.org/2003/InkML" xml:id="stk9" contextRef="#ctx0" brushRef="#br0">3753 8522 0,'0'23'16,"0"1"6,0-1-15,0 1 1,0 23 7,0-23-7,-24-24 0,1 47 0,-1 0 7,0-23-8,1 23 0,-1-23 4,24-1-5,-23 24 4,-25-23-4,25 47 2,-1-48-1,1 1-1,-1 0 4,0 23-5,1-47 13,23 24-11,0-1 16,-24-23-17</inkml:trace>
    </iact:actionData>
  </iact:action>
  <iact:action type="add" startTime="50641">
    <iact:property name="dataType"/>
    <iact:actionData xml:id="d10">
      <inkml:trace xmlns:inkml="http://www.w3.org/2003/InkML" xml:id="stk10" contextRef="#ctx0" brushRef="#br0">5759 8805 0,'-24'0'6,"1"0"11,-1 0-9,0 0-1,1 0 0,-24 0 1,-1 0 0,25 23 1,-24 25-3,23-48 5,-23 47-6,0-47 2,-1 23 3,25 25-4,-1-25 1,-23 1 3,23-24-3,24 47 1,-23-47 0,-1 24-1,1-24-1,-1 23 10,0-23-7,24 24-3,-23-24 26,-1 0-8</inkml:trace>
    </iact:actionData>
  </iact:action>
  <iact:action type="add" startTime="58967">
    <iact:property name="dataType"/>
    <iact:actionData xml:id="d11">
      <inkml:trace xmlns:inkml="http://www.w3.org/2003/InkML" xml:id="stk11" contextRef="#ctx0" brushRef="#br0">27943 11095 0,'24'0'200,"0"0"-185,-1 0 1,1 0-9,-1 0 0,25 0 2,-1 0-1,-24 0-1,25 0 2,-25 0-2,1 0 2,-1 0-3,1 0 0,0 0 11,-1 0-9,1 0 7,-1 0-7,1 0 0,0 0 7,-1 0-9,24 0 10,-23 0-5,0 0-6,23 0 2,-24 0 10,25 0-10,-1 0 9,-24 0-9,25 0 8,-25 0 0,24 0-7,-23 0 8,0 0-9,-1 0 0,1 0 11,-1 0-12,1 0 10,0 0-10,-1 0 21,24 0 3,-23 0-23,0 0 7,-1 0-6,1 0 8,-1 0-8,1 0 0,0 0 23</inkml:trace>
    </iact:actionData>
  </iact:action>
  <iact:action type="add" startTime="61865">
    <iact:property name="dataType"/>
    <iact:actionData xml:id="d12">
      <inkml:trace xmlns:inkml="http://www.w3.org/2003/InkML" xml:id="stk12" contextRef="#ctx0" brushRef="#br0">20745 7388 0</inkml:trace>
    </iact:actionData>
  </iact:action>
  <iact:action type="add" startTime="64008">
    <iact:property name="dataType"/>
    <iact:actionData xml:id="d13">
      <inkml:trace xmlns:inkml="http://www.w3.org/2003/InkML" xml:id="stk13" contextRef="#ctx0" brushRef="#br0">22586 7436 0</inkml:trace>
    </iact:actionData>
  </iact:action>
  <iact:action type="add" startTime="65063">
    <iact:property name="dataType"/>
    <iact:actionData xml:id="d14">
      <inkml:trace xmlns:inkml="http://www.w3.org/2003/InkML" xml:id="stk14" contextRef="#ctx0" brushRef="#br0">21571 9820 0</inkml:trace>
    </iact:actionData>
  </iact:action>
  <iact:action type="add" startTime="70543">
    <iact:property name="dataType"/>
    <iact:actionData xml:id="d15">
      <inkml:trace xmlns:inkml="http://www.w3.org/2003/InkML" xml:id="stk15" contextRef="#ctx0" brushRef="#br0">29737 5406 0,'0'-24'114,"0"0"-82,0 1-25,0-1 9,-47 1 0,47-1-10,-24 24 3,-23-24-1,47 1-1,-47-1 0,23 24 1,24-23-1,-47-1 1,23 24 0,24-24 0,-47 24 0,24 0-1,23-23 2,-24 23-2,0-24 1,1 24 8,-1-24-10,1 24 2,-1 0 1,0 0 6,1 0-9,-1 0 4,1 0-3,-1 0 0,-23 0 2,23 0-2,-23 0 1,23 0 0,-23 0 7,24 0-7,-1 0 2,0 0-4,-23 0 8,24 0-7,-25 0 8,25 0-6,-1 0-1,1 0 0,-1 0-1,0 24 2,-46 0-3,22-1 11,1-23-7,24 24-6,-25 0 5,1-24-3,24 23 2,-25 1 1,1-24-1,0 23 6,23 1-6,1 0 1,-1-24-3,1 0 2,23 23-1,-24 1 3,0-1 1,-23 1 0,24-24-3,23 47-1,-24-47 1,-23 47 0,47-23-1,-24 0 1,1 23 1,-1 0-2,-23-23 3,23-1-6,24 24 3,-23-23 3,-1 23-3,0-23 2,24-1-2,-23 1-1,23 0 2,-24-1 3,24 1-6,-23 0 5,23-1-3,0 1-2,0 23 4,-24-23 2,0 23-6,24-24 2,0 1 1,-23 23 0,23 0-1,0 1 8,0-25-6,0 1-2,0 23 2,0-23-3,0 23 1,0-24 1,0 25 1,0-25-3,0 1 3,0 23-3,-24-23 4,24-1-2,0 25 0,0-1 6,0-24-5,0 25 4,0-25-5,0 1 0,0-1 4,0 1-8,0 23 3,0-23 1,0-1 2,24 25-3,-24-25-1,0 1 3,23 23-2,1-47 2,0 47-4,-1 0 13,1-47-8,-1 24-6,-23 0 3,24-1 3,0-23-3,-1 24-1,24-1 2,1 1 2,-25-24-4,1 24 4,23-1-5,0 1 6,-47 0-6,24-24 6,-1 0-6,1 0 3,0 23 0,-1-23-1,1 24 0,23-1 0,-23-23 2,23 0-1,0 0 0,-23 0-1,23 24 0,-24-24 2,1 0-3,0 0 2,-1 0 0,-23 24 1,47-24-2,-23 0 8,0 0-7,-1 0 0,24 0 8,-23 0-8,0 0-1,23 0-1,24 0 10,-24 0-1,0 0-7,0 0 8,-23 0-7,23-24-3,-23 24 2,-1 0 1,1 0-2,23 0 3,-23-24-4,-1 24 4,1 0-5,-1-23 1,1 23 2,23-24 0,0 1 10,-23 23-13,0 0 13,23 0-13,-47-24 3,23 24 0,1-24-1,0 24 9,-1-23-9,24-1 11,-47 0-10,24 24-1,-24-23 0,24-1 0,-1 24 1,1-23-1,-24-25 1,23 25 3,1-1-6,23-47 2,-47 48 1,24-24 2,-1-1-5,1 25 2,-24-1 3,24-23-2,-1 47-1,-23-47 0,0 23 2,24 1 8,-24-1-12,0 0 2,23 24 3,-23-23-4,0-1 3,0-23-2,0 0 0,24 23 2,-24-23-2,24 0 1,-24-1 7,23 1-9,-23 0 12,0 23-12,0 1 2,24-1 1,-24 1-2,0-25 1,0 25-1,0-24 1,0-1 0,0 25-1,0-24 1,0 23-1,0-23 2,0 0 1,0-1 3,0 1-4,0 23-3,0 1 1,0-1 0,0 1 1,0-25 2,0 1 4,0 24-4,-24-1-5,24-23 3,0 23 8,-23-23-8,-1 0 7,24 23-7,-24 1 1,1-1-2,23 0 1,0 1-2,-24-1 2,1 1 1,-1-1 12,0 0-13,1 24 0,-1-23 17,1 23-18,23-24 1,-24 24-2,0-23 2,1 23-1,-1 0 9,1 0-5,-1-24 1,0 24-4,1 0 0,-1 0 8,1 0-8,-1 0 8,0 0-11,1 0 3,-1 0 7,1 0 16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1:47:56.189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18977">
    <iact:property name="dataType"/>
    <iact:actionData xml:id="d0">
      <inkml:trace xmlns:inkml="http://www.w3.org/2003/InkML" xml:id="stk0" contextRef="#ctx0" brushRef="#br0">4555 10080 0,'24'23'187,"-24"24"-179,23-47-3,-23 24 5,0 0-5,24-1 3,0 1 7,-24-1-7,23-23 1,-23 24-1,0 0 0,0-1-2,24 1 10,-24-1-9,23-23 1,-23 24-1,0 0 5,0-1-6,0 1 9,24-1-10,0 1 13,-24 0-4,0-1-5,23-23 5,-23 24 10,0-1 8,24-23 244,-1 0-244,1 0-10,0 0-13,-1-23-2,1 23 7,-1-24-5,-23 1-3,24-1 2,23 24-1,-23-24 9,-1 1-7,25-1 6,-25 1-8,-23-1 1,24 24 0,23-24-1,-47 1 2,24-1-3,-1 1 10,1-1-9,-1 0 10,1 1-3,0-1 3,-1 24-10,1-23 0,-1-1 1,-23 0 0,24 24-1,0-23 4,-1-1-5,1 24 2,-1-23-1,1-1 8,0 0-7,-1 24 0,1-23-2,-1-1 4,1 1-2,0-1 0,-1 0-2,1 1 1,-1-1 3,1 24-1,0-24-3,-24 1 1,23 23 1,1-24 0,-24 1-1,23-1 2,1 24-2,0-24 7,-24 1-6,47-1 2,-24 1 6,1-1-4,0 0 5,-24 1-3,23 23 3,1 0-4,-24-24-2,23 24 2,-23-23 28,0-1 126</inkml:trace>
    </iact:actionData>
  </iact:action>
  <iact:action type="add" startTime="27554">
    <iact:property name="dataType"/>
    <iact:actionData xml:id="d1">
      <inkml:trace xmlns:inkml="http://www.w3.org/2003/InkML" xml:id="stk1" contextRef="#ctx0" brushRef="#br0">29407 10268 0,'0'48'153,"0"-25"-145,0 1 1,23-1-1,-23 1 1,24-24-3,-24 47 0,23-23 2,1-24 4,0 47-7,-24-23 1,23-1 11,-23 1-11,24-24 3,-1 23-2,-23 25 1,24-25-1,-24 1 0,47 23 1,-23-23 0,-24 23 1,0-23-1,23-1-2,1-23 3,-24 24-1,24-1 6,-24 1 10,23-24-8,-23 24-8,0-1 22,24-23 77,-1 0-61,1-23-31,0-1-7,-24-23 8,0 23-7,23 24-2,1-47 0,-1 23 1,1 1 0,0-24 0,-1-1 0,1 25-2,-1-48 4,1 24-3,0 23-1,-1-23 2,1 0-1,-1-1 3,25 25-4,-48-24 1,23-1 3,24 1-2,-23 0-1,23 0 2,0-24-2,-23 24 0,23-24 0,0 47 3,1-23-4,-25 0 1,1 0 2,-1 23-2,25-23 0,-25 0 2,1 23-1,-1-23-2,1-24 4,0 24-4,-1 0 2,1-1 1,23-22-3,-23-1 2,-1 47-1,1-23 3,-1 0-5,1-1 3,0 25 2,-1-1-5,-23 1 3,24 23 0,-24-24 23,0 0 0</inkml:trace>
    </iact:actionData>
  </iact:action>
  <iact:action type="add" startTime="33234">
    <iact:property name="dataType"/>
    <iact:actionData xml:id="d2">
      <inkml:trace xmlns:inkml="http://www.w3.org/2003/InkML" xml:id="stk2" contextRef="#ctx0" brushRef="#br0">16497 17067 0,'24'0'108,"-1"47"-94,1-23-7,-1-24 0,-23 47 4,24-23-5,23 23 4,-23 0-5,23 24 11,-47-24-9,24 0 2,23 0-3,-23 1 2,-1-1 0,-23 0-1,0-23 2,24-1-1,-24 1-1,23-1 3,-23 1-6,24-24 8,-24 24 0,0-1 12,24-23 116,-1 0-115,24 0-4,-23 0-15,0-23 1,23-25 2,0 25-1,24-24 0,-24 23-1,-23 0 1,23-23-1,0 24 0,0-25 0,-23 25 3,23-1-2,0-23-2,0 23 3,-23-46-3,47 22 3,-24 1-1,0-24 0,48 1-1,-48 22 1,24-23 1,-48 24-4,48 0 6,-24 0-5,0 0 2,1-1-1,-1 25 0,0-24 3,0 23-3,24 0-1,-47-23 2,-1 24 0,24-1 0,-23 0 1,0 24-2,-1-23 2,1-24-3,-1 47 10,1-24-3,-24 0-5,24 24 8</inkml:trace>
    </iact:actionData>
  </iact:action>
  <iact:action type="add" startTime="39736">
    <iact:property name="dataType"/>
    <iact:actionData xml:id="d3">
      <inkml:trace xmlns:inkml="http://www.w3.org/2003/InkML" xml:id="stk3" contextRef="#ctx0" brushRef="#br0">25560 16312 0,'0'23'117,"23"1"-103,1-1-6,-24 1-1,23 23 1,-23-23-1,24-1 3,0 1-4,-24 0 2,0-1 1,0 1-2,23-24 0,-23 23 1,24 1 7,-24 0-6,0-1 14,23 1-16,-23-1 8,24-23-7,-24 24 0,24 0-1,-24-1 2,0 1-2,0-1 0,23-23 2,-23 24-2,0 0 0,24-24 1,-24 23 17,0 1-4,23-24 241,1 0-237,0 0-19,-1 0 19,1 0-17,-1 0-2,1 0 4,0-24-4,-1 24 0,1 0 4,-1-23-4,1-1 2,23 24 1,-23-24-1,23 1-1,-23-1 1,23 1-2,0-25 4,0 25-2,24-1-3,-24 1 5,0-25-4,24 1 1,-24 24 1,-23-1 2,0 24-4,23-24 1,-24 1 1,1-1 1,23 24-2,-23-23 2,23-1-2,0 0 0,1-23 2,-1 0-3,0 23 4,0 1-5,0-1 6,-23-23-4,47 0-1,-24 23 1,0 0 2,-23 1-1,23-1 0,0-23-3,24 23 7,-71 1-6,47 23 0,0-24 3,-23 1-3,0-1 2,23 24 1,-24 0 7,1 0-8,-24-24-1,24 24 16,-1 0 7,1 0 18</inkml:trace>
    </iact:actionData>
  </iact:action>
  <iact:action type="add" startTime="41980">
    <iact:property name="dataType"/>
    <iact:actionData xml:id="d4">
      <inkml:trace xmlns:inkml="http://www.w3.org/2003/InkML" xml:id="stk4" contextRef="#ctx0" brushRef="#br0">29548 13361 0,'24'0'13,"-24"-24"-4,23 1-1,1 23 8,23-24-9,-47 0 0,47 1 3,1-1-5,-25 24 3,24 0 0,-23-23 0,0 23 0,-1 0 0,1-24-1,23 24 9,-23 0-9,-1 0 9,1 0-9,23 0 9,-23 0-9,-1 0 8,1 47-6,-1-47-3,1 24 3,-24-1-1,0 1-1,0 0 1,24-24 1,-24 23-3,0 1 2,23-24 0,-23 23-1,0 1 5,0 23-1,0-23-3,0-1 1,0 1-3,0 0 3,0-1-1,0 1-2,0-1 4,0 1 12,0 0-15,-23-24 1,23 23-1,-24 1 1,0-1-1,1-23 2,-1 24-1,24 0 0,-23-1 1,-1-23-3,0 0 1,1 24 1,-1 0 1,1-24 5,-1 0-6,0 0 8,1 0-8,-1 0-2,1 0 11,-1 0-1,48 0 113,-1 0-117,1 0-7,-1 0 1,1 0 3,0 0-2,-1 0 0,1 0 2,-1 0-1,1 0-1,-24 23 2,24-23-4,-1 24 3,1-1 8,-1-23-7,1 48-3,-24-25 3,24 1 6,-24 23-7,23-47 0,-23 24 0,0-1-1,0 1 17,0-1-10,0 1 11,0 0-18,0-1-1,0 1 4,0 23-4,0 0 11,0-23-10,-23-1-1,-1 25 6,24-25-8,0 1 12,-24-24-8,24 23 0,-23-23 0,-24 0 14,23 24-13,-47-24 7,48 24-11,-25-24 4,1 0 2,24 0-6,-25 0 1,25 0 3,-1 0-2,-23 0 1,23 0 7,1 0-7,-1 0 8,1 0 10,-1 0-14</inkml:trace>
    </iact:actionData>
  </iact:action>
  <iact:action type="add" startTime="43853">
    <iact:property name="dataType"/>
    <iact:actionData xml:id="d5">
      <inkml:trace xmlns:inkml="http://www.w3.org/2003/InkML" xml:id="stk5" contextRef="#ctx0" brushRef="#br0">29147 15037 0,'47'0'21,"0"0"-13,24 0 1,47 0-3,47 0 1,-47 0 3,-23 0-4,-1 0 2,-47 0 0,1 0 4,22 0-8,-46 0 10,23 0-5,0 0-2,1 0 0,46 0 3,-47 0-4,24 0 2,0 0 0,-24 0-1,0 0 1,-23 0-1,-1 0 2,25 0-2,-25 0 24,1 0-8,-1 0 1</inkml:trace>
    </iact:actionData>
  </iact:action>
  <iact:action type="add" startTime="44701">
    <iact:property name="dataType"/>
    <iact:actionData xml:id="d6">
      <inkml:trace xmlns:inkml="http://www.w3.org/2003/InkML" xml:id="stk6" contextRef="#ctx0" brushRef="#br0">29737 15556 0,'-24'0'5,"24"24"12,0-1-11,-23 1 3,-1 23-1,1 24 0,23 23-1,-48-46 0,25 46 1,-1 0 0,1 1 0,-1-1 0,24-23-2,-24-24 2,24 1 1,0-1-2,0-24 1,0 1 0,0 0 0,0-1 29,0 1-20,48-24 137,-25 0-146,24 0-2,24 0 2,-24 0-1,24 0 3,-47 0-3,47 0 0,-48 0 2,1 0-1,-1 0-2,1 0 1,0 0 10,-1 0 5,1 0 2,-1 0 60,1 0-59,0 0 11,-1 0 21,1 0 18,-1 0-60,1 0-7,0 0 1,-1 0-2,1 0 0,-1 0 2,25-24-3,-25 24 10,1 0-7,-1 0 14</inkml:trace>
    </iact:actionData>
  </iact:action>
  <iact:action type="add" startTime="46527">
    <iact:property name="dataType"/>
    <iact:actionData xml:id="d7">
      <inkml:trace xmlns:inkml="http://www.w3.org/2003/InkML" xml:id="stk7" contextRef="#ctx0" brushRef="#br0">29997 15910 0,'0'24'52,"-24"23"-36,24 0-9,0 0 10,0-23-11,0 23 1,0 0 1,0 24 11,0-47-5,0 23-7,0-23 1,0 23-2,0 0 2,0 24 1,0 0-2,0 23 2,0-23-3,0 23 4,0-23-4,0-24 1,0 1 1,0 23 1,0-24 6,0-24-9,0 1 18,0 0-8,0-1 37</inkml:trace>
    </iact:actionData>
  </iact:action>
  <iact:action type="add" startTime="52029">
    <iact:property name="dataType"/>
    <iact:actionData xml:id="d8">
      <inkml:trace xmlns:inkml="http://www.w3.org/2003/InkML" xml:id="stk8" contextRef="#ctx0" brushRef="#br0">11659 9631 0,'24'0'37,"-1"0"-29,24 0 3,24 0-6,0 0 3,0 0-2,23 0 1,1 0 3,23 0-4,-71 0 3,47 0-1,-23 0-1,0 0 0,-24 0 1,0 0 0,24 0 2,-47 0-4,23 24 4,0-24-6,0 23 5,0-23-3,-23 0 3,23 0-2,0 0 2,-23 0-2,0 0 0,-1 0 1,1 0 8,-1 0-7,1 0 29</inkml:trace>
    </iact:actionData>
  </iact:action>
  <iact:action type="add" startTime="53262">
    <iact:property name="dataType"/>
    <iact:actionData xml:id="d9">
      <inkml:trace xmlns:inkml="http://www.w3.org/2003/InkML" xml:id="stk9" contextRef="#ctx0" brushRef="#br0">19400 10127 0,'24'0'52,"46"0"-44,1 0 2,94 0-4,24 0 0,47 0 4,71 0-3,-24 0 0,0 0 1,24 47 1,24-23-3,-95-24 2,0 23 1,-48 1-1,-93-24 0,23 23 1,-47 1-4,-24-24 5,-24 0-5,1 0 3,23 0 0,-23 0 23,-1 0 15</inkml:trace>
    </iact:actionData>
  </iact:action>
  <iact:action type="add" startTime="55181">
    <iact:property name="dataType"/>
    <iact:actionData xml:id="d10">
      <inkml:trace xmlns:inkml="http://www.w3.org/2003/InkML" xml:id="stk10" contextRef="#ctx0" brushRef="#br0">7741 16571 0,'0'-23'16,"48"-1"5,-25 24-10,72-24-7,-1 24 4,24 0-1,0 0 1,0 0 0,0 0 0,47 0 0,-47 0 0,0 0-1,-23 0 0,23 0 3,23 0-5,-70 24 7,0-24-7,23 0 1,1 24 4,-72-24-3,48 0-1,-47 0 4,-1 0-4,24 0 3,-23 0 22,0 0-17,-1 0 33</inkml:trace>
    </iact:actionData>
  </iact:action>
  <iact:action type="add" startTime="59457">
    <iact:property name="dataType"/>
    <iact:actionData xml:id="d11">
      <inkml:trace xmlns:inkml="http://www.w3.org/2003/InkML" xml:id="stk11" contextRef="#ctx0" brushRef="#br0">6396 15037 0,'24'0'23,"46"-47"-17,-46 23 2,47 0 3,-24-23-7,24 0 4,-24 23-1,-23 1 4,-1 23-6,1-24 4,0 24 5,-1-23-6,1-1 16,-1 0-18,1 1 4,23 23 4,-23-24-4,-24 1-5,23-1 3,1 24 8,-24-24-1,24 1-7,-1 23-1,1 0 9,-24-24-8,23 24-1,1-24 0,0 24 11,-1-23-10,1 23 14</inkml:trace>
    </iact:actionData>
  </iact:action>
  <iact:action type="add" startTime="60551">
    <iact:property name="dataType"/>
    <iact:actionData xml:id="d12">
      <inkml:trace xmlns:inkml="http://www.w3.org/2003/InkML" xml:id="stk12" contextRef="#ctx0" brushRef="#br0">8402 14895 0,'0'0'1,"95"0"4,-48 0 5,0-23-3,24-1 1,0 0 0,-24 1-2,0-1 2,47-23 1,-46 0-3,46 23 3,-23-47-3,0 48 4,-48-1-1,24 0-5,1 1 7,-25 23-5,-23-24 2,24 24-1,-24-23 1,23 23 8</inkml:trace>
    </iact:actionData>
  </iact:action>
  <iact:action type="add" startTime="61569">
    <iact:property name="dataType"/>
    <iact:actionData xml:id="d13">
      <inkml:trace xmlns:inkml="http://www.w3.org/2003/InkML" xml:id="stk13" contextRef="#ctx0" brushRef="#br0">10361 15273 0,'0'0'0,"24"0"4,23-24 6,0-47-2,24 24-2,23-47 2,-47 47 2,71-24-5,-47-24 3,0 48 1,0 0 0,-24 0-3,0 0 3,-23 47-2,23-24-1,-47 0 2,24 1 2,-1 23-3,1 0 15,-24-24-13,0 0 28</inkml:trace>
    </iact:actionData>
  </iact:action>
  <iact:action type="add" startTime="63918">
    <iact:property name="dataType"/>
    <iact:actionData xml:id="d14">
      <inkml:trace xmlns:inkml="http://www.w3.org/2003/InkML" xml:id="stk14" contextRef="#ctx0" brushRef="#br0">8402 11756 0,'24'0'29,"-1"47"-20,25-24 1,-25 1-4,24 0 1,1 46 1,-1 1-1,0 0 2,24-24-2,-24 24 1,0-24-1,-47 1 1,47-1 1,-23-24-2,23 25 1,-23-25-1,-24 1 0,47-1 0,-23 25 3,23-1-4,-24-24 10,25 25-7,-25-25-3,1 1 3,23 23-1,0-23-2,-23 23 3,-1-24 7,1 1-7,0 0 27,-24-1-20</inkml:trace>
    </iact:actionData>
  </iact:action>
  <iact:action type="add" startTime="65006">
    <iact:property name="dataType"/>
    <iact:actionData xml:id="d15">
      <inkml:trace xmlns:inkml="http://www.w3.org/2003/InkML" xml:id="stk15" contextRef="#ctx0" brushRef="#br0">9370 12251 0,'-24'0'7,"-23"0"-1,23 24 9,1-24-6,-1 24-1,1-1-2,-1-23 3,0 0-1,-23 47-2,47-23 3,-47-24-2,23 24 0,1 23 4,-24-24-4,23 1 0,-23 0 0,23 23 0,-47 0 1,24 0 5,0-23-11,0 23 8,0-23-3,-1-1 1,25 24 0,-48-23-1,24 0 8,23-1-9,1-23 18,23 24-16,-24-24-1,0 0 33,24 23 38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1:47:56.189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15128">
    <iact:property name="dataType"/>
    <iact:actionData xml:id="d0">
      <inkml:trace xmlns:inkml="http://www.w3.org/2003/InkML" xml:id="stk0" contextRef="#ctx0" brushRef="#br0">11517 3163 0,'24'0'701,"0"0"-631,-1 24-30,1-24-19,-24 23-13,23-23 24,1 0-8,0 24 5,-1-1 1,1-23-14,-1 0 30,1 0-14,0 0 0,-24 24 13,23-24-23,1 0 2,-24 24-9,23-24-8,1 0 10,0 0 7,-1 0-11,1 0 3,-1 0 22,1 0-15,0 0 33,-1 0-34,1 0-7,-1 0 9,1 0-1,0 0 22,-1-24 10,1 24-41,-24-24 3,23 24-10,-23-23 1,24 23 0,-24-24 14,0 1 1,0-1 1,24 24-15,-1 0 30,-23-24-32,0 1 25,0-1 35,0 1-60,24-1 1,-24 0 22,0 1-4,0-1 26,0 1-36,0-1-6,0 0 2,0 1 5,0-1 14,0 1-7,0-1 20,0-23-27,0 23-2,0 0-7,0 1-2,0-1 11,0 1-8,0-1 29,0 0-8,0 1 38,0-1-29,0 1-31,0-1 16,-24 0-15,24 1 4,-23 23 3,23-24 6,0 1 3,-24 23-17,0 0-2,24-24 9,-23 24-7,23-24-1,-24 24 2,1 0-2,23-23 31,-24 23-13,0 0 4,24-24-13,0 1 8,-23 23-17,-1 0 2,1 0 20,23-24-13,-24 0 46,0 24-32,1 0 32,-1 0-29,1 0-12,-1 0 9,0 0-14,1 0 22,-1 0-15,1 0 10,-1 0-20,0 0-4,24 24-1,-23-24 17,-1 24-13,24-1 13,-23-23-19,23 24 10,-24-24-7,0 23 12,24 1-5,-23-24-1,-1 24 2,24-1 7,-23-23-8,23 24-11,0-1 4,-24 1 5,24 0 10,-24-1-15,24 1 14,0-1-8,0 1 9,0 0 35,0-1-51,0 1 8,0 23-9,0 0 9,0-23-9,0 0 9,0-1-1,0 1 31,0-1-20,0 1-19,0 0 15,0-1-14,0 1 29,0-1-11,0 1-5,0 0 2,0-1-14,0 1-1,0 23-2,0-23 3,24-24-2,-24 23 0,24 1 1,-24-1 23,0 1-7,0 0 0</inkml:trace>
    </iact:actionData>
  </iact:action>
  <iact:action type="add" startTime="20269">
    <iact:property name="dataType"/>
    <iact:actionData xml:id="d1">
      <inkml:trace xmlns:inkml="http://www.w3.org/2003/InkML" xml:id="stk1" contextRef="#ctx0" brushRef="#br0">12296 1511 0,'0'-24'44,"0"0"-11,0 1-26,0-24 9,0 23-9,0 0 1,-23 1 0,-1-1 0,24 1-1,-24-1 0,24 0 16,0 1-15,-23-1 16,-1 24 7,24-23-16,-23-1 1,-1 24-10,0 0 2,24-24-1,-23 24 1,-1 0 0,24-23 4,-23 23 1,23-24-6,-24 24 8,0 0 10,1 0-5,-1 0-11,1 0 6,-1 0 1,0 0-9,1 0 23,-1 0-13,1 0-1,-1 0-6,0 0 2,1 0 2,-1 0-4,1 0 27,23 24-28,-24-24-1,0 23-2,1-23 9,23 24-5,-24 0-3,1-1 17,-1 1-10,24-1 3,-24-23-11,24 24 18,0 0-17,-23-24 1,23 23 8,-24 1-9,24-1 0,0 1 19,0 0-21,-23-1 11,23 1-1,0-1-8,-24-23 3,24 24-3,0 0 0,0-1 1,0 1 0,0-1-2,0 1 12,0 0-9,0-1 36,0 1-22,0-1 7,0 1 16,0 0-23,0-1 10,0 1-12,0-1 3,0 1 21,0 0-22,24-24-4,-24 23-13,23 1 8,1 0 10,-1-24-2,1 23 3,0-23-20,-24 24 15,23-24-16,1 0 4,-1 0 8,1 0-9,0 23 1,-1-23 8,1 0-8,-24 24-3,23-24 23,1 0-17,0 0-3,-1 0 15,1 0-13,-1 0 5,1 0-8,0 0 2,-1 0 4,1 0-5,-1 0 17,1 0-19,0 0 3,-1 0 5,1 0-6,-1 0 9,1 0-4,0 0-4,-1 0 14,1 0-8,-1 0 17,1 0-25,0 0 31,-24-24-24,23 24 2,1-23 7,-24-1-13,0 1 11,0-1-12,0 0 13,0 1 26,0-1-34,0 0 1,0 1-6,0-1-4,0 1 13,0-1-11,0 0 25,0 1-9,0-1 7,0 1 0,0-1-22,0 0 7,0 1-6,0-1-2,0 1 0,0-1 9,0 0 2,0 1 5,0-1 6,0 1 133</inkml:trace>
    </iact:actionData>
  </iact:action>
  <iact:action type="add" startTime="24631">
    <iact:property name="dataType"/>
    <iact:actionData xml:id="d2">
      <inkml:trace xmlns:inkml="http://www.w3.org/2003/InkML" xml:id="stk2" contextRef="#ctx0" brushRef="#br0">4626 9749 0,'0'24'144,"0"-1"-136,0 1-1,24 23 2,-1 24-1,24 23-1,1-46 1,22 93-1,25 1 4,-24 23-7,23-23 6,-23-48-2,-24 48-3,-23-95 4,23 0-1,-24 0 0,1 1-2,-24-25 10,24 1 0,-24-1-9,23-23 132,1 0-114,-1 0-3,1-47-15,0 24 3,-1-48-4,24-24 0,-23 25 4,23-48 0,0 23-4,1-47 0,22 48 1,-22-48 1,70-23 1,-24 47-1,-23-47-2,23 23 1,-23 48 3,-24-1-4,0 25 2,-23 22 1,0 1 1,-1 0 2,-23 23-4,24 24-1,-24-23 2,23-1-2,1-23 1,-24 0-1,47-1 1,-23 25 1,47-48-3,-48 24 2,1 0 0,0 23-1,-1 24 2,-23-47-1,24 47 7,-24-24-7,0 1 22</inkml:trace>
    </iact:actionData>
  </iact:action>
  <iact:action type="add" startTime="28367">
    <iact:property name="dataType"/>
    <iact:actionData xml:id="d3">
      <inkml:trace xmlns:inkml="http://www.w3.org/2003/InkML" xml:id="stk3" contextRef="#ctx0" brushRef="#br0">11635 8805 0,'0'23'224,"24"1"-218,0 0 4,-24-1-5,23 24 6,-23-23-5,0 0 1,24 23 2,-24-24-3,23-23 3,1 24-1,-24 0-1,0-1 2,24 1 4,-24 0-4,23-1 6,1 1-1,-24-1-5,0 1 15,0 0-17,23-24 0,-23 23 1,24-23-1,-24 24 2,24-1-2,-24 1 1,0 0-1,23-1 2,-23 1-1,24-1 0,-24 1 6,0 0-6,23-24 7,-23 23-6,0 1 98,0-1 31,24-23-68,-24 24-62,0 0 22,24-24 94,-1 0-101,1 0-16,-1-24 10,1 0-8,23 1-4,-23-24 3,23-1 0,0 25 1,0-24-4,-23 23 5,23-23-2,0 23-1,-23 24 1,-24-23-1,24-1 0,-1 24 8,-23-24 1,24 1-9,23 23 1,-47-24 0,47 1 1,-23-1-3,-1 0 4,25 1-2,-25-1-3,1-23 6,23 23-5,0 24 0,-23-47 2,-1 23-1,1 1 1,23-1 2,-23-23-2,-1 0-2,25 23 3,-25 1-1,24-1 0,-23-23 0,0 23-1,-1 24 0,-23-23-1,24 23 2,-1-24 0,1 24 8,-24-24-8</inkml:trace>
    </iact:actionData>
  </iact:action>
  <iact:action type="add" startTime="33792">
    <iact:property name="dataType"/>
    <iact:actionData xml:id="d4">
      <inkml:trace xmlns:inkml="http://www.w3.org/2003/InkML" xml:id="stk4" contextRef="#ctx0" brushRef="#br0">16521 17043 0,'23'0'253,"1"0"-245,-1 0-1,-23 48 1,24-25 7,0 1-7,-24-1 0,0 1 1,23-24-1,1 24-2,-24-1 3,24-23 14,-24 24-17,0-1 10,23-23 7,-23 48-15,24-25-1,-1 1 9,-23-1-5,24-23-6,-24 24 3,24 0 0,-24-1 6,0 1 26,0-1-19,23-23-12,1 0 337,-1 0-314,1 0-26,0 0 2,-24-23 1,47 23-3,-24-24 4,-23 1-4,24-1 1,23-23 3,0 0-2,-23-24-2,23 24 3,0-1-3,1-22 2,-1 22 1,-24 1-3,25-24 2,-25 24-1,24 0 3,-23 23 0,0 1-6,-24-1 3,23-23 3,1 47-3,-1-24 1,-23-23 0,24 23-2,0-23 2,-1 0 0,24-24-1,-23 0 10,0 48-11,23-24 3,-24-1-1,25 1-1,-25 0 8,24 0-6,-23 47-2,-24-48 1,47 25-1,-47-1 1,47-23 2,-23 23-5,0-23 2,-1 24 11,1 23-11,-24-24 1,23 0 15,-23 1-15,24 23-1,-24-24 8</inkml:trace>
    </iact:actionData>
  </iact:action>
  <iact:action type="add" startTime="38955">
    <iact:property name="dataType"/>
    <iact:actionData xml:id="d5">
      <inkml:trace xmlns:inkml="http://www.w3.org/2003/InkML" xml:id="stk5" contextRef="#ctx0" brushRef="#br0">26126 17114 0,'0'24'168,"0"23"-161,24 0 0,-1-23 3,1 47-2,-1-24-1,1 24 1,0-48-2,-24 1 2,0-1 0,23-23 0,-23 24-1,0 0 1,24-24 1,-24 23-3,0 1 42,0-1 60,23-23 6,1 0-89,0 0 4,-1 0-22,1-23 4,-1-1-6,1 24 3,23-47 1,-23 23-3,23 1 3,0-24-2,0-1 2,-23 1-1,23 0-1,0 23 0,1-23 0,-25 0 1,1 0 2,-1 47-4,25-47 2,-25-1 0,1 25 0,23-25-2,0-22 3,1 22-3,22-22 4,-46 22-3,23-22 2,0-1-3,1 24 1,-25-1 1,1 25 5,-1-24-9,1-1 2,0 48 2,-24-23-1,23 23 2,-23-24-1,0 1 0,24 23 6,-1-24-7,1 0 1,0 1 8,-24-1-8,23 24 0,-23-24 7,24 24 1,-24-23-8,23 23-2,-23-24 21,24 24 156,-24-23-138,0-1-37,24 24-1,-24-24 1,23 24-1,-23-23 32,0-1 146</inkml:trace>
    </iact:actionData>
  </iact:action>
  <iact:action type="add" startTime="42384">
    <iact:property name="dataType"/>
    <iact:actionData xml:id="d6">
      <inkml:trace xmlns:inkml="http://www.w3.org/2003/InkML" xml:id="stk6" contextRef="#ctx0" brushRef="#br0">29454 12700 0,'0'-24'5,"0"-23"34,23 0-24,25 47-6,-48-24-3,47 1 2,24-1 1,-48 0-2,48 24 2,23-23-3,1 23 3,-48 0-2,24 0 0,-24 0 3,-23 0-3,23 0 0,-24 0 1,1 0 7,0 0 1,-24 23-8,0 1-1,0 0 9,0-1-9,0 24 2,0 1-3,0-25 4,0 48-3,-48 0-1,1-24 3,0 24-3,0-48 4,23 25 1,1-1-7,23-23 3,-48-1 2,25 1-3,23-1 1,-24 25 1,-23 22 1,0-22-1,23-25-1,-23 48 0,23-24 1,1 0-1,-1-23 1,1 0 1,-1 23-2,0-24 18,1 1-12,46-24 149,25 0-152,-1 0-4,0 0 2,24 0 0,0 0-2,-24-24 3,24 24-1,-24 0-1,-24 0 8,1-23-8,0 23 3,-1 0 21,1 0-1</inkml:trace>
    </iact:actionData>
  </iact:action>
  <iact:action type="add" startTime="45834">
    <iact:property name="dataType"/>
    <iact:actionData xml:id="d7">
      <inkml:trace xmlns:inkml="http://www.w3.org/2003/InkML" xml:id="stk7" contextRef="#ctx0" brushRef="#br0">29123 14517 0,'71'0'53,"0"-23"-44,23 23 1,-46 0-5,46 0 2,24 0 1,-24 0 0,-23 0 1,0 0-4,0 0 5,-24 0-3,47 0 2,-23 0-2,0 0 3,-24 0-5,0 0 5,-23 0-4,23 0 4,-23 0-5,-1 0 9,1 0-5</inkml:trace>
    </iact:actionData>
  </iact:action>
  <iact:action type="add" startTime="46905">
    <iact:property name="dataType"/>
    <iact:actionData xml:id="d8">
      <inkml:trace xmlns:inkml="http://www.w3.org/2003/InkML" xml:id="stk8" contextRef="#ctx0" brushRef="#br0">29407 15273 0,'23'0'23,"1"0"-11,23 0-8,-23-24 6,23 24-6,0 0 5,-47-23-1,24 23-1,-1 0 1,1 0 7,-1-24 1,1 24 0,0 0 2,-1 0-13,1 0 11,-1 0-11,1 0 3,0 0 31,-1 0-24,-23 24 8,0-1-13,24-23-3,-24 24 0,23-1 0,-23 25 9,24-25-1,-24 1 1,0-1 0,0 1-2,0 0-5,0-1-1,0 1 7,-24 23-8,1-23 8,23-1-6,-24-23-2,24 24 3,-23 0-5,23-1 6,-24-23-6,0 0 3,1 24-2,23-1 3,-24-23 6,1 0-7,23 24 0,-24-24-1,0 0 2,24 24 0,-23-24 12,70 0 96,-23 0-111,23 0 2,-24 0 0,48 0-2,-24 23 3,-23-23-1,47 24 0,-24-24 1,-23 0-3,-1 0 4,24 23-4,-47 1 4,24 0-5,0-24 3,-1 0-1,-23 23 9,24-23-1,-24 24-8,0-1 3,0 1-3,23 0 2,-23-1-3,0 24 0,0-23 2,0 23 1,0-23-3,0-1 3,0 1-1,0 0 0,0-1 6,0 1 3,0 0-2,0-1-5,0 1-4,0 23 9,-23 24-8,-1-24 8,1 0-5,-1 0 4,0-23-6,1-24 1,23 24 4,-47-24-6,23 23 1,0-23 8,-23 24-8,24-24 9,-1 0-10,0 0 7,1 0-4,-1 0-3,1 0 6,-1 0 3,-23 0-9,23 0 3,-23 0-3,0 0 1,-24 0-1,47-24 2,-23 24-2,24 0 3,23-23-6,-24 23 8,0-24-7,1 24 9,23-24 10,-24 24-9,1 0-8,23-23 18,-24 23-11,24-24 2,-24 24 16</inkml:trace>
    </iact:actionData>
  </iact:action>
  <iact:action type="add" startTime="53604">
    <iact:property name="dataType"/>
    <iact:actionData xml:id="d9">
      <inkml:trace xmlns:inkml="http://www.w3.org/2003/InkML" xml:id="stk9" contextRef="#ctx0" brushRef="#br0">19754 9938 0,'0'-24'54,"24"24"-40,-1 0-7,24 0 0,1 0 1,-1 0 2,24 0-3,-24 0-1,0 0 3,0 0-2,24 0 1,0 0-1,-24 0 3,24 0-3,23 0 1,-70 0-1,70 0 3,-23 0-6,23 0 9,-46 0-9,22 0 3,25 0 1,-72 0 1,48 0-3,-24 0 2,-23 0-1,23 0 2,-23 0-2,23 0 2,0 0 0,-23-23-3,47 23 1,-1 0 2,-22 0-3,-1 0 1,24 0 3,-48 0-3,24 0 1,-23-24 7,23 24-6,-23 0 37,-1 0-9</inkml:trace>
    </iact:actionData>
  </iact:action>
  <iact:action type="add" startTime="54975">
    <iact:property name="dataType"/>
    <iact:actionData xml:id="d10">
      <inkml:trace xmlns:inkml="http://www.w3.org/2003/InkML" xml:id="stk10" contextRef="#ctx0" brushRef="#br0">26976 8923 0,'47'0'6,"-23"-24"1,-1 24 1,24 0 1,24-23-2,0 23 2,23-24-3,1 0 2,23 1 2,47 23-5,-71-24 5,72 24-5,-72-23 3,-23 23 0,23 0 0,-23 0 1,0-24-2,0 24 1,-1 0 0,25-24-1,-48 24 0,24 0 2,23 0 1,-23 0-6,-24 0 4,24 0-1,23 0 2,-46 0-1,-1 0-1,-24 0 2,25 0-2,-25 0 1,1 0-2,-1 0 4,1 0-3,0 0 31</inkml:trace>
    </iact:actionData>
  </iact:action>
  <iact:action type="add" startTime="56955">
    <iact:property name="dataType"/>
    <iact:actionData xml:id="d11">
      <inkml:trace xmlns:inkml="http://www.w3.org/2003/InkML" xml:id="stk11" contextRef="#ctx0" brushRef="#br0">7293 16878 0,'24'0'76,"23"0"-68,-24 0-1,1 0 1,23 0-1,24 0 2,0 0-2,-48 0 2,48 0-1,0 0-2,-47 0 1,46 0 1,1 0 0,-47 0 0,47 0-1,-48 0 6,24 0-10,24 0 5,-24 0-1,1 0 1,-1 0-1,-24 0 3,48 0-2,-24 0-3,-23 0 4,47 0-1,-24 0 2,0 0-4,48 0 1,-72 0 1,48 0-2,-24 0 3,-23 0-1,-1 0 0,1 0-1,0 0 8,-1 0 8,1 0 0</inkml:trace>
    </iact:actionData>
  </iact:action>
  <iact:action type="add" startTime="59876">
    <iact:property name="dataType"/>
    <iact:actionData xml:id="d12">
      <inkml:trace xmlns:inkml="http://www.w3.org/2003/InkML" xml:id="stk12" contextRef="#ctx0" brushRef="#br0">19211 3281 0,'0'24'29,"0"23"-20,0-24-1,0 25 0,0-1-1,0 0 2,0 0-3,-23-23 0,23 23 3,0-23-1,0-1 0,0 1 0,0 0-2,0-1 17,0 1 0,0-1 56,23-23-26,1 0-45,47 0-1,-1 0 0,1 0 1,24 0 1,-25 0-3,25 0 4,-24-23-3,23-1 2,-23 24-4,0 0 3,-1 0 1,-22 0-2,22-23 2,-46 23-3,23 0 2,-23 0 0,-1 0 8,1 0-2,0 0 2,-1 0-9,1 0 2,-1 0 15,1 0-3</inkml:trace>
    </iact:actionData>
  </iact:action>
  <iact:action type="add" startTime="61579">
    <iact:property name="dataType"/>
    <iact:actionData xml:id="d13">
      <inkml:trace xmlns:inkml="http://www.w3.org/2003/InkML" xml:id="stk13" contextRef="#ctx0" brushRef="#br0">19966 3375 0,'0'48'5,"0"-1"12,0-24-7,0 1 2,0 0-3,0 23 44,0-23-43,0 46-5,0-22 5,0-1-3,0 24-1,0-24 3,0 0 7,0-23-9,0-1 16,0 1-1,0-1 9,0 1-15,0 0 8,0-1-10,0 1-5,0-1 6,0 25-9,0-25 22,0 1-25,0-1 37,0 1-25,0 0 0,0-1 2,0 1-11,0 0 17,0-1-14,0 1 15</inkml:trace>
    </iact:actionData>
  </iact:action>
  <iact:action type="add" startTime="63235">
    <iact:property name="dataType"/>
    <iact:actionData xml:id="d14">
      <inkml:trace xmlns:inkml="http://www.w3.org/2003/InkML" xml:id="stk14" contextRef="#ctx0" brushRef="#br0">18503 2714 0,'24'0'75,"-1"0"-66,25 0 7,-25 0-9,1 0 1,-1 0-1,1 0 1,0 0-1,-1 0 1,1 0-1,-1 0 1,1 0 5,0 0-11,23 0 14,-24 0 0,25 0-8,-25 0-1,24 0 1,-23 0 1,0 0-2,23 0-1,0 0 10,-23 0-8,-1 0 1,24 0-1,1 0 6,-25 0-6,1 0-1,-1 0 1,1 0 1,0 0-1,-1 0 0,1 0-2,-1 0 10,1 0-9,23 0 9,-23 0-10,23 0 11,-23 0-9,23 0 8,-24 0-10,1 0 13,0 0-14,-1 0 1,24 0 2,1 0 9,-25 0-10,1 0 0,-1 0 2,1 0-2,0 0 1,-1 0 2,1 0 4,-1 0-8,1 0 2,0 0 9,23 0-9,-24 0 8,1 0-11,0 0 3,-1 0 1,1 0-1,-1 0-1,1 0 2,0-23-4,-1 23 7,1 0 1,-1 0 18,1 0-6,0 0 74,-1 0-70,1 0-20,-1 0 13,1 0-13,0 0 21</inkml:trace>
    </iact:actionData>
  </iact:action>
  <iact:action type="add" startTime="66439">
    <iact:property name="dataType"/>
    <iact:actionData xml:id="d15">
      <inkml:trace xmlns:inkml="http://www.w3.org/2003/InkML" xml:id="stk15" contextRef="#ctx0" brushRef="#br0">19235 1487 0,'0'-24'15,"0"1"10,0-1-11,0 1-6,23-1 15,-23 0-14,24 24 6,0 0-9,-24-23 2,0-1 8,23 24-7,1 0-2,-1-23 0,1 23 2,0 0-3,-1 0 3,1 0 5,-1 0-6,1 0 23,0 0-7,-1 0-2,1 0 9,-1 0-23,1 0 30,0 0-5,-1 23-10,-23 1-8,0-1-1,0 1-5,24-24 5,-24 24-4,0-1-3,0 1 8,0-1 0,0 1-7,0 0 22,0-1-21,0 1 5,0-1 11,0 1-20,0 0 11,0-1-7,0 1-3,0-1 11,0 1-2,0 0 30,0-1-20,-24-23-17,24 24 15,-23-24-17,-1 0 17,0 23 31,1-23-37,-1 0 7,1 0-18,-1 0 17,0 0 47,48 0 163,0 0-228,-1 0 3,1 0 15,-1 0-15,1 0 39,0 0-33,-1 0 2,1 24 7,-1-24-7,1 0 22,0 0-23,-1 0 32,1 0-32,-24 24 0,23-24 2,-23 23 5,24-23 9,-24 24-17,0 0 3,0-1-3,24-23 2,-24 24-8,0 23-1,0 0 9,0 0 0,0-23-9,0 23 9,0-23 0,0-1 6,0 1 2,0 0 31,0-1-34,0 1 4,-24-24 4,24 23-13,-24-23-8,1 0-1,-1 24 2,1-24 5,-1 0 3,0 0 4,1 0-11,-1 0 12,1 0-13,-1 0-4,0 0 19,1 0-8,-1 0 23,1 0-23,-1 0 7,0 0-2,-23 0-4,24 0-2,-1 0 0,0 0-6,1 0 36,-1 0-30,1 0 32,-1-24-40,0 24 10,24-23 4,0-1 12,-23 24-1</inkml:trace>
    </iact:actionData>
  </iact:action>
  <iact:action type="add" startTime="71580">
    <iact:property name="dataType"/>
    <iact:actionData xml:id="d16">
      <inkml:trace xmlns:inkml="http://www.w3.org/2003/InkML" xml:id="stk16" contextRef="#ctx0" brushRef="#br0">22515 9324 0,'24'0'6,"23"0"4,-47 24-3,47 23 0,24 47 1,-24-23 2,24 24-4,-24-1 0,0-23 1,1-24 3,-1 0-4,-47-23 2,23 0 2,1-1-5,0 1 3,-24-1 8,23-23 0,-23 24-10</inkml:trace>
    </iact:actionData>
  </iact:action>
  <iact:action type="add" startTime="72413">
    <iact:property name="dataType"/>
    <iact:actionData xml:id="d17">
      <inkml:trace xmlns:inkml="http://www.w3.org/2003/InkML" xml:id="stk17" contextRef="#ctx0" brushRef="#br0">23223 9112 0,'0'0'1,"-23"47"4,-25 0 2,25-23 2,-1 23 0,1 0-2,-25 24-1,25-47 3,-1 23-3,1 24 2,-1-1 8,-47-22-9,48-1 1,-25 0 1,1 24-3,0 0 4,23-24-4,1 0 2,-1 0 1,-23-23-3,23 23 1,24-23 17,-23-24-16,23 23 1</inkml:trace>
    </iact:actionData>
  </iact:action>
  <iact:action type="add" startTime="73275">
    <iact:property name="dataType"/>
    <iact:actionData xml:id="d18">
      <inkml:trace xmlns:inkml="http://www.w3.org/2003/InkML" xml:id="stk18" contextRef="#ctx0" brushRef="#br0">25937 9631 0,'0'0'0,"142"71"7,-48 47 3,95 0-4,-47-24 4,-1 24-4,-23 24 2,-47-95-2,0 48 1,-48-48 1,25-24 0,-25 25-1,1-25 3,0-23-4,-24 24 3,23-24-2,-23 23 1,24-23 8</inkml:trace>
    </iact:actionData>
  </iact:action>
  <iact:action type="add" startTime="74201">
    <iact:property name="dataType"/>
    <iact:actionData xml:id="d19">
      <inkml:trace xmlns:inkml="http://www.w3.org/2003/InkML" xml:id="stk19" contextRef="#ctx0" brushRef="#br0">26881 9867 0,'0'0'1,"-71"47"2,48 1 7,-1-25-1,-23 24-3,0-23 0,23 0 4,24-1-4,-23-23 3,-1 24-3,0-1 2,24 1 1,-23 0-1,-24-1-2,47 1 2,-48-1 2,25 1-4,-1 23 2,1-47 2,-1 24-3,24-1-2,-24-23 12,1 24-2</inkml:trace>
    </iact:actionData>
  </iact:action>
  <iact:action type="add" startTime="76343">
    <iact:property name="dataType"/>
    <iact:actionData xml:id="d20">
      <inkml:trace xmlns:inkml="http://www.w3.org/2003/InkML" xml:id="stk20" contextRef="#ctx0" brushRef="#br0">10337 13384 0,'0'24'4,"24"-24"21,-24 24-18,47-1 2,-23-23-3,23 47 3,0-23-1,0 0 0,-47 23-2,71-47 2,-24 23 1,-23 25-3,0-48 2,-24 23 0,23-23-1,1 0 2,-24 24-2,0-1 10,23-23-11,1 24 4,0-24 144</inkml:trace>
    </iact:actionData>
  </iact:action>
  <iact:action type="add" startTime="77261">
    <iact:property name="dataType"/>
    <iact:actionData xml:id="d21">
      <inkml:trace xmlns:inkml="http://www.w3.org/2003/InkML" xml:id="stk21" contextRef="#ctx0" brushRef="#br0">10809 13219 0,'0'0'1,"-23"47"5,-1 1-1,1-48 7,-1 47-7,0-24 1,24 1 11,0 0-11,-23-24 11,23 23-10,-24-23 2,24 24-2,0-1 2,-47 1-3,23-24 1,1 47 2,-1-23 5,24-1-5,-23 1-2,23 0 8,-24-24-7,24 23 1,-24-23-3,24 24 19,-23-24-18,23 23 8,0 1 46,-24-24 70,24 24-115,-23-24-9,23 23 1,0 1 23,-24-24-23,24 24 9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2:04:25.397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18890">
    <iact:property name="dataType"/>
    <iact:actionData xml:id="d0">
      <inkml:trace xmlns:inkml="http://www.w3.org/2003/InkML" xml:id="stk0" contextRef="#ctx0" brushRef="#br0">26527 3517 0,'24'0'144,"-24"-24"-135,47 1-1,0-1-1,-23-23 1,23 0 3,0 23-1,0-23-8,1 47 6,-1-47 0,0 0 0,0 23 1,-23 0-1,23 1-1,-23 23 0,23 0 8,-23-24-6,-1 24-2,1 0 3,23-23-4,-23 23 0,23 0 3,-24 0-3,25 0 3,22 0-2,-46 0 0,23 0 3,-23 0-4,23 0 3,0 0 0,-23 0 3,-1 0-4,-23 23 4,24-23-7,0 0 1,-1 0 3,-23 24-2,0-1 0,24 1 1,-1 0 2,-23 23-3,24-24 4,0 48-9,-24 0 10,0-24-6,0 0 4,23 24-5,-23 0 1,0-24 4,0 24-5,0 0 5,0-24-2,0 24-2,0 0 3,0-24 0,0 24-2,0-24 2,0-23-5,0 46 4,0-46 2,0 23-3,0 1 0,0-1 0,-23 0 0,23 0 3,-48 0-2,25-23-1,-24 23 2,47-23-2,-48 23 3,1 0-7,0 0 10,23-23-8,-23 0 5,0 23-4,0 0 5,23-23-9,1-1 8,-25-23-4,25 24 0,-1-1 4,1-23-2,-1 24-2,71-48 157,-23 1-157,47 23 2,-24-24 1,24 1 0,-24 23 7,-24 0-8,1 0-4,23 0 4,0 0 8,-23 0-9,23 0 2,0 0-3,-23 0 4,47 0-3,-48 0-1,25 23 4,-1 1-3,-24-1 3,1 1-6,0-24 4,-1 0 1,1 24 61,-24-1-56,23-23-6,-23 24 1,24 23-3,-24 0 11,24 24-8,-24-24 3,23 24-2,-23-47-2,0-1 568,0 1-555,0 0-11,0 23-3,0 0 10,0-23-7,0 23 2,0-24-1,0 1-7,0 0 8,0-1-8,0 1 5,0-1-1,0 1 0,0 0-3,0-1 3,0 1 8,0 0 2,0-1-5,0 1-2,0-1-4,0 1-2,0 0 5,0-1-5,0 24 5,0-23-2,0 0-1,0 23-1,0-24 2,-23 1 1,23 0-3,0-1 4,-24-23-5,24 24 6,0-1-1,-24 1 0,1 23 0,-1-47 4,24 47-7,-23-23 1,-25 0 10,48-1-13,-23 1 2,-1-24 2,1 23-2,-1 1 2,0-24-2,1 24 3,-24-1-5,23-23 5,0 24-5,1 0 3,-24-24 0,23 23 0,0-23 1,-23 24 1,47-1-5,-47-23 5,23 0-5,1 0 2,-24 0 1,23 24 0,-23-24 0,23 24 1,1-24-2,-1 0-1,0 0 4,1 0-4,-1 0 4,1 0-4,-25 0 8,25 0-7,-1 0 11,1 0-10,-1 0 6,0 0 3,-23 0-2,24 0-9,-1 0 17,0 0-13,24-24 3,-23 24-4,23-24 14,-24 24-6</inkml:trace>
    </iact:actionData>
  </iact:action>
  <iact:action type="add" startTime="22836">
    <iact:property name="dataType"/>
    <iact:actionData xml:id="d1">
      <inkml:trace xmlns:inkml="http://www.w3.org/2003/InkML" xml:id="stk1" contextRef="#ctx0" brushRef="#br0">25772 8191 0,'0'0'0,"24"0"28,23-24-18,0 24-3,24 0 2,23 0-2,-23 0 0,0 0 2,23 0-2,-47 0 2,48 0-3,-24 0 0,23 0 4,-47 0-4,71 0 2,-23 0 1,23 0-2,47 24 1,47-24 0,-46 24 0,-25-24-2,1 23 5,-24-23-4,0 24 1,-24-24-4,-23 24 5,0-24 3,-48 0-7,25 0 2,-25 0 1,24 0 0,1 0-2,-25 0 1,1 0 2,-1 0 0,1 0-3,0 0 3,-1 0 6,1 0-9,-1 0 4,1 0 4,0 0-6,-1 0-1,1 0 3,-1 0 4,1 0 19,0 0-21</inkml:trace>
    </iact:actionData>
  </iact:action>
  <iact:action type="add" startTime="24091">
    <iact:property name="dataType"/>
    <iact:actionData xml:id="d2">
      <inkml:trace xmlns:inkml="http://www.w3.org/2003/InkML" xml:id="stk2" contextRef="#ctx0" brushRef="#br0">27424 9395 0,'0'24'53,"-23"-24"-45,-25 47 2,48 0-3,-23-23 3,-1 70-7,-23-23 10,0 23-7,0 1-2,23-1 6,0 24-4,-23-23 1,24-1 4,-1 0-6,0-23 5,1-24-2,-1 1-1,0-1 2,24 24-4,-47-24 2,47-23 2,0 23-1,0-24-2,-23 1 2,23 23 0,-24-47 0,24 24 1,-24-1-3,24 1 3,0 0 12,48-24 198,46 0-214,24 0 5,0-24 0,142-47-5,-95 48 1,24 23 2,23-24 1,-23 0-1,-24 24-3,-70 0 4,46 0-2,-70 0 1,0 0-1,0 0 1,23 0 2,-70 0-1,46 0-3,-22 0 0,-1 0 3,0 0-2,24 0 2,-48 0-1,25 0-2,-25 0 1,1 0 26,-1 0-27,25 0 9,-25 0-7</inkml:trace>
    </iact:actionData>
  </iact:action>
  <iact:action type="add" startTime="25648">
    <iact:property name="dataType"/>
    <iact:actionData xml:id="d3">
      <inkml:trace xmlns:inkml="http://www.w3.org/2003/InkML" xml:id="stk3" contextRef="#ctx0" brushRef="#br0">27825 10032 0,'0'24'38,"0"0"-31,0 46 2,0 1-1,0 0-3,0 23 4,0 48-2,0 0 1,24-48 1,-24 48-3,0 23 2,0-71 4,0 24-8,0-23 5,0-48-1,0 0-3,0-23 3,0 23 0,0-23 0,0-1 16,0 1-2,0 0-6</inkml:trace>
    </iact:actionData>
  </iact:action>
  <iact:action type="add" startTime="27043">
    <iact:property name="dataType"/>
    <iact:actionData xml:id="d4">
      <inkml:trace xmlns:inkml="http://www.w3.org/2003/InkML" xml:id="stk4" contextRef="#ctx0" brushRef="#br0">27306 12535 0,'47'0'22,"-23"0"-6,0-24-8,-1 24-1,1 0 8,-1 0-4,1 0 1,23-24-4,-23 24 8,23 0-10,-23 0 11,-1 0-10,1 0 2,-1 0 7,1 0-1,0 0-1,-1 0-6,1 0 0,-1 0-2,1 0 4,0 0 4,-1 0-5,1 0 0,-1 0 42,1 0 104</inkml:trace>
    </iact:actionData>
  </iact:action>
  <iact:action type="add" startTime="33246">
    <iact:property name="dataType"/>
    <iact:actionData xml:id="d5">
      <inkml:trace xmlns:inkml="http://www.w3.org/2003/InkML" xml:id="stk5" contextRef="#ctx0" brushRef="#br0">29241 6019 0,'24'0'101,"0"0"-64,-1 0-14,1 0 15</inkml:trace>
    </iact:actionData>
  </iact:action>
  <iact:action type="add" startTime="35350">
    <iact:property name="dataType"/>
    <iact:actionData xml:id="d6">
      <inkml:trace xmlns:inkml="http://www.w3.org/2003/InkML" xml:id="stk6" contextRef="#ctx0" brushRef="#br0">11871 4627 0,'24'0'124,"23"0"-116,0 0-3,-23 0 5,0 23-5,-1-23 3,24 0 2,-23 0-5,0 0 13,-24 24-10,23-24-2,1 0 4,-24 23-6,47-23 6,-23 0 1,-1 0-8,24 24 4,-23-24 3,23 0-3,24 0 0,0 0 1,-24 24 0,24-24-1,-24 0 1,0 23 1,0-23-3,-23 24 4,23-24-1,0 0-4,-23 23 3,23-23-2,0 0 4,1 0-3,22 24 1,1-24-2,47 0 4,-23 24-4,-25-24 2,1 23 4,0-23-9,-24 24 5,0-24 1,1 0-2,-25 0-1,24 0 3,-23 0 0,0 0-2,23 0 0,-24 0 2,25 23-1,-1-23-3,-24 0 4,25 24-1,-1-24-1,-24 0 2,25 24 2,-25-24-8,24 0 7,24 23-2,-47-23-3,23 0 3,0 0 2,0 0-4,1 0 1,22 24 4,-46-24-7,23 0 7,0 0-5,-23 0 4,47 0-4,-48 0 0,25 0 3,-25 0-2,72 0 1,-48 0-2,0 0 4,47 0-3,-23 0 2,24 0-4,-25 0 3,1 0 2,0 0-5,-47 0 3,23 0 0,-24 0-1,1 0 3,0 0 4,-1 0 25</inkml:trace>
    </iact:actionData>
  </iact:action>
  <iact:action type="add" startTime="37030">
    <iact:property name="dataType"/>
    <iact:actionData xml:id="d7">
      <inkml:trace xmlns:inkml="http://www.w3.org/2003/InkML" xml:id="stk7" contextRef="#ctx0" brushRef="#br0">12037 5288 0,'47'0'22,"24"0"-13,-1 0-3,25 0 4,46 0-5,1 0 5,0 0-4,-1 0 3,1 0-1,-24 0 0,-24 0-1,1 0-1,-1 0 3,-23 0 1,0 0-4,23 0 1,0 0 1,-46 0 0,70 0 0,-24 0-2,0 23 3,24-23-1,-23 0-1,-24 0 2,-1 0-1,1 0-2,0 0 4,0 0-4,0 0 2,-24 0 0,24 0-1,-1 0 0,25 0 0,-24 0 2,-1 0-1,25 0-1,-48 24 2,24-24-4,0 23 3,-1-23 3,-46 0-6,47 0 7,-24 24-8,0-24 2,0 0 5,-23 0-6,23 24 3,0-24 2,-23 0-5,23 23 3,24-23 2,-47 0-3,23 0-1,24 24 4,-48-24-3,24 0 1,-23 0-1,0 0 7,-1 0-4,1 0 13,-1 0-10,1 0 3,0 0 8,-24 23-17,23-23 1,1 0 14,-1 0 2</inkml:trace>
    </iact:actionData>
  </iact:action>
  <iact:action type="add" startTime="38787">
    <iact:property name="dataType"/>
    <iact:actionData xml:id="d8">
      <inkml:trace xmlns:inkml="http://www.w3.org/2003/InkML" xml:id="stk8" contextRef="#ctx0" brushRef="#br0">11989 6090 0,'0'-23'62,"0"-1"-32,48 0-23,-1 24 0,71-23 6,23 23-10,-23-24 4,-23 24 4,23-23-6,0 23 2,0 0 3,0 0-2,23 0-1,-23 0 1,0 0 0,0 0-2,0 0 1,-23 0 2,23 0 0,0-24-4,-24 24 5,24 0 0,0 0-6,0 0 5,-23 0-3,-1-24 4,0 24-5,-46-23 3,46 23 2,-23 0-2,-24 0-2,24 0 1,23 0 4,-23 0-6,-24 0 6,48 0-6,-1 0 3,-47 0-1,24 0 1,-24 0 0,-23 0-2,23 0 3,-23 0-1,-1 0 7,1 0-5,-1 0 2,1 0-4,0 0 1,-1 0-1,24 0-1,-23 0 0,0 0 2,-1 0-1,24 0-2,1 23 4,-1-23 6,0 24-8,0-24 4,-23 0-4,-1 0 23,-23 24 69</inkml:trace>
    </iact:actionData>
  </iact:action>
  <iact:action type="add" startTime="40204">
    <iact:property name="dataType"/>
    <iact:actionData xml:id="d9">
      <inkml:trace xmlns:inkml="http://www.w3.org/2003/InkML" xml:id="stk9" contextRef="#ctx0" brushRef="#br0">11801 7129 0,'0'-47'8,"23"23"14,24 24-14,24-24 0,-24 1 0,119-1 3,-48 1-5,47-1 4,47 0-4,-23 24 0,23-47 3,-23 47-3,24 0 0,-95 0 3,118 0 0,-48 0-3,-46 0 5,23 0-7,-47 0 8,47 47-8,-47-47 4,0 24-1,48 0 6,-25-1-10,-23-23 4,0 24 5,24-1-6,-24 1 0,-47 0 1,23-24 4,-70 23-5,23 1 2,0-24-1,-23 0 9,-1 0-6,1 0 2,-1 0-5,1 0 2,23 0 5,-23 0-4,23 0-4,0 0 3,0 0-3,24 0 5,-47 0-5,23 0 4,0 0-6,-23 0 15,-1 0-13,1 0 2</inkml:trace>
    </iact:actionData>
  </iact:action>
  <iact:action type="add" startTime="41439">
    <iact:property name="dataType"/>
    <iact:actionData xml:id="d10">
      <inkml:trace xmlns:inkml="http://www.w3.org/2003/InkML" xml:id="stk10" contextRef="#ctx0" brushRef="#br0">12084 7672 0,'0'0'0,"47"0"5,-23 0 5,23 23-5,24-23 4,47 0-1,0 0 0,47 24 0,94-24-2,-23 0 1,0 0 5,95 0-8,-95 0 7,0 0-5,-47 0 5,47 0-9,-71 0 8,-47 0-3,-24 0 1,1 0-1,-72 0 0,72 0 3,-25 0-4,-22 0 5,46 0-5,24-47 3,47 23-2,0-23-2,-23 23 3,23 1 5,-70-1-11,-25 24 6,-22 0 1,-1 0-3,-24 0 4,1-23-3,0 23 0,-1 0 24,1 0-7,-1 0-8,1 0 60</inkml:trace>
    </iact:actionData>
  </iact:action>
  <iact:action type="add" startTime="42433">
    <iact:property name="dataType"/>
    <iact:actionData xml:id="d11">
      <inkml:trace xmlns:inkml="http://www.w3.org/2003/InkML" xml:id="stk11" contextRef="#ctx0" brushRef="#br0">11966 8404 0,'0'0'0,"71"23"4,23 1 6,24-1-1,24 25 0,46 22-3,25-46 4,-72 23-4,-23-23-1,24-1 5,-71 1-5,70-24 4,-23 0-1,-47 0-1,47 0 1,47 0 1,1 0-2,-48 0 2,0 0-4,47 0 3,-47 0 0,94 0-1,-94 0 1,0 0-1,0 0 3,0 0-2,-23 0 0,-1 0-1,-47 0 0,0 0 0,1 0 1,-25 0 7,1 0-6,-1 0 208,25 0-212,-1 0 12,-24 0-9,25 0 0,-25 24-1,1-24 0,23 0 2,-23 0-2,-1 0 7,1 0 63,-1 0-62,25 0-7</inkml:trace>
    </iact:actionData>
  </iact:action>
  <iact:action type="add" startTime="44121">
    <iact:property name="dataType"/>
    <iact:actionData xml:id="d12">
      <inkml:trace xmlns:inkml="http://www.w3.org/2003/InkML" xml:id="stk12" contextRef="#ctx0" brushRef="#br0">17182 5264 0,'0'0'0,"23"-24"23,1 24-16,47-23 4,-1-1-7,1 24 2,71-23 4,-1 23-3,25 0 0,70 0 1,0 0-2,0 0 3,47 0-2,-94 0 2,47 0 1,-71 0-6,0 0 8,-47 0-7,0 0 0,-24 0 5,1 0-4,-48 0 4,71 0-4,-47 0 3,23 0-1,1 0 1,-25 0-3,1 0 0,0 0 4,-47 0-4,23 0 1,-24 0 1,1 0 2,0 0-4,-1 0 10,1 0 22</inkml:trace>
    </iact:actionData>
  </iact:action>
  <iact:action type="add" startTime="45623">
    <iact:property name="dataType"/>
    <iact:actionData xml:id="d13">
      <inkml:trace xmlns:inkml="http://www.w3.org/2003/InkML" xml:id="stk13" contextRef="#ctx0" brushRef="#br0">18952 5760 0,'0'0'0,"212"-24"5,24-23 4,-24 23-2,24 24 2,-47-23-3,94-1 3,-70 24-2,23-47 2,0 23 0,-71 24-2,0 0-2,-47 0 3,0 0 4,-23-23-8,-48 23 5,47 0-3,1 0 4,-25 0-3,1 0 1,0-24-2,0 24 1,-48 0 2,25 0-2,22 0 1,-22-24 7,-25 24-7,1 0 17,-1 0-10,1 0 8</inkml:trace>
    </iact:actionData>
  </iact:action>
  <iact:action type="add" startTime="46556">
    <iact:property name="dataType"/>
    <iact:actionData xml:id="d14">
      <inkml:trace xmlns:inkml="http://www.w3.org/2003/InkML" xml:id="stk14" contextRef="#ctx0" brushRef="#br0">17937 6916 0,'0'0'1,"71"-23"3,-1 23 3,1 0 3,0-24-3,0 24 1,23 0 0,1-23 0,-25 23-2,72-24 5,-71 0-6,70 24 2,-70-23 1,24 23 0,-25 0 1,25-24-1,-24 24-3,-1 0 5,48 0-4,-47 0 4,-24 0-5,24 0 5,-24 0-2,-23-23-1,23 23-1,-23 0 2,-1 0 15,25 0-13,22 0 3,-22 0-5,22 0 2,25 0-5,-1 0 6,-47 0-6,1 0 5,22 0-4,-46 0 4,0 0-4,-1 0 5,1 0 16,-1 0-18,1 0 30,0 0-31,-1 0-2,1 0 4,23 0-6,0 0 6,0 0-5,24 0 5,-47 0-4,-1 23 3,25-23-2,-25 0 16,1 0-8</inkml:trace>
    </iact:actionData>
  </iact:action>
  <iact:action type="add" startTime="47696">
    <iact:property name="dataType"/>
    <iact:actionData xml:id="d15">
      <inkml:trace xmlns:inkml="http://www.w3.org/2003/InkML" xml:id="stk15" contextRef="#ctx0" brushRef="#br0">17748 8073 0,'47'0'37,"71"0"-28,71 0-3,47-24 2,165 24-1,-94-47 1,23 47 2,-46-47 0,-25 23-7,-46 1 4,-25 23 3,-22 0-3,-48 0 1,-24 0 0,24 0-1,0 0 1,-24 0 0,24 0-1,0 0 2,-47 0-3,-24 0 4,24 0-4,-24 23 4,-23-23-4,0 0 9,-1 0-7,1 0 7,23 0-6,-23 0-3,23 0 3,-24 0-2,25 0 2,-1 0-4,-24 0 3,1 0 2,0 0 0</inkml:trace>
    </iact:actionData>
  </iact:action>
  <iact:action type="add" startTime="48597">
    <iact:property name="dataType"/>
    <iact:actionData xml:id="d16">
      <inkml:trace xmlns:inkml="http://www.w3.org/2003/InkML" xml:id="stk16" contextRef="#ctx0" brushRef="#br0">17441 8828 0,'0'0'0,"71"0"6,47 0 1,0 0 4,47 0-4,71 0 2,0 0-4,0 0 4,47 0-3,-94 0 3,24 0-3,-95 0 2,0 0 2,-24 0-3,0 0 1,-46 0-2,-1 0 4,0 0-4,0 0 4,24-23-5,0-1 3,23 24-1,-23 0 2,23-23-3,-23 23 4,24 0-4,-48-24 3,24 24-2,-24 0 0,0 0 2,0 0-3,-23 0 2,-1 0 2,1 0 0</inkml:trace>
    </iact:actionData>
  </iact:action>
  <iact:action type="add" startTime="50107">
    <iact:property name="dataType"/>
    <iact:actionData xml:id="d17">
      <inkml:trace xmlns:inkml="http://www.w3.org/2003/InkML" xml:id="stk17" contextRef="#ctx0" brushRef="#br0">12839 9914 0,'0'0'1,"283"-23"5,-47 23 3,47 0-2,-23 0 1,0 23-1,46 48 2,-46 0-3,-24 23 6,-24-70-9,-23 23 5,-24 0 3,-70-23-7,70 0 8,-94-24-8,0 23 3,-1 1 3,-22-24-2,-1 0-2,24 23 2,-24-23 1,24 0-2,-1 0-1,-22 0 3,46 0-1,-47 0-2,0 0 4,1 0 0,-25 0-7,1 0 23,0 0-13</inkml:trace>
    </iact:actionData>
  </iact:action>
  <iact:action type="add" startTime="51210">
    <iact:property name="dataType"/>
    <iact:actionData xml:id="d18">
      <inkml:trace xmlns:inkml="http://www.w3.org/2003/InkML" xml:id="stk18" contextRef="#ctx0" brushRef="#br0">12815 11047 0,'0'0'1,"71"0"4,0 0 1,0 0 3,23 0-1,1 0-1,70 0 3,47 0-2,-23 0-1,47 0-1,47 24 4,-47 23-3,47 0 3,-70 24-3,-48-71-2,0 47 2,-70-23 1,-1-24 2,-47 24-5,48-24 3,-25 23 0,1 1-1,-24-24 2,1 0-1,-25 0-2,24 0 3,-23 0-1,0 0 0,-24 23 8,23-23-9,1 0 9</inkml:trace>
    </iact:actionData>
  </iact:action>
  <iact:action type="add" startTime="52272">
    <iact:property name="dataType"/>
    <iact:actionData xml:id="d19">
      <inkml:trace xmlns:inkml="http://www.w3.org/2003/InkML" xml:id="stk19" contextRef="#ctx0" brushRef="#br0">12603 12676 0,'0'-23'32,"24"-1"-27,-1 0 3,95 1 6,-47-24-9,94 23 1,-47 24 1,47 0 1,-47 0 0,0 0-1,48 0 0,-48 0 2,-24 0-3,48 0 4,46 0-3,25 0-1,23 0 4,23 0-2,1 24-1,-71-24-1,47 23 2,-118-23 0,23 24-1,-46-1 1,-48-23 2,0 0-5,-23 24 4,-1-24-1,1 0 24</inkml:trace>
    </iact:actionData>
  </iact:action>
  <iact:action type="add" startTime="53421">
    <iact:property name="dataType"/>
    <iact:actionData xml:id="d20">
      <inkml:trace xmlns:inkml="http://www.w3.org/2003/InkML" xml:id="stk20" contextRef="#ctx0" brushRef="#br0">12650 13738 0,'47'0'21,"48"-23"-11,23-1-4,47-23 1,47 23 1,24 24 0,-70-47 3,-1 47-4,0 0 0,-23 0-1,-48 0 3,48 0 0,-48 0-4,0 0 2,24 0 3,71 0 1,-24 0-7,1 0 4,70 0 0,-48-23 0,-22 23-3,46 0 3,-94 0 0,-71 0 1,24 0-3,-24-24 2,24 24-1,-47 0 9,-1 0-8</inkml:trace>
    </iact:actionData>
  </iact:action>
  <iact:action type="add" startTime="54971">
    <iact:property name="dataType"/>
    <iact:actionData xml:id="d21">
      <inkml:trace xmlns:inkml="http://www.w3.org/2003/InkML" xml:id="stk21" contextRef="#ctx0" brushRef="#br0">12084 14281 0,'0'0'0,"0"-23"13,0-1 3,23 24-6,1-23-5,0-1 2,46 0 1,1 24-1,-24 0 1,24-23 2,24 23-2,-48 0-3,24 0 3,-1-24 0,1 24 0,-47 0-1,47 0 1,-48 0 1,48 0-3,23 0 2,-46 0 2,22 0-5,1-23 3,0 23 0,-24 0 1,24 0-2,-24 0 1,-23 0 1,23 0-2,-23 0 2,46 0-3,-22 0 4,-25 0-5,48 0 3,0 0 0,0 0-1,-24 0 2,47 0-2,-47 0 1,24 0 0,-24 0-2,1 0 9,-25 0 1,1 0-7,-1 0-3,25 0 9,-25 0-7,48 0 2,-24 0-4,-23 0 3,23 0-1,-23 0-1,-1 0 2,1 0-4,-1 0 6,1 0 2,0 0 4,23 0-3,0-24-6,0 24 0,24 0 0,23 0-2,1 0 2,-24 0 1,23 0-4,-23 0 6,-48 0 0,48 0-8,-47 0 5,-1 0 7,1 0-7,0 0 25,-1 0-20,1 0 2,-1 0 8,25 0-15,-1 0 8,-24 0 0,1 0-9,0 0-1,-1 0 59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2:04:25.397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16347">
    <iact:property name="dataType"/>
    <iact:actionData xml:id="d0">
      <inkml:trace xmlns:inkml="http://www.w3.org/2003/InkML" xml:id="stk0" contextRef="#ctx0" brushRef="#br0">13146 7719 0,'23'0'30,"1"0"-28,47 0 45,-24 0-45,-23 0 0,23 0 28,71 0-28,-47 0 28,-24 0-28,0 24 31,-23-24-31,-24 23 28,23-23-28,1 0 36,-1 0 104,1 24-140,23-1 43,-23-23-18,-1 24-20,1-24-5,0 0 67,-24 24-20</inkml:trace>
    </iact:actionData>
  </iact:action>
  <iact:action type="add" startTime="17396">
    <iact:property name="dataType"/>
    <iact:actionData xml:id="d1">
      <inkml:trace xmlns:inkml="http://www.w3.org/2003/InkML" xml:id="stk1" contextRef="#ctx0" brushRef="#br0">12981 8238 0,'259'24'49,"95"23"-46,95-23 20,-331 23-20,23-23 14,1-1-15,-95 1 29,0-24-28,-23 0 26,-1 0-28,-23 23 72</inkml:trace>
    </iact:actionData>
  </iact:action>
  <iact:action type="add" startTime="18071">
    <iact:property name="dataType"/>
    <iact:actionData xml:id="d2">
      <inkml:trace xmlns:inkml="http://www.w3.org/2003/InkML" xml:id="stk2" contextRef="#ctx0" brushRef="#br0">12202 9560 0,'23'0'27,"25"0"-22,22 0-5,25 0 28,306 0-23,-47 0 19,-118 47-21,-142-47 11,-23 0-11,0 0 8,-47 24-9,23-24 27,24 0-26,23 0 41,-47 0-41,0 0 31,-23 0-32,0 0 28,-1 0 18,48 24-26,-47-1-19,117 1 26,48 47-27,23 23 31,-70-47-29,-95-23 4,-23 0-5,47-24 25,-71 23-26,23 1 30,1-24-29,-1 0 64</inkml:trace>
    </iact:actionData>
  </iact:action>
  <iact:action type="add" startTime="19444">
    <iact:property name="dataType"/>
    <iact:actionData xml:id="d3">
      <inkml:trace xmlns:inkml="http://www.w3.org/2003/InkML" xml:id="stk3" contextRef="#ctx0" brushRef="#br0">11683 10929 0,'0'-23'30,"0"-1"-28,70 1 27,1-1-27,94 24 26,48 0-26,164 0 30,72 0-30,-166 0 0,189 0 28,-118 0-26,-118 24 16,-142-24-15,1 0-1,-1 0 21,-23 0-18,23 0-6,48 0 22,-48 0-20,-46 0 2,22 0 6,-22 0-4,-25 0-5,48 0 33,-47 0-20,-1 0 34</inkml:trace>
    </iact:actionData>
  </iact:action>
  <iact:action type="add" startTime="21333">
    <iact:property name="dataType"/>
    <iact:actionData xml:id="d4">
      <inkml:trace xmlns:inkml="http://www.w3.org/2003/InkML" xml:id="stk4" contextRef="#ctx0" brushRef="#br0">14538 6846 0,'0'0'18,"71"0"-17,94 0 28,48 0-27,-72 0 31,-70 0-31,-24 0 19,0 0-18,1 0 19,70 0-19,-24 0 0,260 0 30,-236 0-31,47 0 0,-47 0 30,142 0-30,-189 0 9,0 0-10,47 0 27,-24 0-26,0 0-1,-23 0 31,260 0-30,-95 0 27,-24 0-26,-118 0 30,72 0-31,-96 0 21,25 0-17,-48 0-5,0 0 23,48 0-23,-48 0 27,-24 0-26,25 0 30,-25 0-29,24 0 8,1 0-10,22 0 32,25 0-31,-24 0 0,-48 0 31,95 0-30,-94 0 20,23 0-21,-23 0 30</inkml:trace>
    </iact:actionData>
  </iact:action>
  <iact:action type="add" startTime="22679">
    <iact:property name="dataType"/>
    <iact:actionData xml:id="d5">
      <inkml:trace xmlns:inkml="http://www.w3.org/2003/InkML" xml:id="stk5" contextRef="#ctx0" brushRef="#br0">15081 7884 0,'0'-23'27,"24"-1"-20,23 24-5,24-24 0,94 24 43,590 48-42,-377-1 19,-260-24-19,0-23 10,-24 24-11,-47-24 27,119 47-28,-96-47 28,119 0-27,-71 24 25,-23-1-24,-1-23 34,-23 0-34,-48 0 50,1 0-46,0 0 33,-1 0 37,48 0-74,-24 0-1,0 0 28,237 24-27,-166-24 24,-24 47-25,-47-47 29,-23 0-29,-1 0 39,1 0-33</inkml:trace>
    </iact:actionData>
  </iact:action>
  <iact:action type="add" startTime="23991">
    <iact:property name="dataType"/>
    <iact:actionData xml:id="d6">
      <inkml:trace xmlns:inkml="http://www.w3.org/2003/InkML" xml:id="stk6" contextRef="#ctx0" brushRef="#br0">15765 8805 0,'24'0'27,"23"0"-25,0 0 15,48 0-10,-24 0-6,47 23 18,47 1-17,24 23 31,-24-23-29,-118-24 0,48 23 20,-72-23-20,1 0-4,-1 0 28,1 0-25,0 0-1,-1 0 43,24 0-42,-23 0 23,0 0 2,-1 0 37,1 0-38,-1 0-24,1 24-2,47-24 26,-24 0-23,-23 0-2,46 0 28,25 24-28,-72-24 30,1 0-30,0 0 19,-1 23 28,24-23-41,1 0 19,-25 0-15,1 0-10,-1 0 27</inkml:trace>
    </iact:actionData>
  </iact:action>
  <iact:action type="add" startTime="25256">
    <iact:property name="dataType"/>
    <iact:actionData xml:id="d7">
      <inkml:trace xmlns:inkml="http://www.w3.org/2003/InkML" xml:id="stk7" contextRef="#ctx0" brushRef="#br0">16780 9607 0,'48'48'107,"22"-25"-105,72 24 30,141 24-30,-165-47 25,-71-24-25,-23 0 0,0 0 27,-1 0-27,1 0 47</inkml:trace>
    </iact:actionData>
  </iact:action>
  <iact:action type="add" startTime="26098">
    <iact:property name="dataType"/>
    <iact:actionData xml:id="d8">
      <inkml:trace xmlns:inkml="http://www.w3.org/2003/InkML" xml:id="stk8" contextRef="#ctx0" brushRef="#br0">17040 10386 0,'0'24'2,"0"0"41,24-24-10,-1 0-3,1 0-28,-1 0 47,1 0-13,0 0-34,-1 0 37,24 0 7,1 0-42,-1 0 22,24 0-23,-48 0 12,1 0-12,-1 0 45</inkml:trace>
    </iact:actionData>
  </iact:action>
  <iact:action type="add" startTime="27305">
    <iact:property name="dataType"/>
    <iact:actionData xml:id="d9">
      <inkml:trace xmlns:inkml="http://www.w3.org/2003/InkML" xml:id="stk9" contextRef="#ctx0" brushRef="#br0">4602 6539 0,'0'-24'43,"0"0"-36,0 1-5,0-24 20,24-1-19,0-22 11,23-1-11,0 47 6,-23-47-6,94-47 28,23 48-28,-46-1 28,23 23-28,-95 25 23,24 23-24,-23 0 13,0 0-12,-1 0-1,24 0 27,24 0-26,-24 0 19,1 0-15,-25 23-5,1 1 23,23-24-21,-47 24 23,47-1-20,-47 25 14,0-25-19,0 48 31,0 71-31,0-119 24,0 72-23,0-48-1,0 24 30,0-1-29,0 48 24,0-23-25,-23 47 30,-25-48-29,48-47-2,-23-23 22,-24 94-17,23-95-4,24 25 29,-94 46-28,46 24 30,1-47-29,0-47 23,-24 46-25,48-22 29,-25-1-27,-22 0 28,-1 0-30,24-23 44,23-24-43,0 0 49,95 0 60,71 0-109,-71 0 25,94 0-26,-71 0 34,24 0-34,-94 0 0,47 0 25,141 0-24,-70 0 32,-95 0-17,-24 0-15,1 0 41,0 0-14</inkml:trace>
    </iact:actionData>
  </iact:action>
  <iact:action type="add" startTime="29253">
    <iact:property name="dataType"/>
    <iact:actionData xml:id="d10">
      <inkml:trace xmlns:inkml="http://www.w3.org/2003/InkML" xml:id="stk10" contextRef="#ctx0" brushRef="#br0">3045 8970 0,'0'0'18,"141"0"-16,-93 0 0,70 0 29,236 0-29,-142 0 29,378 47-29,-425 0 8,0-23-8,119-24 29,400 95-28,-306-48 22,-119 0-19,-188-47 0,94 0 29,-23 0-33,-95 0 26,118 0-26,-117 0 26,46 0-26,-23 0-1,23 0 31,1 0-29,23 0 22,-95 0-21,1 0 28,-1 0-7</inkml:trace>
    </iact:actionData>
  </iact:action>
  <iact:action type="add" startTime="30270">
    <iact:property name="dataType"/>
    <iact:actionData xml:id="d11">
      <inkml:trace xmlns:inkml="http://www.w3.org/2003/InkML" xml:id="stk11" contextRef="#ctx0" brushRef="#br0">3965 10268 0,'0'0'14,"236"0"-12,-23 0 28,-48 0-27,-24 0 31,-46 0-32,-48 0 45,-23 24-44,-1 0 19,1-24-15,-24 23-5,23-23 3,25 24 28,-48 23-30,23-23 4,1-24-4,-24 70 14,0-22 16,0 46-30,0-47 23,0 71-24,-24-94 0,-47 94 29,-23-24-28,47 1 25,-24-48-26,24 24 23,0-71-18,23 23-3,0 1 32,1-24-19,23 24-15,47-48 158,95 24-157,-48 0 23,24 0-23,-47 0 29,-24 0-29,-23 0 16,-1 0-17,24 24 30,-23-1-29,0-23-2,-1 24 26,1-1-24,-24 1-2,23-24 28,25 71-27,-25-47 25,-23 23-24,24-24-2,-1 1 33,-23 23-31,0-23 34,0-1-20,0 1-11,0 23 1,0 0 10,0 48-15,0-24 25,0-24-24,0 0 13,0-23-14,-23 23 25,23-24-25,-95-46 451,25-1-451,22 1 28,25-1-27,-24 0 25,-24 1-26,47 23 25,24-24-25,-23 24 106,-1 0 547,-47 0-618,24 0-35,23 0 29,1 0-29,-1 0 37,1 0 25,-1 0 62</inkml:trace>
    </iact:actionData>
  </iact:action>
  <iact:action type="add" startTime="34196">
    <iact:property name="dataType"/>
    <iact:actionData xml:id="d12">
      <inkml:trace xmlns:inkml="http://www.w3.org/2003/InkML" xml:id="stk12" contextRef="#ctx0" brushRef="#br0">4248 12747 0,'24'-24'2,"47"24"27,-24-23-26,24 23 21,0 0-17,-24 0-5,-24-24 23,72 24-18,-48 0-5,0 0 17,95 0-17,-1 0 28,-46 0-28,-72 0 11,1 0-10,0 0 9,-1 0-9,1 0 14,-1 0-15,48 0 44,47 0-43,-47 0 30,23 0-31,-70 0 25,0 0-25,-1 0 37,1 0 54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2:14:42.209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8068">
    <iact:property name="dataType"/>
    <iact:actionData xml:id="d0">
      <inkml:trace xmlns:inkml="http://www.w3.org/2003/InkML" xml:id="stk0" contextRef="#ctx0" brushRef="#br0">10149 5453 0,'23'0'155,"1"0"-134,-1 0 4,1 0 21,0 0-32,-1 0-7,24 0 17,1 0-9,-25 0-6,1 0-3,-1 0 4,1 0-4,0 0 11,-1 0-12,1 0 36,-1 0-9,1 0 58</inkml:trace>
    </iact:actionData>
  </iact:action>
  <iact:action type="add" startTime="11204">
    <iact:property name="dataType"/>
    <iact:actionData xml:id="d1">
      <inkml:trace xmlns:inkml="http://www.w3.org/2003/InkML" xml:id="stk1" contextRef="#ctx0" brushRef="#br0">23200 5642 0,'23'0'168,"24"-24"-144,1 24-9,-25 0-5,1 0-2,-1 0-1,1 0 2,0 0-5,-1 0 4,1 0 8,-1 0-8,1 0 8,0 0-2,-1 0 11,1 0-10,23 0-1,-23 0 10,-1 0-16,1 0 7,-1 0-7,1 0 8,0 0 77</inkml:trace>
    </iact:actionData>
  </iact:action>
  <iact:action type="add" startTime="24167">
    <iact:property name="dataType"/>
    <iact:actionData xml:id="d2">
      <inkml:trace xmlns:inkml="http://www.w3.org/2003/InkML" xml:id="stk2" contextRef="#ctx0" brushRef="#br0">5995 14777 0</inkml:trace>
    </iact:actionData>
  </iact:action>
  <iact:action type="add" startTime="24968">
    <iact:property name="dataType"/>
    <iact:actionData xml:id="d3">
      <inkml:trace xmlns:inkml="http://www.w3.org/2003/InkML" xml:id="stk3" contextRef="#ctx0" brushRef="#br0">7387 14824 0</inkml:trace>
    </iact:actionData>
  </iact:action>
  <iact:action type="add" startTime="25762">
    <iact:property name="dataType"/>
    <iact:actionData xml:id="d4">
      <inkml:trace xmlns:inkml="http://www.w3.org/2003/InkML" xml:id="stk4" contextRef="#ctx0" brushRef="#br0">6656 16217 0</inkml:trace>
    </iact:actionData>
  </iact:action>
  <iact:action type="add" startTime="27572">
    <iact:property name="dataType"/>
    <iact:actionData xml:id="d5">
      <inkml:trace xmlns:inkml="http://www.w3.org/2003/InkML" xml:id="stk5" contextRef="#ctx0" brushRef="#br0">5712 15155 0,'23'0'61,"1"0"-53,-1 0 1,1 0-1,0 0-1,-1 0 0,1 0 7,-24 23-4,23-23 1,-23 24 1,24-24 20</inkml:trace>
    </iact:actionData>
  </iact:action>
  <iact:action type="add" startTime="28521">
    <iact:property name="dataType"/>
    <iact:actionData xml:id="d6">
      <inkml:trace xmlns:inkml="http://www.w3.org/2003/InkML" xml:id="stk6" contextRef="#ctx0" brushRef="#br0">5948 16123 0,'23'0'6,"-23"23"1,24-23 3,-1 0-2,1 24 6,23-24-7,0 23 9,-23-23-7,0 0 15,-1 0-18,-23 24 1,24-24 2,-1 0 6,1 0-8,0 0 16,-1 0 10</inkml:trace>
    </iact:actionData>
  </iact:action>
  <iact:action type="add" startTime="30146">
    <iact:property name="dataType"/>
    <iact:actionData xml:id="d7">
      <inkml:trace xmlns:inkml="http://www.w3.org/2003/InkML" xml:id="stk7" contextRef="#ctx0" brushRef="#br0">7387 15108 0,'24'-24'125,"0"0"-110,23 1-2,0-1-5,-23 1 6,23-25-9,0 25 4,0-24-6,-23 47 4,23-24 2,-23 0-2,-1 1 3,1-1-5,23 24 5,-47-47-3,24 23 2,23 1-2,-24-24 0,25 23 2,22-23 2,-22-1-9,-25 48 7,24-23 1,1-1-6,-1-23 7,-24 23-3,1 24-2,23-23 3,-23 23-2,23-24 1,0 1 1,-23-1-3,23-23 5,0 23-6,24 1 0,-24-1 11,0-23-6,-47 23-5,71 24 3,-24-47 1,24 0 0,-24 0-1,24-24-4,71 0 7,-1-24-1,1 25-4,-24-1-2,-47 24 7,23 23-3,1-23-1,-25 0-2,25-1 5,-1 1-2,48 24 0,23-48-1,-47 24 2,47 23-2,24-47 3,-24 24-8,0 23 11,-23-47-11,-24 24 9,-24 24-3,72-25 0,-72 1 0,48 24-1,23-48-1,0 24 2,24-48-1,-24 24 0,71-23 6,-24 23-7,-23-23-1,0 46 6,0-46-7,-71 47 8,47 23-9,-23-23 9,-1-24-4,-23 48-4,24-1 7,23-23-2,0 23-6,24-23 9,23 23-7,1-23 1,-48 0 4,0 23-2,-47 1 0,0 23-3,24 0 4,23-24-3,0 1 2,-23 23 1,94 0-1,24-24-1,-24 24 0,0 0 0,-48-47 1,25 47 1,-48-24 2,-47 24-8,-71 0 6,24 0-1,-24 0-1,0 0 9,1 0-8,-1-24-1,24 1 3,47-1-3,-24 1 3,24-1-5,0-23 5,0 23-4,-24 24 0,-70-23 3,23-1-2,0 24 0,-23 0 9,0 0 7,-1 0-8,1 0 53</inkml:trace>
    </iact:actionData>
  </iact:action>
  <iact:action type="add" startTime="34639">
    <iact:property name="dataType"/>
    <iact:actionData xml:id="d8">
      <inkml:trace xmlns:inkml="http://www.w3.org/2003/InkML" xml:id="stk8" contextRef="#ctx0" brushRef="#br0">11517 14942 0</inkml:trace>
    </iact:actionData>
  </iact:action>
  <iact:action type="add" startTime="35364">
    <iact:property name="dataType"/>
    <iact:actionData xml:id="d9">
      <inkml:trace xmlns:inkml="http://www.w3.org/2003/InkML" xml:id="stk9" contextRef="#ctx0" brushRef="#br0">12957 14942 0,'24'0'116,"23"0"-100</inkml:trace>
    </iact:actionData>
  </iact:action>
  <iact:action type="add" startTime="35950">
    <iact:property name="dataType"/>
    <iact:actionData xml:id="d10">
      <inkml:trace xmlns:inkml="http://www.w3.org/2003/InkML" xml:id="stk10" contextRef="#ctx0" brushRef="#br0">14349 14942 0</inkml:trace>
    </iact:actionData>
  </iact:action>
  <iact:action type="add" startTime="36635">
    <iact:property name="dataType"/>
    <iact:actionData xml:id="d11">
      <inkml:trace xmlns:inkml="http://www.w3.org/2003/InkML" xml:id="stk11" contextRef="#ctx0" brushRef="#br0">12650 16807 0</inkml:trace>
    </iact:actionData>
  </iact:action>
  <iact:action type="add" startTime="37977">
    <iact:property name="dataType"/>
    <iact:actionData xml:id="d12">
      <inkml:trace xmlns:inkml="http://www.w3.org/2003/InkML" xml:id="stk12" contextRef="#ctx0" brushRef="#br0">11305 15249 0,'0'0'1,"47"0"4,0 0 4,1 0 6,-25 0-8,1 0 9,-1 0 0,1 0 21,0 0-14,-1 0-16,1 0 17,-1 0-4,1 0-10,0 0 14</inkml:trace>
    </iact:actionData>
  </iact:action>
  <iact:action type="add" startTime="38780">
    <iact:property name="dataType"/>
    <iact:actionData xml:id="d13">
      <inkml:trace xmlns:inkml="http://www.w3.org/2003/InkML" xml:id="stk13" contextRef="#ctx0" brushRef="#br0">12438 15249 0,'0'0'2,"23"0"1,48 0 5,-47 0 0,23 0-2,0 0 2,-23 0 1,47 0-2,-24 0 1,-24 0 0,25 0-1,-1 0 0,-24 0 1,25 0 8,-25 0 14,1 0-7</inkml:trace>
    </iact:actionData>
  </iact:action>
  <iact:action type="add" startTime="39625">
    <iact:property name="dataType"/>
    <iact:actionData xml:id="d14">
      <inkml:trace xmlns:inkml="http://www.w3.org/2003/InkML" xml:id="stk14" contextRef="#ctx0" brushRef="#br0">12485 16618 0,'47'0'61,"-23"0"-46,-1 0 8,1 0 0,0 0 16,-1 0-24,1 0-6,-1 0 22,1 0-9,0 0 32,-1 0-39,1 0-7,-1 0 8,1 0-7,0 0 13,-1 0 23</inkml:trace>
    </iact:actionData>
  </iact:action>
  <iact:action type="add" startTime="41228">
    <iact:property name="dataType"/>
    <iact:actionData xml:id="d15">
      <inkml:trace xmlns:inkml="http://www.w3.org/2003/InkML" xml:id="stk15" contextRef="#ctx0" brushRef="#br0">13240 14565 0,'0'-24'170,"0"0"-162,0 1-2,0-1 4,0-23-5,0 23 5,0 1-3,0-1 1,0 1-1,0-1 0,0 0 2,0 1 14,0-1-8,0 1 30,0-1 50,0 0 26,0 1-90,0-1-24,-23 1 1,-1-25 0,0 1 3,24 24-7,-23-25 4,23 1 1,-24 24 5,24-1-4,-23 24-3,23-24 3,0 1 18,0-1 2,0 0 58,-24-23-76,24 24-3,-24-25-1,-23-70-1,0 24 2,0-24 1,-24 0-5,47 24 5,24 23-5,-23 0 6,-1 71-7,24-47 4,-23 47 0,23-24-1,0 0 1,0 1 0,0-1 23,0 1-9,-24-1 1,24 0-14,-47 1 1,23-24-6,1-1 7,23-22-5,-71 22 0,47-22 1,-23-1 1,0-24 3,0 24-1,-1 1-4,1 22 5,0-46-10,0 23 13,23 0-11,1-23 3,-25 23 4,1 24-2,24-24 0,-1-23-1,-23 23 2,23 0-2,1 24-2,-1-24 3,0 0-1,1 0 2,23 48-2,-24-48 1,-23-23 0,23 23 1,1 24-1,-24-48 1,23 48-2,0-24 3,1 0-5,23 48 3,-24-25-1,24 1 0,-23 24 2,23-25-2,0 25-1,-24-1 10,0 24-7,24-23-1,0-1 14</inkml:trace>
    </iact:actionData>
  </iact:action>
  <iact:action type="add" startTime="47971">
    <iact:property name="dataType"/>
    <iact:actionData xml:id="d16">
      <inkml:trace xmlns:inkml="http://www.w3.org/2003/InkML" xml:id="stk16" contextRef="#ctx0" brushRef="#br0">19258 14824 0,'0'-23'77,"-23"23"-70</inkml:trace>
    </iact:actionData>
  </iact:action>
  <iact:action type="add" startTime="48765">
    <iact:property name="dataType"/>
    <iact:actionData xml:id="d17">
      <inkml:trace xmlns:inkml="http://www.w3.org/2003/InkML" xml:id="stk17" contextRef="#ctx0" brushRef="#br0">19943 15509 0</inkml:trace>
    </iact:actionData>
  </iact:action>
  <iact:action type="add" startTime="49427">
    <iact:property name="dataType"/>
    <iact:actionData xml:id="d18">
      <inkml:trace xmlns:inkml="http://www.w3.org/2003/InkML" xml:id="stk18" contextRef="#ctx0" brushRef="#br0">20745 15745 0</inkml:trace>
    </iact:actionData>
  </iact:action>
  <iact:action type="add" startTime="50244">
    <iact:property name="dataType"/>
    <iact:actionData xml:id="d19">
      <inkml:trace xmlns:inkml="http://www.w3.org/2003/InkML" xml:id="stk19" contextRef="#ctx0" brushRef="#br0">22020 14942 0</inkml:trace>
    </iact:actionData>
  </iact:action>
  <iact:action type="add" startTime="51069">
    <iact:property name="dataType"/>
    <iact:actionData xml:id="d20">
      <inkml:trace xmlns:inkml="http://www.w3.org/2003/InkML" xml:id="stk20" contextRef="#ctx0" brushRef="#br0">22020 14942 0,'-48'0'6,"25"0"4,-24 0-4,23 0 5,-47 0-5,48 0 1,-1-23 0,-23 23 0,23 0 1,1 0 7,-1 0-7,0 0 7,1 0 31,23-24-38</inkml:trace>
    </iact:actionData>
  </iact:action>
  <iact:action type="add" startTime="51911">
    <iact:property name="dataType"/>
    <iact:actionData xml:id="d21">
      <inkml:trace xmlns:inkml="http://www.w3.org/2003/InkML" xml:id="stk21" contextRef="#ctx0" brushRef="#br0">21241 15745 0,'-24'0'7,"1"0"-2,-1 24 3,-23-24 8,0 0 0,23 0-8,0 0 6,1 0-6,-1 0-1,1 0 49,-1 0-33,0 0-1,1 0-15,-1 0 8,1 0 47</inkml:trace>
    </iact:actionData>
  </iact:action>
  <iact:action type="add" startTime="52957">
    <iact:property name="dataType"/>
    <iact:actionData xml:id="d22">
      <inkml:trace xmlns:inkml="http://www.w3.org/2003/InkML" xml:id="stk22" contextRef="#ctx0" brushRef="#br0">19848 15816 0,'-23'0'67,"-1"0"-58,-23 0 7,23 0-9,-23-24 3,-24 24-5,48-23 7,-48 23-7,24-24 7,23 24-9,-23 0 5,23 0-1,1 0 23,-1 0 1</inkml:trace>
    </iact:actionData>
  </iact:action>
  <iact:action type="add" startTime="54711">
    <iact:property name="dataType"/>
    <iact:actionData xml:id="d23">
      <inkml:trace xmlns:inkml="http://www.w3.org/2003/InkML" xml:id="stk23" contextRef="#ctx0" brushRef="#br0">19306 14730 0,'-24'0'127,"0"0"-122,1-24 3,-24 1 0,-1-24 0,-22-24 1,-1 23-4,-24-22 6,1-25-3,-48-23-2,-46-23 3,46-25-1,-47 1 0,0-24 0,48 48-3,-24-48 5,-71-24-5,70 48 6,-22-24 0,-48 0-8,94 48 5,0-25 0,24 25 0,24 23 0,-24-24-1,23 1 1,1 46-4,23 24 8,0-23-5,-47-24-2,24 23 3,0-23 6,-1 24-8,-23-24 3,24 24-3,23-25 2,-47 25-5,0-24 7,47 24-4,-23-24 4,-24 23-2,47-23-1,-71-24-2,72 72 6,-48-25-1,23-23-5,-23 24 3,-23-24-1,-1 0-2,48 23 3,-24-23 3,23 24-4,1-24-2,-1 23 6,48 25-4,-24-1-1,48 47 4,-24-23 0,23 23-5,0-23 5,-23 24-4,47-1 8,0 0 0,-23 24-5,23-23 61</inkml:trace>
    </iact:actionData>
  </iact:action>
  <iact:action type="add" startTime="59506">
    <iact:property name="dataType"/>
    <iact:actionData xml:id="d24">
      <inkml:trace xmlns:inkml="http://www.w3.org/2003/InkML" xml:id="stk24" contextRef="#ctx0" brushRef="#br0">26268 15580 0</inkml:trace>
    </iact:actionData>
  </iact:action>
  <iact:action type="add" startTime="60300">
    <iact:property name="dataType"/>
    <iact:actionData xml:id="d25">
      <inkml:trace xmlns:inkml="http://www.w3.org/2003/InkML" xml:id="stk25" contextRef="#ctx0" brushRef="#br0">27967 15485 0</inkml:trace>
    </iact:actionData>
  </iact:action>
  <iact:action type="add" startTime="61079">
    <iact:property name="dataType"/>
    <iact:actionData xml:id="d26">
      <inkml:trace xmlns:inkml="http://www.w3.org/2003/InkML" xml:id="stk26" contextRef="#ctx0" brushRef="#br0">28793 15367 0</inkml:trace>
    </iact:actionData>
  </iact:action>
  <iact:action type="add" startTime="62921">
    <iact:property name="dataType"/>
    <iact:actionData xml:id="d27">
      <inkml:trace xmlns:inkml="http://www.w3.org/2003/InkML" xml:id="stk27" contextRef="#ctx0" brushRef="#br0">26150 15533 0,'23'0'13,"1"0"36,-1 0-44,1 0 19,0 0-16,-1 0-1,24 0 10,1 0-3,-1 0-5,-47-24-2,23 24 3,1 0-4,23 0 9,-23 0-4,-1 0 0,1 0-2,0 0 6,-1 0-7,1 0 0,23 0 7,0 0 3,-23 0 33</inkml:trace>
    </iact:actionData>
  </iact:action>
  <iact:action type="add" startTime="64354">
    <iact:property name="dataType"/>
    <iact:actionData xml:id="d28">
      <inkml:trace xmlns:inkml="http://www.w3.org/2003/InkML" xml:id="stk28" contextRef="#ctx0" brushRef="#br0">28699 15509 0,'23'0'39,"1"0"-33,23 0 10,0 0-9,-23 0 2,23 0-2,-23 0 0,23 0 2,0 0 1,-23 0-4,-1 0 1,1 0 1,-1 0 15,1 0-7</inkml:trace>
    </iact:actionData>
  </iact:action>
  <iact:action type="add" startTime="67674">
    <iact:property name="dataType"/>
    <iact:actionData xml:id="d29">
      <inkml:trace xmlns:inkml="http://www.w3.org/2003/InkML" xml:id="stk29" contextRef="#ctx0" brushRef="#br0">27542 14140 0,'0'-24'333,"0"1"-325,-23 23-3,23-24 4,-24-23-2,0 23 8,1 1-7,23-1 1,-24 24 6,24-24-6,-23 1-2,-1-1 7,24 1-1,-47-1-8,47 0 1,-24-23 1,-23 23 2,23-70 0,-23 47-2,0-48 1,0 1 0,0 0 0,-1-1-1,1 24 3,0-23-7,0 23 9,23 0-7,-23-23 4,0-24-1,-1 0-1,1 23 1,0-70 0,-24 47-2,24-24 3,0 1-1,23 23-4,-23 47 5,23-23-2,-23-1 5,24 24-9,-25 0 10,25 24-8,-1-24 1,1 24 4,-1-24-2,0 24-3,1-24 3,-1-23 2,1 23-5,-25 24 3,25-47 0,-1 23 4,1-24-7,-1 24 1,0 1 4,24-1-4,-23 24 5,23 23-8,0-23 5,0 23 2,0 1 4,0-1 8,0 0-2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88827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0932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01091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6453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89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11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microsoft.com/office/2011/relationships/inkAction" Target="../ink/inkAction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0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png"/><Relationship Id="rId5" Type="http://schemas.openxmlformats.org/officeDocument/2006/relationships/image" Target="../media/image12.JP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0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11/relationships/inkAction" Target="../ink/inkAction6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30.png"/><Relationship Id="rId5" Type="http://schemas.openxmlformats.org/officeDocument/2006/relationships/image" Target="../media/image1.pn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986138" y="1379805"/>
            <a:ext cx="1174954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0070C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LO: To recognise 3 quarters</a:t>
            </a:r>
          </a:p>
          <a:p>
            <a:pPr algn="ctr"/>
            <a:r>
              <a:rPr lang="en-GB" sz="4400" b="1" dirty="0">
                <a:solidFill>
                  <a:srgbClr val="0070C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and 2 thirds of a shape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3EDE82-F3A7-4684-BC3F-B086C063C3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3360" y="3199588"/>
            <a:ext cx="3134108" cy="30145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1E0C35-D293-433B-8066-8F600418F2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88" y="1469533"/>
            <a:ext cx="2350813" cy="492364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4EC0B4-BB75-4D76-BCD4-C733190750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22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75"/>
    </mc:Choice>
    <mc:Fallback>
      <p:transition spd="slow" advTm="32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4E112BF-3768-4A42-AF8A-492A7F1D58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397" y="1832973"/>
            <a:ext cx="1695450" cy="1866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9841A5-444E-4BEA-8876-091B1AB602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6332" y="2011006"/>
            <a:ext cx="1743075" cy="18097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E99D96-4200-438E-8593-35081A60BD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85568" y="1932587"/>
            <a:ext cx="923739" cy="21114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CAD0143-494E-4F06-B8FC-1FDE8AEA9273}"/>
              </a:ext>
            </a:extLst>
          </p:cNvPr>
          <p:cNvSpPr txBox="1"/>
          <p:nvPr/>
        </p:nvSpPr>
        <p:spPr>
          <a:xfrm>
            <a:off x="560865" y="4399989"/>
            <a:ext cx="28865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3 out of 4 pieces are shaded pink.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17E3CB-A56B-47E7-9123-55BCA2302664}"/>
              </a:ext>
            </a:extLst>
          </p:cNvPr>
          <p:cNvSpPr txBox="1"/>
          <p:nvPr/>
        </p:nvSpPr>
        <p:spPr>
          <a:xfrm>
            <a:off x="621376" y="748136"/>
            <a:ext cx="34829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three quarters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0B49B3-A2F5-4B82-BDDC-73D637478735}"/>
              </a:ext>
            </a:extLst>
          </p:cNvPr>
          <p:cNvSpPr txBox="1"/>
          <p:nvPr/>
        </p:nvSpPr>
        <p:spPr>
          <a:xfrm>
            <a:off x="7429822" y="759425"/>
            <a:ext cx="252171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two thirds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7F9A58-8FD4-45B8-AAAD-5B946AA1F398}"/>
              </a:ext>
            </a:extLst>
          </p:cNvPr>
          <p:cNvSpPr/>
          <p:nvPr/>
        </p:nvSpPr>
        <p:spPr>
          <a:xfrm>
            <a:off x="8073052" y="4405999"/>
            <a:ext cx="26334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2 out of  3 pieces are shaded pink. 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44ED7F8-88CA-411B-835B-DFB53EAA21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64764" y="1718029"/>
            <a:ext cx="1425791" cy="233201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9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5BD0D772-D05A-4A35-AAA1-7DD8A9A9032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815760" y="1818360"/>
              <a:ext cx="10000440" cy="227808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5BD0D772-D05A-4A35-AAA1-7DD8A9A903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06400" y="1809000"/>
                <a:ext cx="10019160" cy="229680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AF239BA-B1BF-4CDF-B957-0A039C7609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585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263"/>
    </mc:Choice>
    <mc:Fallback>
      <p:transition spd="slow" advTm="82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1A6BE5-23C5-4A8E-AB21-7745A76875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794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shapes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1" i="1" dirty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1" i="0" dirty="0" smtClean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1" dirty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794769"/>
              </a:xfrm>
              <a:prstGeom prst="rect">
                <a:avLst/>
              </a:prstGeom>
              <a:blipFill>
                <a:blip r:embed="rId6"/>
                <a:stretch>
                  <a:fillRect l="-1514" b="-130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F18F6B83-BBA6-4E3F-BE95-0A31C8039EF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39800" y="3220560"/>
              <a:ext cx="9558720" cy="31957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F18F6B83-BBA6-4E3F-BE95-0A31C8039EF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30440" y="3211200"/>
                <a:ext cx="9577440" cy="321444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323AACE7-52B1-4AB8-8843-7E6EC22F46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026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319"/>
    </mc:Choice>
    <mc:Fallback>
      <p:transition spd="slow" advTm="683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08D06E-22F5-478A-8FF1-12DE1CBFAA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2" y="335524"/>
                <a:ext cx="10469035" cy="8031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Which shapes 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1" i="1" dirty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1" i="0" dirty="0" smtClean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1" i="0" dirty="0" smtClean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2" y="335524"/>
                <a:ext cx="10469035" cy="803169"/>
              </a:xfrm>
              <a:prstGeom prst="rect">
                <a:avLst/>
              </a:prstGeom>
              <a:blipFill>
                <a:blip r:embed="rId6"/>
                <a:stretch>
                  <a:fillRect l="-1514" b="-113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81CF464-8624-417D-89E3-14DD6599229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65360" y="382320"/>
              <a:ext cx="9295200" cy="59659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81CF464-8624-417D-89E3-14DD6599229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56000" y="372960"/>
                <a:ext cx="9313920" cy="59846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F1F2CDF-75D6-45DB-8F7B-442851FCC9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0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347"/>
    </mc:Choice>
    <mc:Fallback>
      <p:transition spd="slow" advTm="79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3" y="292973"/>
                <a:ext cx="10469035" cy="794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How many parts would be shaded to </a:t>
                </a:r>
                <a:r>
                  <a:rPr lang="en-GB" sz="36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1" i="1" dirty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1" dirty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1" dirty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6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  <a:endParaRPr lang="en-GB" sz="3200" b="1" dirty="0">
                  <a:latin typeface="Yu Gothic UI" panose="020B0500000000000000" pitchFamily="34" charset="-128"/>
                  <a:ea typeface="Yu Gothic UI" panose="020B0500000000000000" pitchFamily="34" charset="-128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3" y="292973"/>
                <a:ext cx="10469035" cy="794769"/>
              </a:xfrm>
              <a:prstGeom prst="rect">
                <a:avLst/>
              </a:prstGeom>
              <a:blipFill>
                <a:blip r:embed="rId6"/>
                <a:stretch>
                  <a:fillRect l="-1514" t="-3077" b="-184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8C1FEE9F-B2C9-4827-A936-944DB09006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188874"/>
              </p:ext>
            </p:extLst>
          </p:nvPr>
        </p:nvGraphicFramePr>
        <p:xfrm>
          <a:off x="4122561" y="1560001"/>
          <a:ext cx="3946878" cy="37379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3439">
                  <a:extLst>
                    <a:ext uri="{9D8B030D-6E8A-4147-A177-3AD203B41FA5}">
                      <a16:colId xmlns:a16="http://schemas.microsoft.com/office/drawing/2014/main" val="48181003"/>
                    </a:ext>
                  </a:extLst>
                </a:gridCol>
                <a:gridCol w="1973439">
                  <a:extLst>
                    <a:ext uri="{9D8B030D-6E8A-4147-A177-3AD203B41FA5}">
                      <a16:colId xmlns:a16="http://schemas.microsoft.com/office/drawing/2014/main" val="3203942471"/>
                    </a:ext>
                  </a:extLst>
                </a:gridCol>
              </a:tblGrid>
              <a:tr h="18689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578162"/>
                  </a:ext>
                </a:extLst>
              </a:tr>
              <a:tr h="186899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0978836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AD82C915-56DA-4470-A0DF-959939FCFBEB}"/>
              </a:ext>
            </a:extLst>
          </p:cNvPr>
          <p:cNvSpPr txBox="1"/>
          <p:nvPr/>
        </p:nvSpPr>
        <p:spPr>
          <a:xfrm>
            <a:off x="217054" y="5770258"/>
            <a:ext cx="11757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E8A2EC9E-85BB-411E-8F64-24B8BE5F511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248360" y="1104840"/>
              <a:ext cx="6346800" cy="4036680"/>
            </p14:xfrm>
          </p:contentPart>
        </mc:Choice>
        <mc:Fallback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E8A2EC9E-85BB-411E-8F64-24B8BE5F511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232520" y="1041480"/>
                <a:ext cx="6378120" cy="4163400"/>
              </a:xfrm>
              <a:prstGeom prst="rect">
                <a:avLst/>
              </a:prstGeom>
            </p:spPr>
          </p:pic>
        </mc:Fallback>
      </mc:AlternateContent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A100F99F-7CA0-445A-BD67-026E5BDEED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955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841"/>
    </mc:Choice>
    <mc:Fallback>
      <p:transition spd="slow" advTm="61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/>
              <p:nvPr/>
            </p:nvSpPr>
            <p:spPr>
              <a:xfrm>
                <a:off x="358513" y="292973"/>
                <a:ext cx="10469035" cy="8031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How many parts would be shaded to </a:t>
                </a:r>
                <a:r>
                  <a:rPr lang="en-GB" sz="36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show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b="1" i="1" dirty="0">
                            <a:latin typeface="Cambria Math" panose="02040503050406030204" pitchFamily="18" charset="0"/>
                            <a:ea typeface="Yu Gothic UI" panose="020B0500000000000000" pitchFamily="34" charset="-12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1" i="0" dirty="0" smtClean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1" i="0" dirty="0" smtClean="0"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:r>
                  <a:rPr lang="en-GB" sz="36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?</a:t>
                </a:r>
                <a:endParaRPr lang="en-GB" sz="3200" b="1" dirty="0">
                  <a:latin typeface="Yu Gothic UI" panose="020B0500000000000000" pitchFamily="34" charset="-128"/>
                  <a:ea typeface="Yu Gothic UI" panose="020B0500000000000000" pitchFamily="34" charset="-128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25A61E1B-15EA-4BF9-9E5F-298D2FDE72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513" y="292973"/>
                <a:ext cx="10469035" cy="803169"/>
              </a:xfrm>
              <a:prstGeom prst="rect">
                <a:avLst/>
              </a:prstGeom>
              <a:blipFill>
                <a:blip r:embed="rId6"/>
                <a:stretch>
                  <a:fillRect l="-1514" t="-3030" b="-1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D82C915-56DA-4470-A0DF-959939FCFBEB}"/>
              </a:ext>
            </a:extLst>
          </p:cNvPr>
          <p:cNvSpPr txBox="1"/>
          <p:nvPr/>
        </p:nvSpPr>
        <p:spPr>
          <a:xfrm>
            <a:off x="217054" y="5770258"/>
            <a:ext cx="117578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8CB7058-9F32-4259-97F1-E5133D4824B2}"/>
              </a:ext>
            </a:extLst>
          </p:cNvPr>
          <p:cNvGrpSpPr/>
          <p:nvPr/>
        </p:nvGrpSpPr>
        <p:grpSpPr>
          <a:xfrm>
            <a:off x="3706828" y="2249978"/>
            <a:ext cx="4778341" cy="1967990"/>
            <a:chOff x="3951739" y="4389384"/>
            <a:chExt cx="1303905" cy="591720"/>
          </a:xfrm>
          <a:solidFill>
            <a:schemeClr val="bg1"/>
          </a:solidFill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F10C19AB-4A0F-4B54-A49B-343F8663D42E}"/>
                </a:ext>
              </a:extLst>
            </p:cNvPr>
            <p:cNvSpPr/>
            <p:nvPr/>
          </p:nvSpPr>
          <p:spPr>
            <a:xfrm>
              <a:off x="3951739" y="4389384"/>
              <a:ext cx="651953" cy="591720"/>
            </a:xfrm>
            <a:prstGeom prst="triangl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634A0108-DE31-493F-87E0-4E7107402563}"/>
                </a:ext>
              </a:extLst>
            </p:cNvPr>
            <p:cNvSpPr/>
            <p:nvPr/>
          </p:nvSpPr>
          <p:spPr>
            <a:xfrm rot="10800000">
              <a:off x="4277715" y="4389384"/>
              <a:ext cx="651953" cy="591720"/>
            </a:xfrm>
            <a:prstGeom prst="triangl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5C7972C-F577-46AB-AC41-B36CC44920D2}"/>
                </a:ext>
              </a:extLst>
            </p:cNvPr>
            <p:cNvSpPr/>
            <p:nvPr/>
          </p:nvSpPr>
          <p:spPr>
            <a:xfrm>
              <a:off x="4603691" y="4389384"/>
              <a:ext cx="651953" cy="591720"/>
            </a:xfrm>
            <a:prstGeom prst="triangle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5520597-99FC-482D-BBAC-FFB4AF88F86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96200" y="2090520"/>
              <a:ext cx="5811840" cy="2498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5520597-99FC-482D-BBAC-FFB4AF88F86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80360" y="2027160"/>
                <a:ext cx="5843160" cy="2625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D729E3-CD23-4A61-A294-9365374BC0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51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176"/>
    </mc:Choice>
    <mc:Fallback>
      <p:transition spd="slow" advTm="47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3" y="274488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Sort the shapes below.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5C226EDE-FD4C-450D-B5A2-535B45A3772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21218025"/>
                  </p:ext>
                </p:extLst>
              </p:nvPr>
            </p:nvGraphicFramePr>
            <p:xfrm>
              <a:off x="1360768" y="1211750"/>
              <a:ext cx="9470462" cy="334664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735231">
                      <a:extLst>
                        <a:ext uri="{9D8B030D-6E8A-4147-A177-3AD203B41FA5}">
                          <a16:colId xmlns:a16="http://schemas.microsoft.com/office/drawing/2014/main" val="120050255"/>
                        </a:ext>
                      </a:extLst>
                    </a:gridCol>
                    <a:gridCol w="4735231">
                      <a:extLst>
                        <a:ext uri="{9D8B030D-6E8A-4147-A177-3AD203B41FA5}">
                          <a16:colId xmlns:a16="http://schemas.microsoft.com/office/drawing/2014/main" val="3606097066"/>
                        </a:ext>
                      </a:extLst>
                    </a:gridCol>
                  </a:tblGrid>
                  <a:tr h="481215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1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Yu Gothic UI" panose="020B0500000000000000" pitchFamily="34" charset="-128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GB" sz="2400" b="1" dirty="0">
                                      <a:solidFill>
                                        <a:schemeClr val="tx1"/>
                                      </a:solidFill>
                                      <a:latin typeface="Yu Gothic UI" panose="020B0500000000000000" pitchFamily="34" charset="-128"/>
                                      <a:ea typeface="Yu Gothic UI" panose="020B0500000000000000" pitchFamily="34" charset="-128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GB" sz="2400" b="1" dirty="0">
                                      <a:solidFill>
                                        <a:schemeClr val="tx1"/>
                                      </a:solidFill>
                                      <a:latin typeface="Yu Gothic UI" panose="020B0500000000000000" pitchFamily="34" charset="-128"/>
                                      <a:ea typeface="Yu Gothic UI" panose="020B0500000000000000" pitchFamily="34" charset="-128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1" dirty="0">
                              <a:solidFill>
                                <a:schemeClr val="tx1"/>
                              </a:solidFill>
                              <a:latin typeface="Yu Gothic UI" panose="020B0500000000000000" pitchFamily="34" charset="-128"/>
                              <a:ea typeface="Yu Gothic UI" panose="020B0500000000000000" pitchFamily="34" charset="-128"/>
                            </a:rPr>
                            <a:t> </a:t>
                          </a:r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1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  <a:ea typeface="Yu Gothic UI" panose="020B0500000000000000" pitchFamily="34" charset="-128"/>
                                    </a:rPr>
                                  </m:ctrlPr>
                                </m:fPr>
                                <m:num>
                                  <m:r>
                                    <m:rPr>
                                      <m:nor/>
                                    </m:rPr>
                                    <a:rPr lang="en-GB" sz="2400" b="1" i="0" dirty="0" smtClean="0">
                                      <a:solidFill>
                                        <a:schemeClr val="tx1"/>
                                      </a:solidFill>
                                      <a:latin typeface="Yu Gothic UI" panose="020B0500000000000000" pitchFamily="34" charset="-128"/>
                                      <a:ea typeface="Yu Gothic UI" panose="020B0500000000000000" pitchFamily="34" charset="-128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m:rPr>
                                      <m:nor/>
                                    </m:rPr>
                                    <a:rPr lang="en-GB" sz="2400" b="1" i="0" dirty="0" smtClean="0">
                                      <a:solidFill>
                                        <a:schemeClr val="tx1"/>
                                      </a:solidFill>
                                      <a:latin typeface="Yu Gothic UI" panose="020B0500000000000000" pitchFamily="34" charset="-128"/>
                                      <a:ea typeface="Yu Gothic UI" panose="020B0500000000000000" pitchFamily="34" charset="-128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800" b="1" dirty="0">
                              <a:solidFill>
                                <a:schemeClr val="tx1"/>
                              </a:solidFill>
                              <a:latin typeface="Yu Gothic UI" panose="020B0500000000000000" pitchFamily="34" charset="-128"/>
                              <a:ea typeface="Yu Gothic UI" panose="020B0500000000000000" pitchFamily="34" charset="-128"/>
                            </a:rPr>
                            <a:t> </a:t>
                          </a:r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>
                            <a:lumMod val="95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42315216"/>
                      </a:ext>
                    </a:extLst>
                  </a:tr>
                  <a:tr h="2427398">
                    <a:tc>
                      <a:txBody>
                        <a:bodyPr/>
                        <a:lstStyle/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4936005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>
                <a:extLst>
                  <a:ext uri="{FF2B5EF4-FFF2-40B4-BE49-F238E27FC236}">
                    <a16:creationId xmlns:a16="http://schemas.microsoft.com/office/drawing/2014/main" id="{5C226EDE-FD4C-450D-B5A2-535B45A3772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21218025"/>
                  </p:ext>
                </p:extLst>
              </p:nvPr>
            </p:nvGraphicFramePr>
            <p:xfrm>
              <a:off x="1360768" y="1211750"/>
              <a:ext cx="9470462" cy="3346641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735231">
                      <a:extLst>
                        <a:ext uri="{9D8B030D-6E8A-4147-A177-3AD203B41FA5}">
                          <a16:colId xmlns:a16="http://schemas.microsoft.com/office/drawing/2014/main" val="120050255"/>
                        </a:ext>
                      </a:extLst>
                    </a:gridCol>
                    <a:gridCol w="4735231">
                      <a:extLst>
                        <a:ext uri="{9D8B030D-6E8A-4147-A177-3AD203B41FA5}">
                          <a16:colId xmlns:a16="http://schemas.microsoft.com/office/drawing/2014/main" val="3606097066"/>
                        </a:ext>
                      </a:extLst>
                    </a:gridCol>
                  </a:tblGrid>
                  <a:tr h="694881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386" t="-1754" r="-100644" b="-38684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6"/>
                          <a:stretch>
                            <a:fillRect l="-100386" t="-1754" r="-644" b="-38684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542315216"/>
                      </a:ext>
                    </a:extLst>
                  </a:tr>
                  <a:tr h="2651760">
                    <a:tc>
                      <a:txBody>
                        <a:bodyPr/>
                        <a:lstStyle/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GB" sz="2800" b="1" dirty="0">
                            <a:solidFill>
                              <a:schemeClr val="tx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endParaRPr>
                        </a:p>
                      </a:txBody>
                      <a:tcPr>
                        <a:lnL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49360056"/>
                      </a:ext>
                    </a:extLst>
                  </a:tr>
                </a:tbl>
              </a:graphicData>
            </a:graphic>
          </p:graphicFrame>
        </mc:Fallback>
      </mc:AlternateContent>
      <p:grpSp>
        <p:nvGrpSpPr>
          <p:cNvPr id="54" name="Group 53">
            <a:extLst>
              <a:ext uri="{FF2B5EF4-FFF2-40B4-BE49-F238E27FC236}">
                <a16:creationId xmlns:a16="http://schemas.microsoft.com/office/drawing/2014/main" id="{4EAAFDC9-B659-45D3-A43C-71562F28C49F}"/>
              </a:ext>
            </a:extLst>
          </p:cNvPr>
          <p:cNvGrpSpPr/>
          <p:nvPr/>
        </p:nvGrpSpPr>
        <p:grpSpPr>
          <a:xfrm>
            <a:off x="1736248" y="5031651"/>
            <a:ext cx="1260869" cy="1143236"/>
            <a:chOff x="2375308" y="5914819"/>
            <a:chExt cx="666128" cy="575897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43E1CBF5-7E31-4B2B-A21D-53B2A00AF551}"/>
                </a:ext>
              </a:extLst>
            </p:cNvPr>
            <p:cNvSpPr/>
            <p:nvPr/>
          </p:nvSpPr>
          <p:spPr>
            <a:xfrm>
              <a:off x="2375308" y="5914819"/>
              <a:ext cx="333064" cy="308153"/>
            </a:xfrm>
            <a:prstGeom prst="ellipse">
              <a:avLst/>
            </a:prstGeom>
            <a:solidFill>
              <a:srgbClr val="00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28BFD18A-6B14-44E3-B931-BEB765FB1FCB}"/>
                </a:ext>
              </a:extLst>
            </p:cNvPr>
            <p:cNvSpPr/>
            <p:nvPr/>
          </p:nvSpPr>
          <p:spPr>
            <a:xfrm>
              <a:off x="2549366" y="6182563"/>
              <a:ext cx="333064" cy="308153"/>
            </a:xfrm>
            <a:prstGeom prst="ellipse">
              <a:avLst/>
            </a:prstGeom>
            <a:solidFill>
              <a:srgbClr val="00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8EE67420-D6B3-41B8-9A33-2F66FC945AAB}"/>
                </a:ext>
              </a:extLst>
            </p:cNvPr>
            <p:cNvSpPr/>
            <p:nvPr/>
          </p:nvSpPr>
          <p:spPr>
            <a:xfrm>
              <a:off x="2708372" y="5914819"/>
              <a:ext cx="333064" cy="30815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2A493BE2-879C-4FEE-9DF9-8DC1A914F5F1}"/>
              </a:ext>
            </a:extLst>
          </p:cNvPr>
          <p:cNvGrpSpPr/>
          <p:nvPr/>
        </p:nvGrpSpPr>
        <p:grpSpPr>
          <a:xfrm rot="10800000">
            <a:off x="3846222" y="5105804"/>
            <a:ext cx="1642920" cy="1058064"/>
            <a:chOff x="661877" y="4914312"/>
            <a:chExt cx="1398836" cy="936000"/>
          </a:xfrm>
        </p:grpSpPr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FB73B701-2499-4A35-A5CE-A6EAC5CB68EA}"/>
                </a:ext>
              </a:extLst>
            </p:cNvPr>
            <p:cNvSpPr/>
            <p:nvPr/>
          </p:nvSpPr>
          <p:spPr>
            <a:xfrm>
              <a:off x="661877" y="5382312"/>
              <a:ext cx="468000" cy="46800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Rectangle 87">
              <a:extLst>
                <a:ext uri="{FF2B5EF4-FFF2-40B4-BE49-F238E27FC236}">
                  <a16:creationId xmlns:a16="http://schemas.microsoft.com/office/drawing/2014/main" id="{C2EF583C-E272-4F72-95DB-36D1FE849324}"/>
                </a:ext>
              </a:extLst>
            </p:cNvPr>
            <p:cNvSpPr/>
            <p:nvPr/>
          </p:nvSpPr>
          <p:spPr>
            <a:xfrm>
              <a:off x="1129877" y="5382312"/>
              <a:ext cx="468000" cy="468000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300CCC61-0C68-4745-A6F9-702F7EDD79C5}"/>
                </a:ext>
              </a:extLst>
            </p:cNvPr>
            <p:cNvSpPr/>
            <p:nvPr/>
          </p:nvSpPr>
          <p:spPr>
            <a:xfrm>
              <a:off x="1592713" y="5382312"/>
              <a:ext cx="468000" cy="468000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Rectangle 89">
              <a:extLst>
                <a:ext uri="{FF2B5EF4-FFF2-40B4-BE49-F238E27FC236}">
                  <a16:creationId xmlns:a16="http://schemas.microsoft.com/office/drawing/2014/main" id="{F8E5FD82-6C91-40B5-B174-5A901B4FD7E0}"/>
                </a:ext>
              </a:extLst>
            </p:cNvPr>
            <p:cNvSpPr/>
            <p:nvPr/>
          </p:nvSpPr>
          <p:spPr>
            <a:xfrm>
              <a:off x="1129877" y="4914312"/>
              <a:ext cx="462836" cy="468000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1" name="Picture 90">
            <a:extLst>
              <a:ext uri="{FF2B5EF4-FFF2-40B4-BE49-F238E27FC236}">
                <a16:creationId xmlns:a16="http://schemas.microsoft.com/office/drawing/2014/main" id="{595CB92C-97E5-4B0B-A74C-048959A7B3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8896241">
            <a:off x="6552173" y="4345333"/>
            <a:ext cx="1518229" cy="1520887"/>
          </a:xfrm>
          <a:prstGeom prst="rect">
            <a:avLst/>
          </a:prstGeom>
        </p:spPr>
      </p:pic>
      <p:grpSp>
        <p:nvGrpSpPr>
          <p:cNvPr id="93" name="Group 92">
            <a:extLst>
              <a:ext uri="{FF2B5EF4-FFF2-40B4-BE49-F238E27FC236}">
                <a16:creationId xmlns:a16="http://schemas.microsoft.com/office/drawing/2014/main" id="{8B21C764-7FC9-4281-8351-7E691FDEC3FE}"/>
              </a:ext>
            </a:extLst>
          </p:cNvPr>
          <p:cNvGrpSpPr/>
          <p:nvPr/>
        </p:nvGrpSpPr>
        <p:grpSpPr>
          <a:xfrm>
            <a:off x="8929903" y="5105806"/>
            <a:ext cx="1779556" cy="936002"/>
            <a:chOff x="5028079" y="5914331"/>
            <a:chExt cx="1439698" cy="792000"/>
          </a:xfrm>
          <a:solidFill>
            <a:schemeClr val="bg1"/>
          </a:solidFill>
        </p:grpSpPr>
        <p:sp>
          <p:nvSpPr>
            <p:cNvPr id="94" name="Arrow: Chevron 93">
              <a:extLst>
                <a:ext uri="{FF2B5EF4-FFF2-40B4-BE49-F238E27FC236}">
                  <a16:creationId xmlns:a16="http://schemas.microsoft.com/office/drawing/2014/main" id="{4463984C-CC8E-4FF0-A3D9-6B982DB275FF}"/>
                </a:ext>
              </a:extLst>
            </p:cNvPr>
            <p:cNvSpPr/>
            <p:nvPr/>
          </p:nvSpPr>
          <p:spPr>
            <a:xfrm>
              <a:off x="5028079" y="5914331"/>
              <a:ext cx="720000" cy="792000"/>
            </a:xfrm>
            <a:prstGeom prst="chevron">
              <a:avLst/>
            </a:prstGeom>
            <a:solidFill>
              <a:srgbClr val="66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95" name="Arrow: Chevron 94">
              <a:extLst>
                <a:ext uri="{FF2B5EF4-FFF2-40B4-BE49-F238E27FC236}">
                  <a16:creationId xmlns:a16="http://schemas.microsoft.com/office/drawing/2014/main" id="{8E5CA5F2-85C1-40EE-A7E0-4FBB736F9648}"/>
                </a:ext>
              </a:extLst>
            </p:cNvPr>
            <p:cNvSpPr/>
            <p:nvPr/>
          </p:nvSpPr>
          <p:spPr>
            <a:xfrm>
              <a:off x="5387777" y="5914331"/>
              <a:ext cx="720000" cy="792000"/>
            </a:xfrm>
            <a:prstGeom prst="chevron">
              <a:avLst/>
            </a:pr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96" name="Arrow: Chevron 95">
              <a:extLst>
                <a:ext uri="{FF2B5EF4-FFF2-40B4-BE49-F238E27FC236}">
                  <a16:creationId xmlns:a16="http://schemas.microsoft.com/office/drawing/2014/main" id="{AFC5CF20-FCC1-48E9-8400-45686EDB83A1}"/>
                </a:ext>
              </a:extLst>
            </p:cNvPr>
            <p:cNvSpPr/>
            <p:nvPr/>
          </p:nvSpPr>
          <p:spPr>
            <a:xfrm>
              <a:off x="5747777" y="5914331"/>
              <a:ext cx="720000" cy="792000"/>
            </a:xfrm>
            <a:prstGeom prst="chevron">
              <a:avLst/>
            </a:prstGeom>
            <a:solidFill>
              <a:srgbClr val="66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CBB28BE1-CC2A-4B03-B956-DBED87B62BF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56320" y="1963080"/>
              <a:ext cx="8436960" cy="408780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CBB28BE1-CC2A-4B03-B956-DBED87B62BF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040480" y="1899720"/>
                <a:ext cx="8468280" cy="421452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96E81598-FAB3-47B1-AC84-80A5E8FCF5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2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68"/>
    </mc:Choice>
    <mc:Fallback>
      <p:transition spd="slow" advTm="72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F812B26-E526-48F5-84A3-7808FE4EE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-116370" y="1337005"/>
            <a:ext cx="6027251" cy="41839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313A69-8618-4061-B342-DD133E5A92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9333" y="415374"/>
            <a:ext cx="4505723" cy="62556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879E61-5991-4736-85BB-87CA989F950C}"/>
              </a:ext>
            </a:extLst>
          </p:cNvPr>
          <p:cNvSpPr txBox="1"/>
          <p:nvPr/>
        </p:nvSpPr>
        <p:spPr>
          <a:xfrm>
            <a:off x="5153486" y="1526959"/>
            <a:ext cx="188502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complete both of the worksheets in the folder.  </a:t>
            </a:r>
          </a:p>
          <a:p>
            <a:endParaRPr lang="en-GB" dirty="0"/>
          </a:p>
          <a:p>
            <a:r>
              <a:rPr lang="en-GB" dirty="0"/>
              <a:t>First colour either 3 quarters or two thirds of each shape.  </a:t>
            </a:r>
          </a:p>
          <a:p>
            <a:endParaRPr lang="en-GB" dirty="0"/>
          </a:p>
          <a:p>
            <a:r>
              <a:rPr lang="en-GB" dirty="0"/>
              <a:t>Next look carefully at each shape to see how much has been shaded.  </a:t>
            </a:r>
            <a:r>
              <a:rPr lang="en-GB"/>
              <a:t>Then write </a:t>
            </a:r>
            <a:r>
              <a:rPr lang="en-GB" dirty="0"/>
              <a:t>this as a fraction. 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2AB12CB-9A9B-4573-91FD-CA941F3D59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0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855"/>
    </mc:Choice>
    <mc:Fallback>
      <p:transition spd="slow" advTm="398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15024</TotalTime>
  <Words>132</Words>
  <Application>Microsoft Office PowerPoint</Application>
  <PresentationFormat>Widescreen</PresentationFormat>
  <Paragraphs>32</Paragraphs>
  <Slides>8</Slides>
  <Notes>5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Yu Gothic UI</vt:lpstr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Fractions - Week 12</dc:title>
  <dc:creator>PRIMARY STARS EDUCATION</dc:creator>
  <cp:lastModifiedBy>Michelle Edwards</cp:lastModifiedBy>
  <cp:revision>814</cp:revision>
  <dcterms:created xsi:type="dcterms:W3CDTF">2018-08-10T10:44:35Z</dcterms:created>
  <dcterms:modified xsi:type="dcterms:W3CDTF">2021-01-30T12:27:30Z</dcterms:modified>
</cp:coreProperties>
</file>