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theme/theme5.xml" ContentType="application/vnd.openxmlformats-officedocument.theme+xml"/>
  <Override PartName="/ppt/slideLayouts/slideLayout50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4"/>
    <p:sldMasterId id="2147483672" r:id="rId5"/>
    <p:sldMasterId id="2147483720" r:id="rId6"/>
    <p:sldMasterId id="2147483698" r:id="rId7"/>
    <p:sldMasterId id="2147483718" r:id="rId8"/>
    <p:sldMasterId id="2147483717" r:id="rId9"/>
  </p:sldMasterIdLst>
  <p:notesMasterIdLst>
    <p:notesMasterId r:id="rId21"/>
  </p:notesMasterIdLst>
  <p:sldIdLst>
    <p:sldId id="257" r:id="rId10"/>
    <p:sldId id="295" r:id="rId11"/>
    <p:sldId id="315" r:id="rId12"/>
    <p:sldId id="316" r:id="rId13"/>
    <p:sldId id="313" r:id="rId14"/>
    <p:sldId id="314" r:id="rId15"/>
    <p:sldId id="312" r:id="rId16"/>
    <p:sldId id="311" r:id="rId17"/>
    <p:sldId id="310" r:id="rId18"/>
    <p:sldId id="309" r:id="rId19"/>
    <p:sldId id="297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2744" userDrawn="1">
          <p15:clr>
            <a:srgbClr val="A4A3A4"/>
          </p15:clr>
        </p15:guide>
        <p15:guide id="2" orient="horz" pos="686" userDrawn="1">
          <p15:clr>
            <a:srgbClr val="A4A3A4"/>
          </p15:clr>
        </p15:guide>
        <p15:guide id="3" orient="horz" pos="3521" userDrawn="1">
          <p15:clr>
            <a:srgbClr val="A4A3A4"/>
          </p15:clr>
        </p15:guide>
        <p15:guide id="4" pos="95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F8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919" autoAdjust="0"/>
    <p:restoredTop sz="94694"/>
  </p:normalViewPr>
  <p:slideViewPr>
    <p:cSldViewPr snapToGrid="0">
      <p:cViewPr varScale="1">
        <p:scale>
          <a:sx n="81" d="100"/>
          <a:sy n="81" d="100"/>
        </p:scale>
        <p:origin x="1339" y="72"/>
      </p:cViewPr>
      <p:guideLst>
        <p:guide pos="2744"/>
        <p:guide orient="horz" pos="686"/>
        <p:guide orient="horz" pos="3521"/>
        <p:guide pos="95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viewProps" Target="viewProps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4904E5-BCCA-45B9-B544-D7DAFB0B7E21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B3B05C-A559-4968-83B6-A568C519B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84230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3E22515-9D75-F04E-E408-4315D0F1BEB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36019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97C2192-2C85-CFA9-A730-670F4E7EEE2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555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93D048-CEDA-2AC0-BCB0-140762BF1A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A18612-5CF3-E0C0-3947-EA2B6CD16F7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0149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6CBCFA-EBFE-629B-5C9F-378BA3CB15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B2A8A1-792C-D404-522B-3C4A621216F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0456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173C57-270E-F238-2B89-14EE94AA7C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070A43-49E0-5649-4F9A-CE7C649A43D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43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613E77-6DA5-FA4C-53EA-32A33D7B84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7B7C4B-4878-E40C-7660-F07573576DB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5218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15A1FF-F3F4-8E2F-B9F4-9CCA0ADC45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0E4EC6-B04D-A071-C5F1-46FB7536EC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6492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EA95DC-CBED-66CF-076E-F6DD998594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F97BE5-C2D5-4CF8-AB52-D852BB1C7C2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7268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40FDE4-991D-0C90-EF0E-7AA1B3610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A3F29E-B106-667F-21BB-510D72727D1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972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9114A7-1A9B-A1A4-C74C-8FC934A63C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61F25A-A446-6AD4-D6BA-3533A5E775D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5331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2E5506-66A6-9624-0C78-B9BBF2CF0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9400CF-AED8-2EBB-F5B9-549B6D54F14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4628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CE6B85-4512-CC82-6943-659DE9CA1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64D892-CCCB-AC05-5426-3883D3D474A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0689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3B387E-C83E-6EBF-DDB4-21C2EAEFDA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3E2E00-4C71-6DCB-347B-7FBFD003902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5401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3F70BA-CF84-9EC4-EAC4-AAC7BE6BF9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F097FC-ECE1-13DA-5265-530E17372CC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5112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01687C-9455-DCD1-A0E9-49F55B99EB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B7B95F-9C1D-12E9-4B56-2FCC004552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0446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DA92E0-E6DC-F690-7E77-ABEECFF4F5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1E01B9-C20A-9B3A-4731-820648E75B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4256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AEEDD1-79A6-D8A4-3393-8E7A884C2A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EF9FE6-3E93-EE7A-E59E-744E071B9AB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2606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1DA8C6-4DC2-45C7-2E6C-49AC790ED9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9984DC-5609-FB0B-BC55-14DFE3FE148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0946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8EE1C9-4FA6-9C36-151E-5C9129AB7F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6624F3-2F1F-D4B8-318D-28CA4E0781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647435-34CB-5915-3827-317EA65CB07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C613777-548F-4469-B43A-C0E830CC03CA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C5CD0B-CFBB-F2F6-0FD3-2F13B65B60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E48D35-BB6B-F70D-0200-FD7AE1A360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F55BBB9-9903-4E68-96FA-DBB61CE6E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756719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6C6474-F958-9E97-7935-EB44BFE420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41B11A-9031-36FC-5094-DFF7F1D54F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DB60A2-CDFE-30CE-5670-B0C44E1B339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C613777-548F-4469-B43A-C0E830CC03CA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998284-A3BC-6461-1BA2-4D2A12184E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A26DFA-A1A7-2CB2-73B7-726002E1CC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F55BBB9-9903-4E68-96FA-DBB61CE6E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790031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B2BB85-A6AB-1E22-1B0A-61BA96B8C1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5569F7-78AF-DA57-1046-E5F7DF8018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C2A089-5FC3-12A2-C8FD-D6592CF43AD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C613777-548F-4469-B43A-C0E830CC03CA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9912EA-A659-6891-D8E6-76F531E9AE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C0BA8C-3387-F352-1D59-B50D296FFE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F55BBB9-9903-4E68-96FA-DBB61CE6E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71524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863D6-950A-4660-F14F-0869496B9C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293C0D-9BA0-7127-1470-A0EF3D36B10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331748-D24C-ACAB-6979-B0D18D377E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530994-AD15-EEC2-297F-A70E0AB3795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C613777-548F-4469-B43A-C0E830CC03CA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078AB3-0F87-F0F9-EF18-0EA61F26E0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9AB019-A66D-D35C-DC37-9956AED89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F55BBB9-9903-4E68-96FA-DBB61CE6E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307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637EA9-E067-EEC4-7150-8FF06A4CE3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2CBAB3-2D76-60F2-1724-10638D3AEB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163580-D895-6DB9-3076-FF9A0ADD44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182E791-72A6-A229-C056-D54F44B8B0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CB0284F-3FA0-E228-5890-942B891170A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345D5FC-730E-4DBA-3C11-B943BA46246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C613777-548F-4469-B43A-C0E830CC03CA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A3BE03E-E4C0-4E73-6E06-FFA9E8B37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3EA2C96-42BD-BD1C-1AC4-110A06483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F55BBB9-9903-4E68-96FA-DBB61CE6E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007663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232412-83AF-9FC1-DCAB-CDE32A95C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3AD04BD-AB21-F4C8-6216-C378D112D63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C613777-548F-4469-B43A-C0E830CC03CA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9AD1881-D890-F8ED-8892-9C8F3E990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5F723F0-7793-BB6F-94DE-CAE1EE92ED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F55BBB9-9903-4E68-96FA-DBB61CE6E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332656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4492FE-F15A-99A3-B19B-DAC9B1891ED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C613777-548F-4469-B43A-C0E830CC03CA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C992235-A69A-1036-0650-AAE9298C63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DBA6DE-970E-9D63-AA11-791012DD3E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F55BBB9-9903-4E68-96FA-DBB61CE6E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365737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F460AE-C261-4929-7BA5-F78583680D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F927EC-1287-5329-8F41-568CC3322F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36E107-A3C3-C717-0CBB-685D9CE939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FE8189-7637-25A9-4997-6F97C579964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C613777-548F-4469-B43A-C0E830CC03CA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767C97-FAB9-7C79-3CFA-17B5D1AD66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F31A96-57CE-C94B-008D-4E58B4E38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F55BBB9-9903-4E68-96FA-DBB61CE6E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263634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D14937-9819-87EB-B21C-9E603C783B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4316D7D-6646-D5F6-BF80-FAC6BF2C59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82C5CB-4CB1-0D91-B365-7638D1D777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E4E1D6-54A6-9463-0D03-4D59795B0F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C613777-548F-4469-B43A-C0E830CC03CA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8037F2-6C68-316A-4634-EA957755C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BAFD9F-A491-0DA4-FC4E-0A5D77FEF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F55BBB9-9903-4E68-96FA-DBB61CE6E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586357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A22D2B-4589-7066-E223-E0D3AF688C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99CCB0-62A2-7038-08E0-B16CE41D46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82D568-4D78-0979-EA81-5602E6BB235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C613777-548F-4469-B43A-C0E830CC03CA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BE1957-178D-A2D0-B0BC-DA3CAE82DB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B27DBE-BA77-75D8-5CA9-F7D0FB86D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F55BBB9-9903-4E68-96FA-DBB61CE6E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47719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E70705-7103-D155-74F4-C965C07228E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6D520B-04A1-7E6D-D5A1-E7952529B3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CAB523-4324-B7C1-2019-89A995B7D5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C613777-548F-4469-B43A-C0E830CC03CA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15258B-1D35-9D91-2FBA-11E674A1E8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57B779-9196-F53C-0AED-18F26B4B43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F55BBB9-9903-4E68-96FA-DBB61CE6E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31678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5FC000E-054D-06D7-1586-435D9DC61F8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07904E5-49A5-0D13-D46A-D24E32748916}"/>
              </a:ext>
            </a:extLst>
          </p:cNvPr>
          <p:cNvSpPr/>
          <p:nvPr userDrawn="1"/>
        </p:nvSpPr>
        <p:spPr>
          <a:xfrm>
            <a:off x="2200275" y="4114800"/>
            <a:ext cx="4810125" cy="14668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533390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3D447B-B63E-9A26-79E8-5BE218F6D1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5DA63B-16AE-91BA-2C63-89B8B42B4E1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D1A74C9-F152-B76A-B681-D8DEBC1E6454}"/>
              </a:ext>
            </a:extLst>
          </p:cNvPr>
          <p:cNvSpPr/>
          <p:nvPr userDrawn="1"/>
        </p:nvSpPr>
        <p:spPr>
          <a:xfrm>
            <a:off x="2200275" y="4114800"/>
            <a:ext cx="4810125" cy="14668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09276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D4F32-2FA1-F745-F4D8-B8D505BD7E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6EF9DD-F8F6-27EA-0EEF-88DADB1FC77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044BDF3-E127-F2E7-C9CD-D417D434B1F7}"/>
              </a:ext>
            </a:extLst>
          </p:cNvPr>
          <p:cNvSpPr/>
          <p:nvPr userDrawn="1"/>
        </p:nvSpPr>
        <p:spPr>
          <a:xfrm>
            <a:off x="2200275" y="4114800"/>
            <a:ext cx="4810125" cy="14668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678605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39F2EA-E742-8253-6BCA-95F821F5BB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C0670F-08E2-6272-6906-43AD38E0996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EB717EE-3365-054A-B697-87DE87A3B162}"/>
              </a:ext>
            </a:extLst>
          </p:cNvPr>
          <p:cNvSpPr/>
          <p:nvPr userDrawn="1"/>
        </p:nvSpPr>
        <p:spPr>
          <a:xfrm>
            <a:off x="2200275" y="4114800"/>
            <a:ext cx="4810125" cy="14668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910536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FEFB46-B8E5-0B00-3218-B581553875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B982DB-EF64-7E1B-6CFA-573DBE1BFD4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278D76E-561F-9BE9-5002-F6C3653013C0}"/>
              </a:ext>
            </a:extLst>
          </p:cNvPr>
          <p:cNvSpPr/>
          <p:nvPr userDrawn="1"/>
        </p:nvSpPr>
        <p:spPr>
          <a:xfrm>
            <a:off x="2200275" y="4114800"/>
            <a:ext cx="4810125" cy="14668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886901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ED1184-706C-4D47-EE3D-6E2CE5BA9D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83FE8A-DA4A-3369-19C2-1B94D1AC307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687FECA-67BD-ECDF-9FD5-22F0BD7A219F}"/>
              </a:ext>
            </a:extLst>
          </p:cNvPr>
          <p:cNvSpPr/>
          <p:nvPr userDrawn="1"/>
        </p:nvSpPr>
        <p:spPr>
          <a:xfrm>
            <a:off x="2200275" y="4114800"/>
            <a:ext cx="4810125" cy="14668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56727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BE1F1D-254E-4855-28EC-71104637B0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48EC58-CD79-65E5-41DC-674D4AFD697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47C66A5-9595-1FFC-A335-C4C778729C2F}"/>
              </a:ext>
            </a:extLst>
          </p:cNvPr>
          <p:cNvSpPr/>
          <p:nvPr userDrawn="1"/>
        </p:nvSpPr>
        <p:spPr>
          <a:xfrm>
            <a:off x="2200275" y="4114800"/>
            <a:ext cx="4810125" cy="14668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71159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D3572-8F52-EFD0-2828-A6F02701C1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432740-3A79-2B03-D709-415AC96270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3AB8974-DE8B-FAD1-8522-D791F709D447}"/>
              </a:ext>
            </a:extLst>
          </p:cNvPr>
          <p:cNvSpPr/>
          <p:nvPr userDrawn="1"/>
        </p:nvSpPr>
        <p:spPr>
          <a:xfrm>
            <a:off x="2200275" y="4114800"/>
            <a:ext cx="4810125" cy="14668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68555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37F29E-E285-537D-B133-63E94BC1D4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77C689-3A28-2BAD-B6F0-126017B4BA6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29F5AEA-C4EF-1C04-F6B1-961276A64D16}"/>
              </a:ext>
            </a:extLst>
          </p:cNvPr>
          <p:cNvSpPr/>
          <p:nvPr userDrawn="1"/>
        </p:nvSpPr>
        <p:spPr>
          <a:xfrm>
            <a:off x="2200275" y="4114800"/>
            <a:ext cx="4810125" cy="14668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789287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76BA80-2394-B30B-4D39-B4D7F3ED38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2FA385-D1B2-5059-4B66-B4D09DDDA9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DF11BC6-583C-461E-7686-E58B7D45EB0E}"/>
              </a:ext>
            </a:extLst>
          </p:cNvPr>
          <p:cNvSpPr/>
          <p:nvPr userDrawn="1"/>
        </p:nvSpPr>
        <p:spPr>
          <a:xfrm>
            <a:off x="2200275" y="4114800"/>
            <a:ext cx="4810125" cy="14668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45047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8B6B0-79A7-847C-C4A9-AB6FF46DC5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16F544-52FC-328F-ABA9-0ADB865A7EC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6C9433C-B6DC-D22C-BE6F-F0C4F477E861}"/>
              </a:ext>
            </a:extLst>
          </p:cNvPr>
          <p:cNvSpPr/>
          <p:nvPr userDrawn="1"/>
        </p:nvSpPr>
        <p:spPr>
          <a:xfrm>
            <a:off x="2200275" y="4114800"/>
            <a:ext cx="4810125" cy="14668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98922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AC6933-E2A9-4548-8DDC-402858E581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AED61E-03E5-1850-C768-423DF87CFF5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360119E-F265-B4A0-4856-89653F3DD0A8}"/>
              </a:ext>
            </a:extLst>
          </p:cNvPr>
          <p:cNvSpPr/>
          <p:nvPr userDrawn="1"/>
        </p:nvSpPr>
        <p:spPr>
          <a:xfrm>
            <a:off x="2200275" y="4114800"/>
            <a:ext cx="4810125" cy="14668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65146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95B2A1-E7A5-E283-AA15-6EBC14F438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C41618-1C07-37A7-51F4-BDBF271957C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FF4F6C5-98CE-6F92-09A4-77CEC0C9E646}"/>
              </a:ext>
            </a:extLst>
          </p:cNvPr>
          <p:cNvSpPr/>
          <p:nvPr userDrawn="1"/>
        </p:nvSpPr>
        <p:spPr>
          <a:xfrm>
            <a:off x="2200275" y="4114800"/>
            <a:ext cx="4810125" cy="14668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3524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F1BDB-1669-C58A-6914-DB4A6D6EEA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69879C-608F-749F-CF9A-669292F404B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CCE8889-D3FB-005A-056F-A258E6DC7AFC}"/>
              </a:ext>
            </a:extLst>
          </p:cNvPr>
          <p:cNvSpPr/>
          <p:nvPr userDrawn="1"/>
        </p:nvSpPr>
        <p:spPr>
          <a:xfrm>
            <a:off x="2200275" y="4114800"/>
            <a:ext cx="4810125" cy="14668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324109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360218-51BE-D0E5-8108-F0B54FCBD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6CBCD0-6377-F881-3F42-16796A559F3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0EE10C5-CC72-EBD2-BFE6-B68181B677BB}"/>
              </a:ext>
            </a:extLst>
          </p:cNvPr>
          <p:cNvSpPr/>
          <p:nvPr userDrawn="1"/>
        </p:nvSpPr>
        <p:spPr>
          <a:xfrm>
            <a:off x="2200275" y="4114800"/>
            <a:ext cx="4810125" cy="14668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52279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0C0DD3-F421-B351-1080-C302F9D9F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1321A0-7EA5-9656-9EB0-B0364D1D25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45255BB-81B8-75A6-D021-383DA8A2A9A6}"/>
              </a:ext>
            </a:extLst>
          </p:cNvPr>
          <p:cNvSpPr/>
          <p:nvPr userDrawn="1"/>
        </p:nvSpPr>
        <p:spPr>
          <a:xfrm>
            <a:off x="2200275" y="4114800"/>
            <a:ext cx="4810125" cy="14668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87930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F65738-4FA9-857A-F12B-9E270F925F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95EB49-A343-8E5B-1687-D2A896A027A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4BC9D2A-C3EA-3AD9-7062-68AB545842A5}"/>
              </a:ext>
            </a:extLst>
          </p:cNvPr>
          <p:cNvSpPr/>
          <p:nvPr userDrawn="1"/>
        </p:nvSpPr>
        <p:spPr>
          <a:xfrm>
            <a:off x="2200275" y="4114800"/>
            <a:ext cx="4810125" cy="14668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789502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7D94D-6DCD-64B6-906E-3AA1F70CBF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5D68D5-2EB2-2507-4C53-D7D3DA70973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E8E93A0-35E9-209B-C9ED-92CBF796B6AD}"/>
              </a:ext>
            </a:extLst>
          </p:cNvPr>
          <p:cNvSpPr/>
          <p:nvPr userDrawn="1"/>
        </p:nvSpPr>
        <p:spPr>
          <a:xfrm>
            <a:off x="2200275" y="4114800"/>
            <a:ext cx="4810125" cy="14668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025040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F068BF4-0A98-DDF4-D09D-978B1563299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C10EA131-937A-4E4E-AA2C-C23C2B57B33A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64CA280-93F9-85DA-A5AD-6D8DD8A56E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24648D-57CB-C478-54D3-271B62C5BF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083A7265-A295-0A4A-A366-F7558061FA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839164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3710327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45425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slideLayout" Target="../slideLayouts/slideLayout42.xml"/><Relationship Id="rId18" Type="http://schemas.openxmlformats.org/officeDocument/2006/relationships/slideLayout" Target="../slideLayouts/slideLayout47.xml"/><Relationship Id="rId3" Type="http://schemas.openxmlformats.org/officeDocument/2006/relationships/slideLayout" Target="../slideLayouts/slideLayout32.xml"/><Relationship Id="rId21" Type="http://schemas.openxmlformats.org/officeDocument/2006/relationships/image" Target="../media/image21.jpg"/><Relationship Id="rId7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41.xml"/><Relationship Id="rId17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1.xml"/><Relationship Id="rId16" Type="http://schemas.openxmlformats.org/officeDocument/2006/relationships/slideLayout" Target="../slideLayouts/slideLayout45.xml"/><Relationship Id="rId20" Type="http://schemas.openxmlformats.org/officeDocument/2006/relationships/theme" Target="../theme/theme4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39.xml"/><Relationship Id="rId19" Type="http://schemas.openxmlformats.org/officeDocument/2006/relationships/slideLayout" Target="../slideLayouts/slideLayout48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49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5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6D0820B-FF26-F5D4-A95E-F9F92A1A4D8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005016"/>
      </p:ext>
    </p:extLst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8D6F4D2-5923-8899-4D1C-4BE7A0538B4F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235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92" r:id="rId13"/>
    <p:sldLayoutId id="2147483693" r:id="rId14"/>
    <p:sldLayoutId id="2147483694" r:id="rId15"/>
    <p:sldLayoutId id="2147483695" r:id="rId16"/>
    <p:sldLayoutId id="2147483696" r:id="rId17"/>
    <p:sldLayoutId id="214748369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6995820-5AED-F6D0-43D7-EFF6C48C3443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835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4DC20F3-1BD9-DA2C-5A63-A49C2E715832}"/>
              </a:ext>
            </a:extLst>
          </p:cNvPr>
          <p:cNvPicPr>
            <a:picLocks noChangeAspect="1"/>
          </p:cNvPicPr>
          <p:nvPr userDrawn="1"/>
        </p:nvPicPr>
        <p:blipFill>
          <a:blip r:embed="rId2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295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  <p:sldLayoutId id="2147483712" r:id="rId14"/>
    <p:sldLayoutId id="2147483713" r:id="rId15"/>
    <p:sldLayoutId id="2147483714" r:id="rId16"/>
    <p:sldLayoutId id="2147483715" r:id="rId17"/>
    <p:sldLayoutId id="2147483716" r:id="rId18"/>
    <p:sldLayoutId id="2147483732" r:id="rId1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7C47D8B-F1BC-D151-4555-45A4631196E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474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2271F7A-A194-B7FE-41A8-AC6E69EDC62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362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49.xml"/><Relationship Id="rId4" Type="http://schemas.openxmlformats.org/officeDocument/2006/relationships/image" Target="../media/image4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49.xml"/><Relationship Id="rId5" Type="http://schemas.openxmlformats.org/officeDocument/2006/relationships/image" Target="../media/image45.png"/><Relationship Id="rId4" Type="http://schemas.openxmlformats.org/officeDocument/2006/relationships/image" Target="../media/image4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49.xml"/><Relationship Id="rId6" Type="http://schemas.openxmlformats.org/officeDocument/2006/relationships/image" Target="../media/image47.png"/><Relationship Id="rId5" Type="http://schemas.openxmlformats.org/officeDocument/2006/relationships/image" Target="../media/image45.png"/><Relationship Id="rId4" Type="http://schemas.openxmlformats.org/officeDocument/2006/relationships/image" Target="../media/image4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49.xml"/><Relationship Id="rId6" Type="http://schemas.openxmlformats.org/officeDocument/2006/relationships/image" Target="../media/image45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45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49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49.xml"/><Relationship Id="rId6" Type="http://schemas.openxmlformats.org/officeDocument/2006/relationships/image" Target="../media/image49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49.xml"/><Relationship Id="rId6" Type="http://schemas.openxmlformats.org/officeDocument/2006/relationships/image" Target="../media/image49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Relationship Id="rId9" Type="http://schemas.openxmlformats.org/officeDocument/2006/relationships/image" Target="../media/image4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4.png"/><Relationship Id="rId7" Type="http://schemas.openxmlformats.org/officeDocument/2006/relationships/image" Target="../media/image49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49.xml"/><Relationship Id="rId6" Type="http://schemas.openxmlformats.org/officeDocument/2006/relationships/image" Target="../media/image47.png"/><Relationship Id="rId5" Type="http://schemas.openxmlformats.org/officeDocument/2006/relationships/image" Target="../media/image51.png"/><Relationship Id="rId10" Type="http://schemas.openxmlformats.org/officeDocument/2006/relationships/image" Target="../media/image45.png"/><Relationship Id="rId4" Type="http://schemas.openxmlformats.org/officeDocument/2006/relationships/image" Target="../media/image46.png"/><Relationship Id="rId9" Type="http://schemas.openxmlformats.org/officeDocument/2006/relationships/image" Target="../media/image5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4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A1E2459-C294-6ABA-B25A-F7210A690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0366" y="2059182"/>
            <a:ext cx="3743268" cy="160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4368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9180AF1-F5A4-15A2-4B28-03FA54FA6DCD}"/>
              </a:ext>
            </a:extLst>
          </p:cNvPr>
          <p:cNvSpPr>
            <a:spLocks/>
          </p:cNvSpPr>
          <p:nvPr/>
        </p:nvSpPr>
        <p:spPr>
          <a:xfrm>
            <a:off x="2229492" y="4253500"/>
            <a:ext cx="4685016" cy="12637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4898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A green screen with black border&#10;&#10;Description automatically generated">
            <a:extLst>
              <a:ext uri="{FF2B5EF4-FFF2-40B4-BE49-F238E27FC236}">
                <a16:creationId xmlns:a16="http://schemas.microsoft.com/office/drawing/2014/main" id="{7644DF1F-23F6-936D-EB73-781798C7DB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550" y="2167441"/>
            <a:ext cx="7237100" cy="200179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14F251B-095E-C303-FD53-DEC91C845C35}"/>
              </a:ext>
            </a:extLst>
          </p:cNvPr>
          <p:cNvSpPr txBox="1"/>
          <p:nvPr/>
        </p:nvSpPr>
        <p:spPr>
          <a:xfrm>
            <a:off x="596490" y="819889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 men are there?</a:t>
            </a:r>
          </a:p>
        </p:txBody>
      </p:sp>
      <p:pic>
        <p:nvPicPr>
          <p:cNvPr id="4" name="Picture 3" descr="A cartoon of a person pushing a lawnmower&#10;&#10;Description automatically generated">
            <a:extLst>
              <a:ext uri="{FF2B5EF4-FFF2-40B4-BE49-F238E27FC236}">
                <a16:creationId xmlns:a16="http://schemas.microsoft.com/office/drawing/2014/main" id="{2AAA002B-1695-28DB-F9D5-EA3BCB279C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730" y="1690199"/>
            <a:ext cx="1049732" cy="1566878"/>
          </a:xfrm>
          <a:prstGeom prst="rect">
            <a:avLst/>
          </a:prstGeom>
        </p:spPr>
      </p:pic>
      <p:pic>
        <p:nvPicPr>
          <p:cNvPr id="1041" name="Picture 1040" descr="A red cube with a round top&#10;&#10;Description automatically generated">
            <a:extLst>
              <a:ext uri="{FF2B5EF4-FFF2-40B4-BE49-F238E27FC236}">
                <a16:creationId xmlns:a16="http://schemas.microsoft.com/office/drawing/2014/main" id="{DA6C4F03-F054-F4D5-2698-31B65B8A95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78121" y="5445855"/>
            <a:ext cx="479890" cy="677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133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A green screen with black border&#10;&#10;Description automatically generated">
            <a:extLst>
              <a:ext uri="{FF2B5EF4-FFF2-40B4-BE49-F238E27FC236}">
                <a16:creationId xmlns:a16="http://schemas.microsoft.com/office/drawing/2014/main" id="{7644DF1F-23F6-936D-EB73-781798C7DB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550" y="2167441"/>
            <a:ext cx="7237100" cy="200179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14F251B-095E-C303-FD53-DEC91C845C35}"/>
              </a:ext>
            </a:extLst>
          </p:cNvPr>
          <p:cNvSpPr txBox="1"/>
          <p:nvPr/>
        </p:nvSpPr>
        <p:spPr>
          <a:xfrm>
            <a:off x="596490" y="819889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 are there now?</a:t>
            </a:r>
          </a:p>
        </p:txBody>
      </p:sp>
      <p:pic>
        <p:nvPicPr>
          <p:cNvPr id="4" name="Picture 3" descr="A cartoon of a person pushing a lawnmower&#10;&#10;Description automatically generated">
            <a:extLst>
              <a:ext uri="{FF2B5EF4-FFF2-40B4-BE49-F238E27FC236}">
                <a16:creationId xmlns:a16="http://schemas.microsoft.com/office/drawing/2014/main" id="{2AAA002B-1695-28DB-F9D5-EA3BCB279C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730" y="1690199"/>
            <a:ext cx="1049732" cy="1566878"/>
          </a:xfrm>
          <a:prstGeom prst="rect">
            <a:avLst/>
          </a:prstGeom>
        </p:spPr>
      </p:pic>
      <p:pic>
        <p:nvPicPr>
          <p:cNvPr id="6" name="Picture 5" descr="A cartoon of a person pushing a lawnmower&#10;&#10;Description automatically generated">
            <a:extLst>
              <a:ext uri="{FF2B5EF4-FFF2-40B4-BE49-F238E27FC236}">
                <a16:creationId xmlns:a16="http://schemas.microsoft.com/office/drawing/2014/main" id="{20110C86-AFB9-F87B-BE65-FBB6CA8D91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6466" y="1652413"/>
            <a:ext cx="1049731" cy="1589176"/>
          </a:xfrm>
          <a:prstGeom prst="rect">
            <a:avLst/>
          </a:prstGeom>
        </p:spPr>
      </p:pic>
      <p:grpSp>
        <p:nvGrpSpPr>
          <p:cNvPr id="1036" name="Group 1035">
            <a:extLst>
              <a:ext uri="{FF2B5EF4-FFF2-40B4-BE49-F238E27FC236}">
                <a16:creationId xmlns:a16="http://schemas.microsoft.com/office/drawing/2014/main" id="{530C7E8F-0820-C912-CF77-4BAB6D194DFA}"/>
              </a:ext>
            </a:extLst>
          </p:cNvPr>
          <p:cNvGrpSpPr/>
          <p:nvPr/>
        </p:nvGrpSpPr>
        <p:grpSpPr>
          <a:xfrm>
            <a:off x="4491023" y="5223807"/>
            <a:ext cx="479890" cy="900013"/>
            <a:chOff x="6109335" y="5223807"/>
            <a:chExt cx="479890" cy="900013"/>
          </a:xfrm>
        </p:grpSpPr>
        <p:pic>
          <p:nvPicPr>
            <p:cNvPr id="1037" name="Picture 1036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67AC1C93-9CC5-CD17-92D2-59210F1A97C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109335" y="5445855"/>
              <a:ext cx="479890" cy="677965"/>
            </a:xfrm>
            <a:prstGeom prst="rect">
              <a:avLst/>
            </a:prstGeom>
          </p:spPr>
        </p:pic>
        <p:pic>
          <p:nvPicPr>
            <p:cNvPr id="1038" name="Picture 1037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D40B2EF9-EBCD-EC5D-BBFA-43EDEF7008B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109335" y="5223807"/>
              <a:ext cx="479890" cy="677965"/>
            </a:xfrm>
            <a:prstGeom prst="rect">
              <a:avLst/>
            </a:prstGeom>
          </p:spPr>
        </p:pic>
      </p:grpSp>
      <p:pic>
        <p:nvPicPr>
          <p:cNvPr id="1041" name="Picture 1040" descr="A red cube with a round top&#10;&#10;Description automatically generated">
            <a:extLst>
              <a:ext uri="{FF2B5EF4-FFF2-40B4-BE49-F238E27FC236}">
                <a16:creationId xmlns:a16="http://schemas.microsoft.com/office/drawing/2014/main" id="{DA6C4F03-F054-F4D5-2698-31B65B8A95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78121" y="5445855"/>
            <a:ext cx="479890" cy="677965"/>
          </a:xfrm>
          <a:prstGeom prst="rect">
            <a:avLst/>
          </a:prstGeom>
        </p:spPr>
      </p:pic>
      <p:sp>
        <p:nvSpPr>
          <p:cNvPr id="1043" name="TextBox 1042">
            <a:extLst>
              <a:ext uri="{FF2B5EF4-FFF2-40B4-BE49-F238E27FC236}">
                <a16:creationId xmlns:a16="http://schemas.microsoft.com/office/drawing/2014/main" id="{E97435CB-5634-DE5C-4DD9-84AAFA9FF52D}"/>
              </a:ext>
            </a:extLst>
          </p:cNvPr>
          <p:cNvSpPr txBox="1"/>
          <p:nvPr/>
        </p:nvSpPr>
        <p:spPr>
          <a:xfrm>
            <a:off x="556965" y="4526475"/>
            <a:ext cx="43449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 more than __ is __</a:t>
            </a:r>
          </a:p>
        </p:txBody>
      </p:sp>
      <p:sp>
        <p:nvSpPr>
          <p:cNvPr id="1044" name="TextBox 1043">
            <a:extLst>
              <a:ext uri="{FF2B5EF4-FFF2-40B4-BE49-F238E27FC236}">
                <a16:creationId xmlns:a16="http://schemas.microsoft.com/office/drawing/2014/main" id="{FD34D5E6-7C15-B8D1-C05F-146C7CDE7068}"/>
              </a:ext>
            </a:extLst>
          </p:cNvPr>
          <p:cNvSpPr txBox="1"/>
          <p:nvPr/>
        </p:nvSpPr>
        <p:spPr>
          <a:xfrm>
            <a:off x="3064022" y="4526475"/>
            <a:ext cx="618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045" name="TextBox 1044">
            <a:extLst>
              <a:ext uri="{FF2B5EF4-FFF2-40B4-BE49-F238E27FC236}">
                <a16:creationId xmlns:a16="http://schemas.microsoft.com/office/drawing/2014/main" id="{99FF6E3B-C863-E7B0-C257-D55899170EB4}"/>
              </a:ext>
            </a:extLst>
          </p:cNvPr>
          <p:cNvSpPr txBox="1"/>
          <p:nvPr/>
        </p:nvSpPr>
        <p:spPr>
          <a:xfrm>
            <a:off x="4169345" y="4526474"/>
            <a:ext cx="618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721009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1043" grpId="0"/>
      <p:bldP spid="1044" grpId="0"/>
      <p:bldP spid="104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A green screen with black border&#10;&#10;Description automatically generated">
            <a:extLst>
              <a:ext uri="{FF2B5EF4-FFF2-40B4-BE49-F238E27FC236}">
                <a16:creationId xmlns:a16="http://schemas.microsoft.com/office/drawing/2014/main" id="{7644DF1F-23F6-936D-EB73-781798C7DB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550" y="2167441"/>
            <a:ext cx="7237100" cy="200179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14F251B-095E-C303-FD53-DEC91C845C35}"/>
              </a:ext>
            </a:extLst>
          </p:cNvPr>
          <p:cNvSpPr txBox="1"/>
          <p:nvPr/>
        </p:nvSpPr>
        <p:spPr>
          <a:xfrm>
            <a:off x="596490" y="819889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 are there now?</a:t>
            </a:r>
          </a:p>
        </p:txBody>
      </p:sp>
      <p:pic>
        <p:nvPicPr>
          <p:cNvPr id="4" name="Picture 3" descr="A cartoon of a person pushing a lawnmower&#10;&#10;Description automatically generated">
            <a:extLst>
              <a:ext uri="{FF2B5EF4-FFF2-40B4-BE49-F238E27FC236}">
                <a16:creationId xmlns:a16="http://schemas.microsoft.com/office/drawing/2014/main" id="{2AAA002B-1695-28DB-F9D5-EA3BCB279C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730" y="1690199"/>
            <a:ext cx="1049732" cy="1566878"/>
          </a:xfrm>
          <a:prstGeom prst="rect">
            <a:avLst/>
          </a:prstGeom>
        </p:spPr>
      </p:pic>
      <p:pic>
        <p:nvPicPr>
          <p:cNvPr id="6" name="Picture 5" descr="A cartoon of a person pushing a lawnmower&#10;&#10;Description automatically generated">
            <a:extLst>
              <a:ext uri="{FF2B5EF4-FFF2-40B4-BE49-F238E27FC236}">
                <a16:creationId xmlns:a16="http://schemas.microsoft.com/office/drawing/2014/main" id="{20110C86-AFB9-F87B-BE65-FBB6CA8D91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6466" y="1652413"/>
            <a:ext cx="1049731" cy="1589176"/>
          </a:xfrm>
          <a:prstGeom prst="rect">
            <a:avLst/>
          </a:prstGeom>
        </p:spPr>
      </p:pic>
      <p:grpSp>
        <p:nvGrpSpPr>
          <p:cNvPr id="1030" name="Group 1029">
            <a:extLst>
              <a:ext uri="{FF2B5EF4-FFF2-40B4-BE49-F238E27FC236}">
                <a16:creationId xmlns:a16="http://schemas.microsoft.com/office/drawing/2014/main" id="{987ACDF8-18BB-EA1D-0824-63FE55524E66}"/>
              </a:ext>
            </a:extLst>
          </p:cNvPr>
          <p:cNvGrpSpPr/>
          <p:nvPr/>
        </p:nvGrpSpPr>
        <p:grpSpPr>
          <a:xfrm>
            <a:off x="5003925" y="5001757"/>
            <a:ext cx="479890" cy="1122063"/>
            <a:chOff x="6109335" y="5001757"/>
            <a:chExt cx="479890" cy="1122063"/>
          </a:xfrm>
        </p:grpSpPr>
        <p:pic>
          <p:nvPicPr>
            <p:cNvPr id="1031" name="Picture 1030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184EBF10-8F90-221A-7FC3-029C32CFB36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109335" y="5445855"/>
              <a:ext cx="479890" cy="677965"/>
            </a:xfrm>
            <a:prstGeom prst="rect">
              <a:avLst/>
            </a:prstGeom>
          </p:spPr>
        </p:pic>
        <p:pic>
          <p:nvPicPr>
            <p:cNvPr id="1032" name="Picture 1031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EEF20791-2D91-A438-738E-8B363245271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109335" y="5223807"/>
              <a:ext cx="479890" cy="677965"/>
            </a:xfrm>
            <a:prstGeom prst="rect">
              <a:avLst/>
            </a:prstGeom>
          </p:spPr>
        </p:pic>
        <p:pic>
          <p:nvPicPr>
            <p:cNvPr id="1033" name="Picture 1032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E01CCF41-F8EB-2F2B-7E46-5C4EB927117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109335" y="5001757"/>
              <a:ext cx="479890" cy="677965"/>
            </a:xfrm>
            <a:prstGeom prst="rect">
              <a:avLst/>
            </a:prstGeom>
          </p:spPr>
        </p:pic>
      </p:grpSp>
      <p:grpSp>
        <p:nvGrpSpPr>
          <p:cNvPr id="1036" name="Group 1035">
            <a:extLst>
              <a:ext uri="{FF2B5EF4-FFF2-40B4-BE49-F238E27FC236}">
                <a16:creationId xmlns:a16="http://schemas.microsoft.com/office/drawing/2014/main" id="{530C7E8F-0820-C912-CF77-4BAB6D194DFA}"/>
              </a:ext>
            </a:extLst>
          </p:cNvPr>
          <p:cNvGrpSpPr/>
          <p:nvPr/>
        </p:nvGrpSpPr>
        <p:grpSpPr>
          <a:xfrm>
            <a:off x="4491023" y="5223807"/>
            <a:ext cx="479890" cy="900013"/>
            <a:chOff x="6109335" y="5223807"/>
            <a:chExt cx="479890" cy="900013"/>
          </a:xfrm>
        </p:grpSpPr>
        <p:pic>
          <p:nvPicPr>
            <p:cNvPr id="1037" name="Picture 1036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67AC1C93-9CC5-CD17-92D2-59210F1A97C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109335" y="5445855"/>
              <a:ext cx="479890" cy="677965"/>
            </a:xfrm>
            <a:prstGeom prst="rect">
              <a:avLst/>
            </a:prstGeom>
          </p:spPr>
        </p:pic>
        <p:pic>
          <p:nvPicPr>
            <p:cNvPr id="1038" name="Picture 1037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D40B2EF9-EBCD-EC5D-BBFA-43EDEF7008B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109335" y="5223807"/>
              <a:ext cx="479890" cy="677965"/>
            </a:xfrm>
            <a:prstGeom prst="rect">
              <a:avLst/>
            </a:prstGeom>
          </p:spPr>
        </p:pic>
      </p:grpSp>
      <p:pic>
        <p:nvPicPr>
          <p:cNvPr id="1041" name="Picture 1040" descr="A red cube with a round top&#10;&#10;Description automatically generated">
            <a:extLst>
              <a:ext uri="{FF2B5EF4-FFF2-40B4-BE49-F238E27FC236}">
                <a16:creationId xmlns:a16="http://schemas.microsoft.com/office/drawing/2014/main" id="{DA6C4F03-F054-F4D5-2698-31B65B8A95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78121" y="5445855"/>
            <a:ext cx="479890" cy="677965"/>
          </a:xfrm>
          <a:prstGeom prst="rect">
            <a:avLst/>
          </a:prstGeom>
        </p:spPr>
      </p:pic>
      <p:sp>
        <p:nvSpPr>
          <p:cNvPr id="1043" name="TextBox 1042">
            <a:extLst>
              <a:ext uri="{FF2B5EF4-FFF2-40B4-BE49-F238E27FC236}">
                <a16:creationId xmlns:a16="http://schemas.microsoft.com/office/drawing/2014/main" id="{E97435CB-5634-DE5C-4DD9-84AAFA9FF52D}"/>
              </a:ext>
            </a:extLst>
          </p:cNvPr>
          <p:cNvSpPr txBox="1"/>
          <p:nvPr/>
        </p:nvSpPr>
        <p:spPr>
          <a:xfrm>
            <a:off x="556965" y="4526475"/>
            <a:ext cx="43449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 more than __ is __</a:t>
            </a:r>
          </a:p>
        </p:txBody>
      </p:sp>
      <p:sp>
        <p:nvSpPr>
          <p:cNvPr id="1044" name="TextBox 1043">
            <a:extLst>
              <a:ext uri="{FF2B5EF4-FFF2-40B4-BE49-F238E27FC236}">
                <a16:creationId xmlns:a16="http://schemas.microsoft.com/office/drawing/2014/main" id="{FD34D5E6-7C15-B8D1-C05F-146C7CDE7068}"/>
              </a:ext>
            </a:extLst>
          </p:cNvPr>
          <p:cNvSpPr txBox="1"/>
          <p:nvPr/>
        </p:nvSpPr>
        <p:spPr>
          <a:xfrm>
            <a:off x="3064022" y="4526475"/>
            <a:ext cx="618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045" name="TextBox 1044">
            <a:extLst>
              <a:ext uri="{FF2B5EF4-FFF2-40B4-BE49-F238E27FC236}">
                <a16:creationId xmlns:a16="http://schemas.microsoft.com/office/drawing/2014/main" id="{99FF6E3B-C863-E7B0-C257-D55899170EB4}"/>
              </a:ext>
            </a:extLst>
          </p:cNvPr>
          <p:cNvSpPr txBox="1"/>
          <p:nvPr/>
        </p:nvSpPr>
        <p:spPr>
          <a:xfrm>
            <a:off x="4169345" y="4526474"/>
            <a:ext cx="618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pic>
        <p:nvPicPr>
          <p:cNvPr id="2" name="Picture 1" descr="A cartoon of a child pushing a lawnmower&#10;&#10;Description automatically generated">
            <a:extLst>
              <a:ext uri="{FF2B5EF4-FFF2-40B4-BE49-F238E27FC236}">
                <a16:creationId xmlns:a16="http://schemas.microsoft.com/office/drawing/2014/main" id="{2D0C380C-5163-A89A-BA2B-50766C0190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30823" y="2145476"/>
            <a:ext cx="1050589" cy="1581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536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1043" grpId="0"/>
      <p:bldP spid="1044" grpId="0"/>
      <p:bldP spid="104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A green screen with black border&#10;&#10;Description automatically generated">
            <a:extLst>
              <a:ext uri="{FF2B5EF4-FFF2-40B4-BE49-F238E27FC236}">
                <a16:creationId xmlns:a16="http://schemas.microsoft.com/office/drawing/2014/main" id="{7644DF1F-23F6-936D-EB73-781798C7DB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550" y="2167441"/>
            <a:ext cx="7237100" cy="200179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14F251B-095E-C303-FD53-DEC91C845C35}"/>
              </a:ext>
            </a:extLst>
          </p:cNvPr>
          <p:cNvSpPr txBox="1"/>
          <p:nvPr/>
        </p:nvSpPr>
        <p:spPr>
          <a:xfrm>
            <a:off x="596490" y="819889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 are there now?</a:t>
            </a:r>
          </a:p>
        </p:txBody>
      </p:sp>
      <p:pic>
        <p:nvPicPr>
          <p:cNvPr id="4" name="Picture 3" descr="A cartoon of a person pushing a lawnmower&#10;&#10;Description automatically generated">
            <a:extLst>
              <a:ext uri="{FF2B5EF4-FFF2-40B4-BE49-F238E27FC236}">
                <a16:creationId xmlns:a16="http://schemas.microsoft.com/office/drawing/2014/main" id="{2AAA002B-1695-28DB-F9D5-EA3BCB279C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730" y="1690199"/>
            <a:ext cx="1049732" cy="1566878"/>
          </a:xfrm>
          <a:prstGeom prst="rect">
            <a:avLst/>
          </a:prstGeom>
        </p:spPr>
      </p:pic>
      <p:pic>
        <p:nvPicPr>
          <p:cNvPr id="6" name="Picture 5" descr="A cartoon of a person pushing a lawnmower&#10;&#10;Description automatically generated">
            <a:extLst>
              <a:ext uri="{FF2B5EF4-FFF2-40B4-BE49-F238E27FC236}">
                <a16:creationId xmlns:a16="http://schemas.microsoft.com/office/drawing/2014/main" id="{20110C86-AFB9-F87B-BE65-FBB6CA8D91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6466" y="1652413"/>
            <a:ext cx="1049731" cy="1589176"/>
          </a:xfrm>
          <a:prstGeom prst="rect">
            <a:avLst/>
          </a:prstGeom>
        </p:spPr>
      </p:pic>
      <p:pic>
        <p:nvPicPr>
          <p:cNvPr id="10" name="Picture 9" descr="A cartoon of a child pushing a lawnmower&#10;&#10;Description automatically generated">
            <a:extLst>
              <a:ext uri="{FF2B5EF4-FFF2-40B4-BE49-F238E27FC236}">
                <a16:creationId xmlns:a16="http://schemas.microsoft.com/office/drawing/2014/main" id="{F2D8E265-BAA6-D9B8-A82D-04CF943361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30823" y="2145476"/>
            <a:ext cx="1050589" cy="1581458"/>
          </a:xfrm>
          <a:prstGeom prst="rect">
            <a:avLst/>
          </a:prstGeom>
        </p:spPr>
      </p:pic>
      <p:grpSp>
        <p:nvGrpSpPr>
          <p:cNvPr id="63" name="Group 62">
            <a:extLst>
              <a:ext uri="{FF2B5EF4-FFF2-40B4-BE49-F238E27FC236}">
                <a16:creationId xmlns:a16="http://schemas.microsoft.com/office/drawing/2014/main" id="{7708D828-4386-9E87-EBFF-E1CC6A773221}"/>
              </a:ext>
            </a:extLst>
          </p:cNvPr>
          <p:cNvGrpSpPr/>
          <p:nvPr/>
        </p:nvGrpSpPr>
        <p:grpSpPr>
          <a:xfrm>
            <a:off x="5516827" y="4779707"/>
            <a:ext cx="479890" cy="1344113"/>
            <a:chOff x="6109335" y="4779707"/>
            <a:chExt cx="479890" cy="1344113"/>
          </a:xfrm>
        </p:grpSpPr>
        <p:pic>
          <p:nvPicPr>
            <p:cNvPr id="1024" name="Picture 1023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F884E34C-E729-7CC7-1FA1-559DB87CF3B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109335" y="5445855"/>
              <a:ext cx="479890" cy="677965"/>
            </a:xfrm>
            <a:prstGeom prst="rect">
              <a:avLst/>
            </a:prstGeom>
          </p:spPr>
        </p:pic>
        <p:pic>
          <p:nvPicPr>
            <p:cNvPr id="1025" name="Picture 1024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7E2F45A0-1835-5AB0-7DC1-7CFD771AF43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109335" y="5223807"/>
              <a:ext cx="479890" cy="677965"/>
            </a:xfrm>
            <a:prstGeom prst="rect">
              <a:avLst/>
            </a:prstGeom>
          </p:spPr>
        </p:pic>
        <p:pic>
          <p:nvPicPr>
            <p:cNvPr id="1027" name="Picture 1026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953788FB-7CEB-1323-1F1F-A23D533A8AE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109335" y="5001757"/>
              <a:ext cx="479890" cy="677965"/>
            </a:xfrm>
            <a:prstGeom prst="rect">
              <a:avLst/>
            </a:prstGeom>
          </p:spPr>
        </p:pic>
        <p:pic>
          <p:nvPicPr>
            <p:cNvPr id="1028" name="Picture 1027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08DB7105-716D-882F-17E7-7CEDA062ACF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109335" y="4779707"/>
              <a:ext cx="479890" cy="677965"/>
            </a:xfrm>
            <a:prstGeom prst="rect">
              <a:avLst/>
            </a:prstGeom>
          </p:spPr>
        </p:pic>
      </p:grpSp>
      <p:grpSp>
        <p:nvGrpSpPr>
          <p:cNvPr id="1030" name="Group 1029">
            <a:extLst>
              <a:ext uri="{FF2B5EF4-FFF2-40B4-BE49-F238E27FC236}">
                <a16:creationId xmlns:a16="http://schemas.microsoft.com/office/drawing/2014/main" id="{987ACDF8-18BB-EA1D-0824-63FE55524E66}"/>
              </a:ext>
            </a:extLst>
          </p:cNvPr>
          <p:cNvGrpSpPr/>
          <p:nvPr/>
        </p:nvGrpSpPr>
        <p:grpSpPr>
          <a:xfrm>
            <a:off x="5003925" y="5001757"/>
            <a:ext cx="479890" cy="1122063"/>
            <a:chOff x="6109335" y="5001757"/>
            <a:chExt cx="479890" cy="1122063"/>
          </a:xfrm>
        </p:grpSpPr>
        <p:pic>
          <p:nvPicPr>
            <p:cNvPr id="1031" name="Picture 1030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184EBF10-8F90-221A-7FC3-029C32CFB36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109335" y="5445855"/>
              <a:ext cx="479890" cy="677965"/>
            </a:xfrm>
            <a:prstGeom prst="rect">
              <a:avLst/>
            </a:prstGeom>
          </p:spPr>
        </p:pic>
        <p:pic>
          <p:nvPicPr>
            <p:cNvPr id="1032" name="Picture 1031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EEF20791-2D91-A438-738E-8B363245271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109335" y="5223807"/>
              <a:ext cx="479890" cy="677965"/>
            </a:xfrm>
            <a:prstGeom prst="rect">
              <a:avLst/>
            </a:prstGeom>
          </p:spPr>
        </p:pic>
        <p:pic>
          <p:nvPicPr>
            <p:cNvPr id="1033" name="Picture 1032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E01CCF41-F8EB-2F2B-7E46-5C4EB927117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109335" y="5001757"/>
              <a:ext cx="479890" cy="677965"/>
            </a:xfrm>
            <a:prstGeom prst="rect">
              <a:avLst/>
            </a:prstGeom>
          </p:spPr>
        </p:pic>
      </p:grpSp>
      <p:grpSp>
        <p:nvGrpSpPr>
          <p:cNvPr id="1036" name="Group 1035">
            <a:extLst>
              <a:ext uri="{FF2B5EF4-FFF2-40B4-BE49-F238E27FC236}">
                <a16:creationId xmlns:a16="http://schemas.microsoft.com/office/drawing/2014/main" id="{530C7E8F-0820-C912-CF77-4BAB6D194DFA}"/>
              </a:ext>
            </a:extLst>
          </p:cNvPr>
          <p:cNvGrpSpPr/>
          <p:nvPr/>
        </p:nvGrpSpPr>
        <p:grpSpPr>
          <a:xfrm>
            <a:off x="4491023" y="5223807"/>
            <a:ext cx="479890" cy="900013"/>
            <a:chOff x="6109335" y="5223807"/>
            <a:chExt cx="479890" cy="900013"/>
          </a:xfrm>
        </p:grpSpPr>
        <p:pic>
          <p:nvPicPr>
            <p:cNvPr id="1037" name="Picture 1036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67AC1C93-9CC5-CD17-92D2-59210F1A97C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109335" y="5445855"/>
              <a:ext cx="479890" cy="677965"/>
            </a:xfrm>
            <a:prstGeom prst="rect">
              <a:avLst/>
            </a:prstGeom>
          </p:spPr>
        </p:pic>
        <p:pic>
          <p:nvPicPr>
            <p:cNvPr id="1038" name="Picture 1037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D40B2EF9-EBCD-EC5D-BBFA-43EDEF7008B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109335" y="5223807"/>
              <a:ext cx="479890" cy="677965"/>
            </a:xfrm>
            <a:prstGeom prst="rect">
              <a:avLst/>
            </a:prstGeom>
          </p:spPr>
        </p:pic>
      </p:grpSp>
      <p:pic>
        <p:nvPicPr>
          <p:cNvPr id="1041" name="Picture 1040" descr="A red cube with a round top&#10;&#10;Description automatically generated">
            <a:extLst>
              <a:ext uri="{FF2B5EF4-FFF2-40B4-BE49-F238E27FC236}">
                <a16:creationId xmlns:a16="http://schemas.microsoft.com/office/drawing/2014/main" id="{DA6C4F03-F054-F4D5-2698-31B65B8A95B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78121" y="5445855"/>
            <a:ext cx="479890" cy="677965"/>
          </a:xfrm>
          <a:prstGeom prst="rect">
            <a:avLst/>
          </a:prstGeom>
        </p:spPr>
      </p:pic>
      <p:sp>
        <p:nvSpPr>
          <p:cNvPr id="1043" name="TextBox 1042">
            <a:extLst>
              <a:ext uri="{FF2B5EF4-FFF2-40B4-BE49-F238E27FC236}">
                <a16:creationId xmlns:a16="http://schemas.microsoft.com/office/drawing/2014/main" id="{E97435CB-5634-DE5C-4DD9-84AAFA9FF52D}"/>
              </a:ext>
            </a:extLst>
          </p:cNvPr>
          <p:cNvSpPr txBox="1"/>
          <p:nvPr/>
        </p:nvSpPr>
        <p:spPr>
          <a:xfrm>
            <a:off x="556965" y="4526475"/>
            <a:ext cx="43449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 more than __ is __</a:t>
            </a:r>
          </a:p>
        </p:txBody>
      </p:sp>
      <p:sp>
        <p:nvSpPr>
          <p:cNvPr id="1044" name="TextBox 1043">
            <a:extLst>
              <a:ext uri="{FF2B5EF4-FFF2-40B4-BE49-F238E27FC236}">
                <a16:creationId xmlns:a16="http://schemas.microsoft.com/office/drawing/2014/main" id="{FD34D5E6-7C15-B8D1-C05F-146C7CDE7068}"/>
              </a:ext>
            </a:extLst>
          </p:cNvPr>
          <p:cNvSpPr txBox="1"/>
          <p:nvPr/>
        </p:nvSpPr>
        <p:spPr>
          <a:xfrm>
            <a:off x="3064022" y="4526475"/>
            <a:ext cx="618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045" name="TextBox 1044">
            <a:extLst>
              <a:ext uri="{FF2B5EF4-FFF2-40B4-BE49-F238E27FC236}">
                <a16:creationId xmlns:a16="http://schemas.microsoft.com/office/drawing/2014/main" id="{99FF6E3B-C863-E7B0-C257-D55899170EB4}"/>
              </a:ext>
            </a:extLst>
          </p:cNvPr>
          <p:cNvSpPr txBox="1"/>
          <p:nvPr/>
        </p:nvSpPr>
        <p:spPr>
          <a:xfrm>
            <a:off x="4169345" y="4526474"/>
            <a:ext cx="618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pic>
        <p:nvPicPr>
          <p:cNvPr id="2" name="Picture 1" descr="A cartoon of a person pushing a lawnmower&#10;&#10;Description automatically generated">
            <a:extLst>
              <a:ext uri="{FF2B5EF4-FFF2-40B4-BE49-F238E27FC236}">
                <a16:creationId xmlns:a16="http://schemas.microsoft.com/office/drawing/2014/main" id="{C4835994-A974-015F-4CCC-146F7599D22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04558" y="1603175"/>
            <a:ext cx="1049731" cy="1565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744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1043" grpId="0"/>
      <p:bldP spid="1044" grpId="0"/>
      <p:bldP spid="104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A green screen with black border&#10;&#10;Description automatically generated">
            <a:extLst>
              <a:ext uri="{FF2B5EF4-FFF2-40B4-BE49-F238E27FC236}">
                <a16:creationId xmlns:a16="http://schemas.microsoft.com/office/drawing/2014/main" id="{7644DF1F-23F6-936D-EB73-781798C7DB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550" y="2167441"/>
            <a:ext cx="7237100" cy="200179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14F251B-095E-C303-FD53-DEC91C845C35}"/>
              </a:ext>
            </a:extLst>
          </p:cNvPr>
          <p:cNvSpPr txBox="1"/>
          <p:nvPr/>
        </p:nvSpPr>
        <p:spPr>
          <a:xfrm>
            <a:off x="596490" y="819889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 are there now?</a:t>
            </a:r>
          </a:p>
        </p:txBody>
      </p:sp>
      <p:pic>
        <p:nvPicPr>
          <p:cNvPr id="4" name="Picture 3" descr="A cartoon of a person pushing a lawnmower&#10;&#10;Description automatically generated">
            <a:extLst>
              <a:ext uri="{FF2B5EF4-FFF2-40B4-BE49-F238E27FC236}">
                <a16:creationId xmlns:a16="http://schemas.microsoft.com/office/drawing/2014/main" id="{2AAA002B-1695-28DB-F9D5-EA3BCB279C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730" y="1690199"/>
            <a:ext cx="1049732" cy="1566878"/>
          </a:xfrm>
          <a:prstGeom prst="rect">
            <a:avLst/>
          </a:prstGeom>
        </p:spPr>
      </p:pic>
      <p:pic>
        <p:nvPicPr>
          <p:cNvPr id="6" name="Picture 5" descr="A cartoon of a person pushing a lawnmower&#10;&#10;Description automatically generated">
            <a:extLst>
              <a:ext uri="{FF2B5EF4-FFF2-40B4-BE49-F238E27FC236}">
                <a16:creationId xmlns:a16="http://schemas.microsoft.com/office/drawing/2014/main" id="{20110C86-AFB9-F87B-BE65-FBB6CA8D91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6466" y="1652413"/>
            <a:ext cx="1049731" cy="1589176"/>
          </a:xfrm>
          <a:prstGeom prst="rect">
            <a:avLst/>
          </a:prstGeom>
        </p:spPr>
      </p:pic>
      <p:pic>
        <p:nvPicPr>
          <p:cNvPr id="10" name="Picture 9" descr="A cartoon of a child pushing a lawnmower&#10;&#10;Description automatically generated">
            <a:extLst>
              <a:ext uri="{FF2B5EF4-FFF2-40B4-BE49-F238E27FC236}">
                <a16:creationId xmlns:a16="http://schemas.microsoft.com/office/drawing/2014/main" id="{F2D8E265-BAA6-D9B8-A82D-04CF943361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30823" y="2145476"/>
            <a:ext cx="1050589" cy="1581458"/>
          </a:xfrm>
          <a:prstGeom prst="rect">
            <a:avLst/>
          </a:prstGeom>
        </p:spPr>
      </p:pic>
      <p:pic>
        <p:nvPicPr>
          <p:cNvPr id="14" name="Picture 13" descr="A cartoon of a person pushing a lawnmower&#10;&#10;Description automatically generated">
            <a:extLst>
              <a:ext uri="{FF2B5EF4-FFF2-40B4-BE49-F238E27FC236}">
                <a16:creationId xmlns:a16="http://schemas.microsoft.com/office/drawing/2014/main" id="{B0880527-E0D6-64EF-A04E-CB3B7C98814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04558" y="1603175"/>
            <a:ext cx="1049731" cy="1565162"/>
          </a:xfrm>
          <a:prstGeom prst="rect">
            <a:avLst/>
          </a:prstGeom>
        </p:spPr>
      </p:pic>
      <p:pic>
        <p:nvPicPr>
          <p:cNvPr id="19" name="Picture 18" descr="A cartoon of a person pushing a lawnmower&#10;&#10;Description automatically generated">
            <a:extLst>
              <a:ext uri="{FF2B5EF4-FFF2-40B4-BE49-F238E27FC236}">
                <a16:creationId xmlns:a16="http://schemas.microsoft.com/office/drawing/2014/main" id="{74F4E3A6-D8E8-0D59-785A-0A71FC78FC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3167" y="2458150"/>
            <a:ext cx="1049732" cy="1566878"/>
          </a:xfrm>
          <a:prstGeom prst="rect">
            <a:avLst/>
          </a:prstGeom>
        </p:spPr>
      </p:pic>
      <p:grpSp>
        <p:nvGrpSpPr>
          <p:cNvPr id="62" name="Group 61">
            <a:extLst>
              <a:ext uri="{FF2B5EF4-FFF2-40B4-BE49-F238E27FC236}">
                <a16:creationId xmlns:a16="http://schemas.microsoft.com/office/drawing/2014/main" id="{5853C1DB-58EF-2250-7189-E21B76E54DA7}"/>
              </a:ext>
            </a:extLst>
          </p:cNvPr>
          <p:cNvGrpSpPr/>
          <p:nvPr/>
        </p:nvGrpSpPr>
        <p:grpSpPr>
          <a:xfrm>
            <a:off x="6029729" y="4557657"/>
            <a:ext cx="479890" cy="1566163"/>
            <a:chOff x="6109335" y="4557657"/>
            <a:chExt cx="479890" cy="1566163"/>
          </a:xfrm>
        </p:grpSpPr>
        <p:pic>
          <p:nvPicPr>
            <p:cNvPr id="53" name="Picture 52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92C54126-6D48-B019-3361-2E77D0D9799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109335" y="5445855"/>
              <a:ext cx="479890" cy="677965"/>
            </a:xfrm>
            <a:prstGeom prst="rect">
              <a:avLst/>
            </a:prstGeom>
          </p:spPr>
        </p:pic>
        <p:pic>
          <p:nvPicPr>
            <p:cNvPr id="54" name="Picture 53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05F01845-D2AB-DD77-4B19-4A668667CA0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109335" y="5223807"/>
              <a:ext cx="479890" cy="677965"/>
            </a:xfrm>
            <a:prstGeom prst="rect">
              <a:avLst/>
            </a:prstGeom>
          </p:spPr>
        </p:pic>
        <p:pic>
          <p:nvPicPr>
            <p:cNvPr id="55" name="Picture 54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3BC4DF84-9C62-759A-A966-E3FF196D4F4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109335" y="5001757"/>
              <a:ext cx="479890" cy="677965"/>
            </a:xfrm>
            <a:prstGeom prst="rect">
              <a:avLst/>
            </a:prstGeom>
          </p:spPr>
        </p:pic>
        <p:pic>
          <p:nvPicPr>
            <p:cNvPr id="56" name="Picture 55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087CFA5D-2542-EDDE-7FDB-F8D5A6F95E3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109335" y="4779707"/>
              <a:ext cx="479890" cy="677965"/>
            </a:xfrm>
            <a:prstGeom prst="rect">
              <a:avLst/>
            </a:prstGeom>
          </p:spPr>
        </p:pic>
        <p:pic>
          <p:nvPicPr>
            <p:cNvPr id="57" name="Picture 56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59D6CE93-FE20-7728-9E33-76104D88394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109335" y="4557657"/>
              <a:ext cx="479890" cy="677965"/>
            </a:xfrm>
            <a:prstGeom prst="rect">
              <a:avLst/>
            </a:prstGeom>
          </p:spPr>
        </p:pic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7708D828-4386-9E87-EBFF-E1CC6A773221}"/>
              </a:ext>
            </a:extLst>
          </p:cNvPr>
          <p:cNvGrpSpPr/>
          <p:nvPr/>
        </p:nvGrpSpPr>
        <p:grpSpPr>
          <a:xfrm>
            <a:off x="5516827" y="4779707"/>
            <a:ext cx="479890" cy="1344113"/>
            <a:chOff x="6109335" y="4779707"/>
            <a:chExt cx="479890" cy="1344113"/>
          </a:xfrm>
        </p:grpSpPr>
        <p:pic>
          <p:nvPicPr>
            <p:cNvPr id="1024" name="Picture 1023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F884E34C-E729-7CC7-1FA1-559DB87CF3B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109335" y="5445855"/>
              <a:ext cx="479890" cy="677965"/>
            </a:xfrm>
            <a:prstGeom prst="rect">
              <a:avLst/>
            </a:prstGeom>
          </p:spPr>
        </p:pic>
        <p:pic>
          <p:nvPicPr>
            <p:cNvPr id="1025" name="Picture 1024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7E2F45A0-1835-5AB0-7DC1-7CFD771AF43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109335" y="5223807"/>
              <a:ext cx="479890" cy="677965"/>
            </a:xfrm>
            <a:prstGeom prst="rect">
              <a:avLst/>
            </a:prstGeom>
          </p:spPr>
        </p:pic>
        <p:pic>
          <p:nvPicPr>
            <p:cNvPr id="1027" name="Picture 1026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953788FB-7CEB-1323-1F1F-A23D533A8AE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109335" y="5001757"/>
              <a:ext cx="479890" cy="677965"/>
            </a:xfrm>
            <a:prstGeom prst="rect">
              <a:avLst/>
            </a:prstGeom>
          </p:spPr>
        </p:pic>
        <p:pic>
          <p:nvPicPr>
            <p:cNvPr id="1028" name="Picture 1027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08DB7105-716D-882F-17E7-7CEDA062ACF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109335" y="4779707"/>
              <a:ext cx="479890" cy="677965"/>
            </a:xfrm>
            <a:prstGeom prst="rect">
              <a:avLst/>
            </a:prstGeom>
          </p:spPr>
        </p:pic>
      </p:grpSp>
      <p:grpSp>
        <p:nvGrpSpPr>
          <p:cNvPr id="1030" name="Group 1029">
            <a:extLst>
              <a:ext uri="{FF2B5EF4-FFF2-40B4-BE49-F238E27FC236}">
                <a16:creationId xmlns:a16="http://schemas.microsoft.com/office/drawing/2014/main" id="{987ACDF8-18BB-EA1D-0824-63FE55524E66}"/>
              </a:ext>
            </a:extLst>
          </p:cNvPr>
          <p:cNvGrpSpPr/>
          <p:nvPr/>
        </p:nvGrpSpPr>
        <p:grpSpPr>
          <a:xfrm>
            <a:off x="5003925" y="5001757"/>
            <a:ext cx="479890" cy="1122063"/>
            <a:chOff x="6109335" y="5001757"/>
            <a:chExt cx="479890" cy="1122063"/>
          </a:xfrm>
        </p:grpSpPr>
        <p:pic>
          <p:nvPicPr>
            <p:cNvPr id="1031" name="Picture 1030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184EBF10-8F90-221A-7FC3-029C32CFB36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109335" y="5445855"/>
              <a:ext cx="479890" cy="677965"/>
            </a:xfrm>
            <a:prstGeom prst="rect">
              <a:avLst/>
            </a:prstGeom>
          </p:spPr>
        </p:pic>
        <p:pic>
          <p:nvPicPr>
            <p:cNvPr id="1032" name="Picture 1031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EEF20791-2D91-A438-738E-8B363245271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109335" y="5223807"/>
              <a:ext cx="479890" cy="677965"/>
            </a:xfrm>
            <a:prstGeom prst="rect">
              <a:avLst/>
            </a:prstGeom>
          </p:spPr>
        </p:pic>
        <p:pic>
          <p:nvPicPr>
            <p:cNvPr id="1033" name="Picture 1032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E01CCF41-F8EB-2F2B-7E46-5C4EB927117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109335" y="5001757"/>
              <a:ext cx="479890" cy="677965"/>
            </a:xfrm>
            <a:prstGeom prst="rect">
              <a:avLst/>
            </a:prstGeom>
          </p:spPr>
        </p:pic>
      </p:grpSp>
      <p:grpSp>
        <p:nvGrpSpPr>
          <p:cNvPr id="1036" name="Group 1035">
            <a:extLst>
              <a:ext uri="{FF2B5EF4-FFF2-40B4-BE49-F238E27FC236}">
                <a16:creationId xmlns:a16="http://schemas.microsoft.com/office/drawing/2014/main" id="{530C7E8F-0820-C912-CF77-4BAB6D194DFA}"/>
              </a:ext>
            </a:extLst>
          </p:cNvPr>
          <p:cNvGrpSpPr/>
          <p:nvPr/>
        </p:nvGrpSpPr>
        <p:grpSpPr>
          <a:xfrm>
            <a:off x="4491023" y="5223807"/>
            <a:ext cx="479890" cy="900013"/>
            <a:chOff x="6109335" y="5223807"/>
            <a:chExt cx="479890" cy="900013"/>
          </a:xfrm>
        </p:grpSpPr>
        <p:pic>
          <p:nvPicPr>
            <p:cNvPr id="1037" name="Picture 1036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67AC1C93-9CC5-CD17-92D2-59210F1A97C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109335" y="5445855"/>
              <a:ext cx="479890" cy="677965"/>
            </a:xfrm>
            <a:prstGeom prst="rect">
              <a:avLst/>
            </a:prstGeom>
          </p:spPr>
        </p:pic>
        <p:pic>
          <p:nvPicPr>
            <p:cNvPr id="1038" name="Picture 1037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D40B2EF9-EBCD-EC5D-BBFA-43EDEF7008B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109335" y="5223807"/>
              <a:ext cx="479890" cy="677965"/>
            </a:xfrm>
            <a:prstGeom prst="rect">
              <a:avLst/>
            </a:prstGeom>
          </p:spPr>
        </p:pic>
      </p:grpSp>
      <p:pic>
        <p:nvPicPr>
          <p:cNvPr id="1041" name="Picture 1040" descr="A red cube with a round top&#10;&#10;Description automatically generated">
            <a:extLst>
              <a:ext uri="{FF2B5EF4-FFF2-40B4-BE49-F238E27FC236}">
                <a16:creationId xmlns:a16="http://schemas.microsoft.com/office/drawing/2014/main" id="{DA6C4F03-F054-F4D5-2698-31B65B8A95B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78121" y="5445855"/>
            <a:ext cx="479890" cy="677965"/>
          </a:xfrm>
          <a:prstGeom prst="rect">
            <a:avLst/>
          </a:prstGeom>
        </p:spPr>
      </p:pic>
      <p:sp>
        <p:nvSpPr>
          <p:cNvPr id="1043" name="TextBox 1042">
            <a:extLst>
              <a:ext uri="{FF2B5EF4-FFF2-40B4-BE49-F238E27FC236}">
                <a16:creationId xmlns:a16="http://schemas.microsoft.com/office/drawing/2014/main" id="{E97435CB-5634-DE5C-4DD9-84AAFA9FF52D}"/>
              </a:ext>
            </a:extLst>
          </p:cNvPr>
          <p:cNvSpPr txBox="1"/>
          <p:nvPr/>
        </p:nvSpPr>
        <p:spPr>
          <a:xfrm>
            <a:off x="556965" y="4526475"/>
            <a:ext cx="43449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 more than __ is __</a:t>
            </a:r>
          </a:p>
        </p:txBody>
      </p:sp>
      <p:sp>
        <p:nvSpPr>
          <p:cNvPr id="1044" name="TextBox 1043">
            <a:extLst>
              <a:ext uri="{FF2B5EF4-FFF2-40B4-BE49-F238E27FC236}">
                <a16:creationId xmlns:a16="http://schemas.microsoft.com/office/drawing/2014/main" id="{FD34D5E6-7C15-B8D1-C05F-146C7CDE7068}"/>
              </a:ext>
            </a:extLst>
          </p:cNvPr>
          <p:cNvSpPr txBox="1"/>
          <p:nvPr/>
        </p:nvSpPr>
        <p:spPr>
          <a:xfrm>
            <a:off x="3064022" y="4526475"/>
            <a:ext cx="618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045" name="TextBox 1044">
            <a:extLst>
              <a:ext uri="{FF2B5EF4-FFF2-40B4-BE49-F238E27FC236}">
                <a16:creationId xmlns:a16="http://schemas.microsoft.com/office/drawing/2014/main" id="{99FF6E3B-C863-E7B0-C257-D55899170EB4}"/>
              </a:ext>
            </a:extLst>
          </p:cNvPr>
          <p:cNvSpPr txBox="1"/>
          <p:nvPr/>
        </p:nvSpPr>
        <p:spPr>
          <a:xfrm>
            <a:off x="4169345" y="4526474"/>
            <a:ext cx="618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78814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1043" grpId="0"/>
      <p:bldP spid="1044" grpId="0"/>
      <p:bldP spid="104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A green screen with black border&#10;&#10;Description automatically generated">
            <a:extLst>
              <a:ext uri="{FF2B5EF4-FFF2-40B4-BE49-F238E27FC236}">
                <a16:creationId xmlns:a16="http://schemas.microsoft.com/office/drawing/2014/main" id="{7644DF1F-23F6-936D-EB73-781798C7DB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550" y="2167441"/>
            <a:ext cx="7237100" cy="200179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14F251B-095E-C303-FD53-DEC91C845C35}"/>
              </a:ext>
            </a:extLst>
          </p:cNvPr>
          <p:cNvSpPr txBox="1"/>
          <p:nvPr/>
        </p:nvSpPr>
        <p:spPr>
          <a:xfrm>
            <a:off x="596490" y="819889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 are there now?</a:t>
            </a:r>
          </a:p>
        </p:txBody>
      </p:sp>
      <p:pic>
        <p:nvPicPr>
          <p:cNvPr id="4" name="Picture 3" descr="A cartoon of a person pushing a lawnmower&#10;&#10;Description automatically generated">
            <a:extLst>
              <a:ext uri="{FF2B5EF4-FFF2-40B4-BE49-F238E27FC236}">
                <a16:creationId xmlns:a16="http://schemas.microsoft.com/office/drawing/2014/main" id="{2AAA002B-1695-28DB-F9D5-EA3BCB279C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730" y="1690199"/>
            <a:ext cx="1049732" cy="1566878"/>
          </a:xfrm>
          <a:prstGeom prst="rect">
            <a:avLst/>
          </a:prstGeom>
        </p:spPr>
      </p:pic>
      <p:pic>
        <p:nvPicPr>
          <p:cNvPr id="6" name="Picture 5" descr="A cartoon of a person pushing a lawnmower&#10;&#10;Description automatically generated">
            <a:extLst>
              <a:ext uri="{FF2B5EF4-FFF2-40B4-BE49-F238E27FC236}">
                <a16:creationId xmlns:a16="http://schemas.microsoft.com/office/drawing/2014/main" id="{20110C86-AFB9-F87B-BE65-FBB6CA8D91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6466" y="1652413"/>
            <a:ext cx="1049731" cy="1589176"/>
          </a:xfrm>
          <a:prstGeom prst="rect">
            <a:avLst/>
          </a:prstGeom>
        </p:spPr>
      </p:pic>
      <p:pic>
        <p:nvPicPr>
          <p:cNvPr id="10" name="Picture 9" descr="A cartoon of a child pushing a lawnmower&#10;&#10;Description automatically generated">
            <a:extLst>
              <a:ext uri="{FF2B5EF4-FFF2-40B4-BE49-F238E27FC236}">
                <a16:creationId xmlns:a16="http://schemas.microsoft.com/office/drawing/2014/main" id="{F2D8E265-BAA6-D9B8-A82D-04CF943361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30823" y="2145476"/>
            <a:ext cx="1050589" cy="1581458"/>
          </a:xfrm>
          <a:prstGeom prst="rect">
            <a:avLst/>
          </a:prstGeom>
        </p:spPr>
      </p:pic>
      <p:pic>
        <p:nvPicPr>
          <p:cNvPr id="12" name="Picture 11" descr="A cartoon of a person pushing a lawnmower&#10;&#10;Description automatically generated">
            <a:extLst>
              <a:ext uri="{FF2B5EF4-FFF2-40B4-BE49-F238E27FC236}">
                <a16:creationId xmlns:a16="http://schemas.microsoft.com/office/drawing/2014/main" id="{536C025F-65A5-973A-76FA-C5CAB96440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33351" y="1561075"/>
            <a:ext cx="1050589" cy="1571166"/>
          </a:xfrm>
          <a:prstGeom prst="rect">
            <a:avLst/>
          </a:prstGeom>
        </p:spPr>
      </p:pic>
      <p:pic>
        <p:nvPicPr>
          <p:cNvPr id="14" name="Picture 13" descr="A cartoon of a person pushing a lawnmower&#10;&#10;Description automatically generated">
            <a:extLst>
              <a:ext uri="{FF2B5EF4-FFF2-40B4-BE49-F238E27FC236}">
                <a16:creationId xmlns:a16="http://schemas.microsoft.com/office/drawing/2014/main" id="{B0880527-E0D6-64EF-A04E-CB3B7C98814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04558" y="1603175"/>
            <a:ext cx="1049731" cy="1565162"/>
          </a:xfrm>
          <a:prstGeom prst="rect">
            <a:avLst/>
          </a:prstGeom>
        </p:spPr>
      </p:pic>
      <p:pic>
        <p:nvPicPr>
          <p:cNvPr id="19" name="Picture 18" descr="A cartoon of a person pushing a lawnmower&#10;&#10;Description automatically generated">
            <a:extLst>
              <a:ext uri="{FF2B5EF4-FFF2-40B4-BE49-F238E27FC236}">
                <a16:creationId xmlns:a16="http://schemas.microsoft.com/office/drawing/2014/main" id="{74F4E3A6-D8E8-0D59-785A-0A71FC78FC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3167" y="2458150"/>
            <a:ext cx="1049732" cy="1566878"/>
          </a:xfrm>
          <a:prstGeom prst="rect">
            <a:avLst/>
          </a:prstGeom>
        </p:spPr>
      </p:pic>
      <p:grpSp>
        <p:nvGrpSpPr>
          <p:cNvPr id="61" name="Group 60">
            <a:extLst>
              <a:ext uri="{FF2B5EF4-FFF2-40B4-BE49-F238E27FC236}">
                <a16:creationId xmlns:a16="http://schemas.microsoft.com/office/drawing/2014/main" id="{43C0417E-650A-1162-EBD1-D2B5F8A0A6CD}"/>
              </a:ext>
            </a:extLst>
          </p:cNvPr>
          <p:cNvGrpSpPr/>
          <p:nvPr/>
        </p:nvGrpSpPr>
        <p:grpSpPr>
          <a:xfrm>
            <a:off x="6542631" y="4335607"/>
            <a:ext cx="479890" cy="1788213"/>
            <a:chOff x="6595702" y="4335607"/>
            <a:chExt cx="479890" cy="1788213"/>
          </a:xfrm>
        </p:grpSpPr>
        <p:pic>
          <p:nvPicPr>
            <p:cNvPr id="46" name="Picture 45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6EBF8EFC-2582-7E35-FC49-C07FA563E58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595702" y="5445855"/>
              <a:ext cx="479890" cy="677965"/>
            </a:xfrm>
            <a:prstGeom prst="rect">
              <a:avLst/>
            </a:prstGeom>
          </p:spPr>
        </p:pic>
        <p:pic>
          <p:nvPicPr>
            <p:cNvPr id="47" name="Picture 46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2078512D-FEA1-C0E4-B056-4ED9710FDEF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595702" y="5223807"/>
              <a:ext cx="479890" cy="677965"/>
            </a:xfrm>
            <a:prstGeom prst="rect">
              <a:avLst/>
            </a:prstGeom>
          </p:spPr>
        </p:pic>
        <p:pic>
          <p:nvPicPr>
            <p:cNvPr id="48" name="Picture 47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A94D76B7-E121-4B06-16FB-A32760861B7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595702" y="5001757"/>
              <a:ext cx="479890" cy="677965"/>
            </a:xfrm>
            <a:prstGeom prst="rect">
              <a:avLst/>
            </a:prstGeom>
          </p:spPr>
        </p:pic>
        <p:pic>
          <p:nvPicPr>
            <p:cNvPr id="49" name="Picture 48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94569707-5DD3-7127-4F78-0D0743FF5AA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595702" y="4779707"/>
              <a:ext cx="479890" cy="677965"/>
            </a:xfrm>
            <a:prstGeom prst="rect">
              <a:avLst/>
            </a:prstGeom>
          </p:spPr>
        </p:pic>
        <p:pic>
          <p:nvPicPr>
            <p:cNvPr id="50" name="Picture 49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566D2557-9AFD-775E-AE02-A26E185D3BB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595702" y="4557657"/>
              <a:ext cx="479890" cy="677965"/>
            </a:xfrm>
            <a:prstGeom prst="rect">
              <a:avLst/>
            </a:prstGeom>
          </p:spPr>
        </p:pic>
        <p:pic>
          <p:nvPicPr>
            <p:cNvPr id="51" name="Picture 50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5975D627-FC2B-65E5-A7F7-28D7C7D4C79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595702" y="4335607"/>
              <a:ext cx="479890" cy="677965"/>
            </a:xfrm>
            <a:prstGeom prst="rect">
              <a:avLst/>
            </a:prstGeom>
          </p:spPr>
        </p:pic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5853C1DB-58EF-2250-7189-E21B76E54DA7}"/>
              </a:ext>
            </a:extLst>
          </p:cNvPr>
          <p:cNvGrpSpPr/>
          <p:nvPr/>
        </p:nvGrpSpPr>
        <p:grpSpPr>
          <a:xfrm>
            <a:off x="6029729" y="4557657"/>
            <a:ext cx="479890" cy="1566163"/>
            <a:chOff x="6109335" y="4557657"/>
            <a:chExt cx="479890" cy="1566163"/>
          </a:xfrm>
        </p:grpSpPr>
        <p:pic>
          <p:nvPicPr>
            <p:cNvPr id="53" name="Picture 52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92C54126-6D48-B019-3361-2E77D0D9799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109335" y="5445855"/>
              <a:ext cx="479890" cy="677965"/>
            </a:xfrm>
            <a:prstGeom prst="rect">
              <a:avLst/>
            </a:prstGeom>
          </p:spPr>
        </p:pic>
        <p:pic>
          <p:nvPicPr>
            <p:cNvPr id="54" name="Picture 53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05F01845-D2AB-DD77-4B19-4A668667CA0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109335" y="5223807"/>
              <a:ext cx="479890" cy="677965"/>
            </a:xfrm>
            <a:prstGeom prst="rect">
              <a:avLst/>
            </a:prstGeom>
          </p:spPr>
        </p:pic>
        <p:pic>
          <p:nvPicPr>
            <p:cNvPr id="55" name="Picture 54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3BC4DF84-9C62-759A-A966-E3FF196D4F4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109335" y="5001757"/>
              <a:ext cx="479890" cy="677965"/>
            </a:xfrm>
            <a:prstGeom prst="rect">
              <a:avLst/>
            </a:prstGeom>
          </p:spPr>
        </p:pic>
        <p:pic>
          <p:nvPicPr>
            <p:cNvPr id="56" name="Picture 55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087CFA5D-2542-EDDE-7FDB-F8D5A6F95E3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109335" y="4779707"/>
              <a:ext cx="479890" cy="677965"/>
            </a:xfrm>
            <a:prstGeom prst="rect">
              <a:avLst/>
            </a:prstGeom>
          </p:spPr>
        </p:pic>
        <p:pic>
          <p:nvPicPr>
            <p:cNvPr id="57" name="Picture 56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59D6CE93-FE20-7728-9E33-76104D88394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109335" y="4557657"/>
              <a:ext cx="479890" cy="677965"/>
            </a:xfrm>
            <a:prstGeom prst="rect">
              <a:avLst/>
            </a:prstGeom>
          </p:spPr>
        </p:pic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7708D828-4386-9E87-EBFF-E1CC6A773221}"/>
              </a:ext>
            </a:extLst>
          </p:cNvPr>
          <p:cNvGrpSpPr/>
          <p:nvPr/>
        </p:nvGrpSpPr>
        <p:grpSpPr>
          <a:xfrm>
            <a:off x="5516827" y="4779707"/>
            <a:ext cx="479890" cy="1344113"/>
            <a:chOff x="6109335" y="4779707"/>
            <a:chExt cx="479890" cy="1344113"/>
          </a:xfrm>
        </p:grpSpPr>
        <p:pic>
          <p:nvPicPr>
            <p:cNvPr id="1024" name="Picture 1023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F884E34C-E729-7CC7-1FA1-559DB87CF3B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109335" y="5445855"/>
              <a:ext cx="479890" cy="677965"/>
            </a:xfrm>
            <a:prstGeom prst="rect">
              <a:avLst/>
            </a:prstGeom>
          </p:spPr>
        </p:pic>
        <p:pic>
          <p:nvPicPr>
            <p:cNvPr id="1025" name="Picture 1024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7E2F45A0-1835-5AB0-7DC1-7CFD771AF43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109335" y="5223807"/>
              <a:ext cx="479890" cy="677965"/>
            </a:xfrm>
            <a:prstGeom prst="rect">
              <a:avLst/>
            </a:prstGeom>
          </p:spPr>
        </p:pic>
        <p:pic>
          <p:nvPicPr>
            <p:cNvPr id="1027" name="Picture 1026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953788FB-7CEB-1323-1F1F-A23D533A8AE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109335" y="5001757"/>
              <a:ext cx="479890" cy="677965"/>
            </a:xfrm>
            <a:prstGeom prst="rect">
              <a:avLst/>
            </a:prstGeom>
          </p:spPr>
        </p:pic>
        <p:pic>
          <p:nvPicPr>
            <p:cNvPr id="1028" name="Picture 1027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08DB7105-716D-882F-17E7-7CEDA062ACF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109335" y="4779707"/>
              <a:ext cx="479890" cy="677965"/>
            </a:xfrm>
            <a:prstGeom prst="rect">
              <a:avLst/>
            </a:prstGeom>
          </p:spPr>
        </p:pic>
      </p:grpSp>
      <p:grpSp>
        <p:nvGrpSpPr>
          <p:cNvPr id="1030" name="Group 1029">
            <a:extLst>
              <a:ext uri="{FF2B5EF4-FFF2-40B4-BE49-F238E27FC236}">
                <a16:creationId xmlns:a16="http://schemas.microsoft.com/office/drawing/2014/main" id="{987ACDF8-18BB-EA1D-0824-63FE55524E66}"/>
              </a:ext>
            </a:extLst>
          </p:cNvPr>
          <p:cNvGrpSpPr/>
          <p:nvPr/>
        </p:nvGrpSpPr>
        <p:grpSpPr>
          <a:xfrm>
            <a:off x="5003925" y="5001757"/>
            <a:ext cx="479890" cy="1122063"/>
            <a:chOff x="6109335" y="5001757"/>
            <a:chExt cx="479890" cy="1122063"/>
          </a:xfrm>
        </p:grpSpPr>
        <p:pic>
          <p:nvPicPr>
            <p:cNvPr id="1031" name="Picture 1030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184EBF10-8F90-221A-7FC3-029C32CFB36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109335" y="5445855"/>
              <a:ext cx="479890" cy="677965"/>
            </a:xfrm>
            <a:prstGeom prst="rect">
              <a:avLst/>
            </a:prstGeom>
          </p:spPr>
        </p:pic>
        <p:pic>
          <p:nvPicPr>
            <p:cNvPr id="1032" name="Picture 1031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EEF20791-2D91-A438-738E-8B363245271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109335" y="5223807"/>
              <a:ext cx="479890" cy="677965"/>
            </a:xfrm>
            <a:prstGeom prst="rect">
              <a:avLst/>
            </a:prstGeom>
          </p:spPr>
        </p:pic>
        <p:pic>
          <p:nvPicPr>
            <p:cNvPr id="1033" name="Picture 1032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E01CCF41-F8EB-2F2B-7E46-5C4EB927117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109335" y="5001757"/>
              <a:ext cx="479890" cy="677965"/>
            </a:xfrm>
            <a:prstGeom prst="rect">
              <a:avLst/>
            </a:prstGeom>
          </p:spPr>
        </p:pic>
      </p:grpSp>
      <p:grpSp>
        <p:nvGrpSpPr>
          <p:cNvPr id="1036" name="Group 1035">
            <a:extLst>
              <a:ext uri="{FF2B5EF4-FFF2-40B4-BE49-F238E27FC236}">
                <a16:creationId xmlns:a16="http://schemas.microsoft.com/office/drawing/2014/main" id="{530C7E8F-0820-C912-CF77-4BAB6D194DFA}"/>
              </a:ext>
            </a:extLst>
          </p:cNvPr>
          <p:cNvGrpSpPr/>
          <p:nvPr/>
        </p:nvGrpSpPr>
        <p:grpSpPr>
          <a:xfrm>
            <a:off x="4491023" y="5223807"/>
            <a:ext cx="479890" cy="900013"/>
            <a:chOff x="6109335" y="5223807"/>
            <a:chExt cx="479890" cy="900013"/>
          </a:xfrm>
        </p:grpSpPr>
        <p:pic>
          <p:nvPicPr>
            <p:cNvPr id="1037" name="Picture 1036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67AC1C93-9CC5-CD17-92D2-59210F1A97C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109335" y="5445855"/>
              <a:ext cx="479890" cy="677965"/>
            </a:xfrm>
            <a:prstGeom prst="rect">
              <a:avLst/>
            </a:prstGeom>
          </p:spPr>
        </p:pic>
        <p:pic>
          <p:nvPicPr>
            <p:cNvPr id="1038" name="Picture 1037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D40B2EF9-EBCD-EC5D-BBFA-43EDEF7008B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109335" y="5223807"/>
              <a:ext cx="479890" cy="677965"/>
            </a:xfrm>
            <a:prstGeom prst="rect">
              <a:avLst/>
            </a:prstGeom>
          </p:spPr>
        </p:pic>
      </p:grpSp>
      <p:pic>
        <p:nvPicPr>
          <p:cNvPr id="1041" name="Picture 1040" descr="A red cube with a round top&#10;&#10;Description automatically generated">
            <a:extLst>
              <a:ext uri="{FF2B5EF4-FFF2-40B4-BE49-F238E27FC236}">
                <a16:creationId xmlns:a16="http://schemas.microsoft.com/office/drawing/2014/main" id="{DA6C4F03-F054-F4D5-2698-31B65B8A95B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78121" y="5445855"/>
            <a:ext cx="479890" cy="677965"/>
          </a:xfrm>
          <a:prstGeom prst="rect">
            <a:avLst/>
          </a:prstGeom>
        </p:spPr>
      </p:pic>
      <p:sp>
        <p:nvSpPr>
          <p:cNvPr id="1043" name="TextBox 1042">
            <a:extLst>
              <a:ext uri="{FF2B5EF4-FFF2-40B4-BE49-F238E27FC236}">
                <a16:creationId xmlns:a16="http://schemas.microsoft.com/office/drawing/2014/main" id="{E97435CB-5634-DE5C-4DD9-84AAFA9FF52D}"/>
              </a:ext>
            </a:extLst>
          </p:cNvPr>
          <p:cNvSpPr txBox="1"/>
          <p:nvPr/>
        </p:nvSpPr>
        <p:spPr>
          <a:xfrm>
            <a:off x="556965" y="4526475"/>
            <a:ext cx="43449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 more than __ is __</a:t>
            </a:r>
          </a:p>
        </p:txBody>
      </p:sp>
      <p:sp>
        <p:nvSpPr>
          <p:cNvPr id="1044" name="TextBox 1043">
            <a:extLst>
              <a:ext uri="{FF2B5EF4-FFF2-40B4-BE49-F238E27FC236}">
                <a16:creationId xmlns:a16="http://schemas.microsoft.com/office/drawing/2014/main" id="{FD34D5E6-7C15-B8D1-C05F-146C7CDE7068}"/>
              </a:ext>
            </a:extLst>
          </p:cNvPr>
          <p:cNvSpPr txBox="1"/>
          <p:nvPr/>
        </p:nvSpPr>
        <p:spPr>
          <a:xfrm>
            <a:off x="3064022" y="4526475"/>
            <a:ext cx="618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045" name="TextBox 1044">
            <a:extLst>
              <a:ext uri="{FF2B5EF4-FFF2-40B4-BE49-F238E27FC236}">
                <a16:creationId xmlns:a16="http://schemas.microsoft.com/office/drawing/2014/main" id="{99FF6E3B-C863-E7B0-C257-D55899170EB4}"/>
              </a:ext>
            </a:extLst>
          </p:cNvPr>
          <p:cNvSpPr txBox="1"/>
          <p:nvPr/>
        </p:nvSpPr>
        <p:spPr>
          <a:xfrm>
            <a:off x="4169345" y="4526474"/>
            <a:ext cx="618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2179054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1043" grpId="0"/>
      <p:bldP spid="1044" grpId="0"/>
      <p:bldP spid="104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A green screen with black border&#10;&#10;Description automatically generated">
            <a:extLst>
              <a:ext uri="{FF2B5EF4-FFF2-40B4-BE49-F238E27FC236}">
                <a16:creationId xmlns:a16="http://schemas.microsoft.com/office/drawing/2014/main" id="{7644DF1F-23F6-936D-EB73-781798C7DB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550" y="2167441"/>
            <a:ext cx="7237100" cy="200179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14F251B-095E-C303-FD53-DEC91C845C35}"/>
              </a:ext>
            </a:extLst>
          </p:cNvPr>
          <p:cNvSpPr txBox="1"/>
          <p:nvPr/>
        </p:nvSpPr>
        <p:spPr>
          <a:xfrm>
            <a:off x="596490" y="819889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 are there now?</a:t>
            </a:r>
          </a:p>
        </p:txBody>
      </p:sp>
      <p:pic>
        <p:nvPicPr>
          <p:cNvPr id="4" name="Picture 3" descr="A cartoon of a person pushing a lawnmower&#10;&#10;Description automatically generated">
            <a:extLst>
              <a:ext uri="{FF2B5EF4-FFF2-40B4-BE49-F238E27FC236}">
                <a16:creationId xmlns:a16="http://schemas.microsoft.com/office/drawing/2014/main" id="{2AAA002B-1695-28DB-F9D5-EA3BCB279C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730" y="1690199"/>
            <a:ext cx="1049732" cy="1566878"/>
          </a:xfrm>
          <a:prstGeom prst="rect">
            <a:avLst/>
          </a:prstGeom>
        </p:spPr>
      </p:pic>
      <p:pic>
        <p:nvPicPr>
          <p:cNvPr id="6" name="Picture 5" descr="A cartoon of a person pushing a lawnmower&#10;&#10;Description automatically generated">
            <a:extLst>
              <a:ext uri="{FF2B5EF4-FFF2-40B4-BE49-F238E27FC236}">
                <a16:creationId xmlns:a16="http://schemas.microsoft.com/office/drawing/2014/main" id="{20110C86-AFB9-F87B-BE65-FBB6CA8D91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6466" y="1652413"/>
            <a:ext cx="1049731" cy="1589176"/>
          </a:xfrm>
          <a:prstGeom prst="rect">
            <a:avLst/>
          </a:prstGeom>
        </p:spPr>
      </p:pic>
      <p:pic>
        <p:nvPicPr>
          <p:cNvPr id="10" name="Picture 9" descr="A cartoon of a child pushing a lawnmower&#10;&#10;Description automatically generated">
            <a:extLst>
              <a:ext uri="{FF2B5EF4-FFF2-40B4-BE49-F238E27FC236}">
                <a16:creationId xmlns:a16="http://schemas.microsoft.com/office/drawing/2014/main" id="{F2D8E265-BAA6-D9B8-A82D-04CF943361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30823" y="2145476"/>
            <a:ext cx="1050589" cy="1581458"/>
          </a:xfrm>
          <a:prstGeom prst="rect">
            <a:avLst/>
          </a:prstGeom>
        </p:spPr>
      </p:pic>
      <p:pic>
        <p:nvPicPr>
          <p:cNvPr id="12" name="Picture 11" descr="A cartoon of a person pushing a lawnmower&#10;&#10;Description automatically generated">
            <a:extLst>
              <a:ext uri="{FF2B5EF4-FFF2-40B4-BE49-F238E27FC236}">
                <a16:creationId xmlns:a16="http://schemas.microsoft.com/office/drawing/2014/main" id="{536C025F-65A5-973A-76FA-C5CAB96440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33351" y="1561075"/>
            <a:ext cx="1050589" cy="1571166"/>
          </a:xfrm>
          <a:prstGeom prst="rect">
            <a:avLst/>
          </a:prstGeom>
        </p:spPr>
      </p:pic>
      <p:pic>
        <p:nvPicPr>
          <p:cNvPr id="14" name="Picture 13" descr="A cartoon of a person pushing a lawnmower&#10;&#10;Description automatically generated">
            <a:extLst>
              <a:ext uri="{FF2B5EF4-FFF2-40B4-BE49-F238E27FC236}">
                <a16:creationId xmlns:a16="http://schemas.microsoft.com/office/drawing/2014/main" id="{B0880527-E0D6-64EF-A04E-CB3B7C98814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04558" y="1603175"/>
            <a:ext cx="1049731" cy="1565162"/>
          </a:xfrm>
          <a:prstGeom prst="rect">
            <a:avLst/>
          </a:prstGeom>
        </p:spPr>
      </p:pic>
      <p:pic>
        <p:nvPicPr>
          <p:cNvPr id="16" name="Picture 15" descr="A cartoon of a child pushing a lawnmower&#10;&#10;Description automatically generated">
            <a:extLst>
              <a:ext uri="{FF2B5EF4-FFF2-40B4-BE49-F238E27FC236}">
                <a16:creationId xmlns:a16="http://schemas.microsoft.com/office/drawing/2014/main" id="{86B6DE51-87EC-B8E3-8AFA-5F1A606FD49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98419" y="1838966"/>
            <a:ext cx="1053161" cy="1590034"/>
          </a:xfrm>
          <a:prstGeom prst="rect">
            <a:avLst/>
          </a:prstGeom>
        </p:spPr>
      </p:pic>
      <p:pic>
        <p:nvPicPr>
          <p:cNvPr id="19" name="Picture 18" descr="A cartoon of a person pushing a lawnmower&#10;&#10;Description automatically generated">
            <a:extLst>
              <a:ext uri="{FF2B5EF4-FFF2-40B4-BE49-F238E27FC236}">
                <a16:creationId xmlns:a16="http://schemas.microsoft.com/office/drawing/2014/main" id="{74F4E3A6-D8E8-0D59-785A-0A71FC78FC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3167" y="2458150"/>
            <a:ext cx="1049732" cy="1566878"/>
          </a:xfrm>
          <a:prstGeom prst="rect">
            <a:avLst/>
          </a:prstGeom>
        </p:spPr>
      </p:pic>
      <p:grpSp>
        <p:nvGrpSpPr>
          <p:cNvPr id="60" name="Group 59">
            <a:extLst>
              <a:ext uri="{FF2B5EF4-FFF2-40B4-BE49-F238E27FC236}">
                <a16:creationId xmlns:a16="http://schemas.microsoft.com/office/drawing/2014/main" id="{56E849F6-1063-3FED-F6C1-EECCFDE4619A}"/>
              </a:ext>
            </a:extLst>
          </p:cNvPr>
          <p:cNvGrpSpPr/>
          <p:nvPr/>
        </p:nvGrpSpPr>
        <p:grpSpPr>
          <a:xfrm>
            <a:off x="7055533" y="4113557"/>
            <a:ext cx="479890" cy="2010263"/>
            <a:chOff x="7082069" y="4113557"/>
            <a:chExt cx="479890" cy="2010263"/>
          </a:xfrm>
        </p:grpSpPr>
        <p:pic>
          <p:nvPicPr>
            <p:cNvPr id="37" name="Picture 36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B620F931-400D-AE34-0188-5FF6D342AB5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7082069" y="5445855"/>
              <a:ext cx="479890" cy="677965"/>
            </a:xfrm>
            <a:prstGeom prst="rect">
              <a:avLst/>
            </a:prstGeom>
          </p:spPr>
        </p:pic>
        <p:pic>
          <p:nvPicPr>
            <p:cNvPr id="38" name="Picture 37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942B754F-E6E6-703F-E8C5-F6BDD1C208D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7082069" y="5223807"/>
              <a:ext cx="479890" cy="677965"/>
            </a:xfrm>
            <a:prstGeom prst="rect">
              <a:avLst/>
            </a:prstGeom>
          </p:spPr>
        </p:pic>
        <p:pic>
          <p:nvPicPr>
            <p:cNvPr id="39" name="Picture 38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DE19CE81-FB3E-2DEE-1815-102CCFABCA8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7082069" y="5001757"/>
              <a:ext cx="479890" cy="677965"/>
            </a:xfrm>
            <a:prstGeom prst="rect">
              <a:avLst/>
            </a:prstGeom>
          </p:spPr>
        </p:pic>
        <p:pic>
          <p:nvPicPr>
            <p:cNvPr id="41" name="Picture 40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E52E4261-A3D9-1CC7-2B61-C44D7D8ED07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7082069" y="4779707"/>
              <a:ext cx="479890" cy="677965"/>
            </a:xfrm>
            <a:prstGeom prst="rect">
              <a:avLst/>
            </a:prstGeom>
          </p:spPr>
        </p:pic>
        <p:pic>
          <p:nvPicPr>
            <p:cNvPr id="42" name="Picture 41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0E7314D8-079B-F894-6A6C-EBFE20109BA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7082069" y="4557657"/>
              <a:ext cx="479890" cy="677965"/>
            </a:xfrm>
            <a:prstGeom prst="rect">
              <a:avLst/>
            </a:prstGeom>
          </p:spPr>
        </p:pic>
        <p:pic>
          <p:nvPicPr>
            <p:cNvPr id="43" name="Picture 42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EC7495B8-BDD1-E4C6-71A6-7EC077E3A26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7082069" y="4335607"/>
              <a:ext cx="479890" cy="677965"/>
            </a:xfrm>
            <a:prstGeom prst="rect">
              <a:avLst/>
            </a:prstGeom>
          </p:spPr>
        </p:pic>
        <p:pic>
          <p:nvPicPr>
            <p:cNvPr id="44" name="Picture 43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5B6B5252-525B-784C-A91A-3526D4B9D94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7082069" y="4113557"/>
              <a:ext cx="479890" cy="677965"/>
            </a:xfrm>
            <a:prstGeom prst="rect">
              <a:avLst/>
            </a:prstGeom>
          </p:spPr>
        </p:pic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43C0417E-650A-1162-EBD1-D2B5F8A0A6CD}"/>
              </a:ext>
            </a:extLst>
          </p:cNvPr>
          <p:cNvGrpSpPr/>
          <p:nvPr/>
        </p:nvGrpSpPr>
        <p:grpSpPr>
          <a:xfrm>
            <a:off x="6542631" y="4335607"/>
            <a:ext cx="479890" cy="1788213"/>
            <a:chOff x="6595702" y="4335607"/>
            <a:chExt cx="479890" cy="1788213"/>
          </a:xfrm>
        </p:grpSpPr>
        <p:pic>
          <p:nvPicPr>
            <p:cNvPr id="46" name="Picture 45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6EBF8EFC-2582-7E35-FC49-C07FA563E58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595702" y="5445855"/>
              <a:ext cx="479890" cy="677965"/>
            </a:xfrm>
            <a:prstGeom prst="rect">
              <a:avLst/>
            </a:prstGeom>
          </p:spPr>
        </p:pic>
        <p:pic>
          <p:nvPicPr>
            <p:cNvPr id="47" name="Picture 46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2078512D-FEA1-C0E4-B056-4ED9710FDEF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595702" y="5223807"/>
              <a:ext cx="479890" cy="677965"/>
            </a:xfrm>
            <a:prstGeom prst="rect">
              <a:avLst/>
            </a:prstGeom>
          </p:spPr>
        </p:pic>
        <p:pic>
          <p:nvPicPr>
            <p:cNvPr id="48" name="Picture 47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A94D76B7-E121-4B06-16FB-A32760861B7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595702" y="5001757"/>
              <a:ext cx="479890" cy="677965"/>
            </a:xfrm>
            <a:prstGeom prst="rect">
              <a:avLst/>
            </a:prstGeom>
          </p:spPr>
        </p:pic>
        <p:pic>
          <p:nvPicPr>
            <p:cNvPr id="49" name="Picture 48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94569707-5DD3-7127-4F78-0D0743FF5AA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595702" y="4779707"/>
              <a:ext cx="479890" cy="677965"/>
            </a:xfrm>
            <a:prstGeom prst="rect">
              <a:avLst/>
            </a:prstGeom>
          </p:spPr>
        </p:pic>
        <p:pic>
          <p:nvPicPr>
            <p:cNvPr id="50" name="Picture 49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566D2557-9AFD-775E-AE02-A26E185D3BB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595702" y="4557657"/>
              <a:ext cx="479890" cy="677965"/>
            </a:xfrm>
            <a:prstGeom prst="rect">
              <a:avLst/>
            </a:prstGeom>
          </p:spPr>
        </p:pic>
        <p:pic>
          <p:nvPicPr>
            <p:cNvPr id="51" name="Picture 50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5975D627-FC2B-65E5-A7F7-28D7C7D4C79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595702" y="4335607"/>
              <a:ext cx="479890" cy="677965"/>
            </a:xfrm>
            <a:prstGeom prst="rect">
              <a:avLst/>
            </a:prstGeom>
          </p:spPr>
        </p:pic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5853C1DB-58EF-2250-7189-E21B76E54DA7}"/>
              </a:ext>
            </a:extLst>
          </p:cNvPr>
          <p:cNvGrpSpPr/>
          <p:nvPr/>
        </p:nvGrpSpPr>
        <p:grpSpPr>
          <a:xfrm>
            <a:off x="6029729" y="4557657"/>
            <a:ext cx="479890" cy="1566163"/>
            <a:chOff x="6109335" y="4557657"/>
            <a:chExt cx="479890" cy="1566163"/>
          </a:xfrm>
        </p:grpSpPr>
        <p:pic>
          <p:nvPicPr>
            <p:cNvPr id="53" name="Picture 52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92C54126-6D48-B019-3361-2E77D0D9799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109335" y="5445855"/>
              <a:ext cx="479890" cy="677965"/>
            </a:xfrm>
            <a:prstGeom prst="rect">
              <a:avLst/>
            </a:prstGeom>
          </p:spPr>
        </p:pic>
        <p:pic>
          <p:nvPicPr>
            <p:cNvPr id="54" name="Picture 53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05F01845-D2AB-DD77-4B19-4A668667CA0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109335" y="5223807"/>
              <a:ext cx="479890" cy="677965"/>
            </a:xfrm>
            <a:prstGeom prst="rect">
              <a:avLst/>
            </a:prstGeom>
          </p:spPr>
        </p:pic>
        <p:pic>
          <p:nvPicPr>
            <p:cNvPr id="55" name="Picture 54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3BC4DF84-9C62-759A-A966-E3FF196D4F4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109335" y="5001757"/>
              <a:ext cx="479890" cy="677965"/>
            </a:xfrm>
            <a:prstGeom prst="rect">
              <a:avLst/>
            </a:prstGeom>
          </p:spPr>
        </p:pic>
        <p:pic>
          <p:nvPicPr>
            <p:cNvPr id="56" name="Picture 55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087CFA5D-2542-EDDE-7FDB-F8D5A6F95E3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109335" y="4779707"/>
              <a:ext cx="479890" cy="677965"/>
            </a:xfrm>
            <a:prstGeom prst="rect">
              <a:avLst/>
            </a:prstGeom>
          </p:spPr>
        </p:pic>
        <p:pic>
          <p:nvPicPr>
            <p:cNvPr id="57" name="Picture 56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59D6CE93-FE20-7728-9E33-76104D88394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109335" y="4557657"/>
              <a:ext cx="479890" cy="677965"/>
            </a:xfrm>
            <a:prstGeom prst="rect">
              <a:avLst/>
            </a:prstGeom>
          </p:spPr>
        </p:pic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7708D828-4386-9E87-EBFF-E1CC6A773221}"/>
              </a:ext>
            </a:extLst>
          </p:cNvPr>
          <p:cNvGrpSpPr/>
          <p:nvPr/>
        </p:nvGrpSpPr>
        <p:grpSpPr>
          <a:xfrm>
            <a:off x="5516827" y="4779707"/>
            <a:ext cx="479890" cy="1344113"/>
            <a:chOff x="6109335" y="4779707"/>
            <a:chExt cx="479890" cy="1344113"/>
          </a:xfrm>
        </p:grpSpPr>
        <p:pic>
          <p:nvPicPr>
            <p:cNvPr id="1024" name="Picture 1023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F884E34C-E729-7CC7-1FA1-559DB87CF3B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109335" y="5445855"/>
              <a:ext cx="479890" cy="677965"/>
            </a:xfrm>
            <a:prstGeom prst="rect">
              <a:avLst/>
            </a:prstGeom>
          </p:spPr>
        </p:pic>
        <p:pic>
          <p:nvPicPr>
            <p:cNvPr id="1025" name="Picture 1024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7E2F45A0-1835-5AB0-7DC1-7CFD771AF43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109335" y="5223807"/>
              <a:ext cx="479890" cy="677965"/>
            </a:xfrm>
            <a:prstGeom prst="rect">
              <a:avLst/>
            </a:prstGeom>
          </p:spPr>
        </p:pic>
        <p:pic>
          <p:nvPicPr>
            <p:cNvPr id="1027" name="Picture 1026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953788FB-7CEB-1323-1F1F-A23D533A8AE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109335" y="5001757"/>
              <a:ext cx="479890" cy="677965"/>
            </a:xfrm>
            <a:prstGeom prst="rect">
              <a:avLst/>
            </a:prstGeom>
          </p:spPr>
        </p:pic>
        <p:pic>
          <p:nvPicPr>
            <p:cNvPr id="1028" name="Picture 1027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08DB7105-716D-882F-17E7-7CEDA062ACF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109335" y="4779707"/>
              <a:ext cx="479890" cy="677965"/>
            </a:xfrm>
            <a:prstGeom prst="rect">
              <a:avLst/>
            </a:prstGeom>
          </p:spPr>
        </p:pic>
      </p:grpSp>
      <p:grpSp>
        <p:nvGrpSpPr>
          <p:cNvPr id="1030" name="Group 1029">
            <a:extLst>
              <a:ext uri="{FF2B5EF4-FFF2-40B4-BE49-F238E27FC236}">
                <a16:creationId xmlns:a16="http://schemas.microsoft.com/office/drawing/2014/main" id="{987ACDF8-18BB-EA1D-0824-63FE55524E66}"/>
              </a:ext>
            </a:extLst>
          </p:cNvPr>
          <p:cNvGrpSpPr/>
          <p:nvPr/>
        </p:nvGrpSpPr>
        <p:grpSpPr>
          <a:xfrm>
            <a:off x="5003925" y="5001757"/>
            <a:ext cx="479890" cy="1122063"/>
            <a:chOff x="6109335" y="5001757"/>
            <a:chExt cx="479890" cy="1122063"/>
          </a:xfrm>
        </p:grpSpPr>
        <p:pic>
          <p:nvPicPr>
            <p:cNvPr id="1031" name="Picture 1030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184EBF10-8F90-221A-7FC3-029C32CFB36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109335" y="5445855"/>
              <a:ext cx="479890" cy="677965"/>
            </a:xfrm>
            <a:prstGeom prst="rect">
              <a:avLst/>
            </a:prstGeom>
          </p:spPr>
        </p:pic>
        <p:pic>
          <p:nvPicPr>
            <p:cNvPr id="1032" name="Picture 1031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EEF20791-2D91-A438-738E-8B363245271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109335" y="5223807"/>
              <a:ext cx="479890" cy="677965"/>
            </a:xfrm>
            <a:prstGeom prst="rect">
              <a:avLst/>
            </a:prstGeom>
          </p:spPr>
        </p:pic>
        <p:pic>
          <p:nvPicPr>
            <p:cNvPr id="1033" name="Picture 1032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E01CCF41-F8EB-2F2B-7E46-5C4EB927117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109335" y="5001757"/>
              <a:ext cx="479890" cy="677965"/>
            </a:xfrm>
            <a:prstGeom prst="rect">
              <a:avLst/>
            </a:prstGeom>
          </p:spPr>
        </p:pic>
      </p:grpSp>
      <p:grpSp>
        <p:nvGrpSpPr>
          <p:cNvPr id="1036" name="Group 1035">
            <a:extLst>
              <a:ext uri="{FF2B5EF4-FFF2-40B4-BE49-F238E27FC236}">
                <a16:creationId xmlns:a16="http://schemas.microsoft.com/office/drawing/2014/main" id="{530C7E8F-0820-C912-CF77-4BAB6D194DFA}"/>
              </a:ext>
            </a:extLst>
          </p:cNvPr>
          <p:cNvGrpSpPr/>
          <p:nvPr/>
        </p:nvGrpSpPr>
        <p:grpSpPr>
          <a:xfrm>
            <a:off x="4491023" y="5223807"/>
            <a:ext cx="479890" cy="900013"/>
            <a:chOff x="6109335" y="5223807"/>
            <a:chExt cx="479890" cy="900013"/>
          </a:xfrm>
        </p:grpSpPr>
        <p:pic>
          <p:nvPicPr>
            <p:cNvPr id="1037" name="Picture 1036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67AC1C93-9CC5-CD17-92D2-59210F1A97C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109335" y="5445855"/>
              <a:ext cx="479890" cy="677965"/>
            </a:xfrm>
            <a:prstGeom prst="rect">
              <a:avLst/>
            </a:prstGeom>
          </p:spPr>
        </p:pic>
        <p:pic>
          <p:nvPicPr>
            <p:cNvPr id="1038" name="Picture 1037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D40B2EF9-EBCD-EC5D-BBFA-43EDEF7008B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109335" y="5223807"/>
              <a:ext cx="479890" cy="677965"/>
            </a:xfrm>
            <a:prstGeom prst="rect">
              <a:avLst/>
            </a:prstGeom>
          </p:spPr>
        </p:pic>
      </p:grpSp>
      <p:pic>
        <p:nvPicPr>
          <p:cNvPr id="1041" name="Picture 1040" descr="A red cube with a round top&#10;&#10;Description automatically generated">
            <a:extLst>
              <a:ext uri="{FF2B5EF4-FFF2-40B4-BE49-F238E27FC236}">
                <a16:creationId xmlns:a16="http://schemas.microsoft.com/office/drawing/2014/main" id="{DA6C4F03-F054-F4D5-2698-31B65B8A95B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78121" y="5445855"/>
            <a:ext cx="479890" cy="677965"/>
          </a:xfrm>
          <a:prstGeom prst="rect">
            <a:avLst/>
          </a:prstGeom>
        </p:spPr>
      </p:pic>
      <p:sp>
        <p:nvSpPr>
          <p:cNvPr id="1043" name="TextBox 1042">
            <a:extLst>
              <a:ext uri="{FF2B5EF4-FFF2-40B4-BE49-F238E27FC236}">
                <a16:creationId xmlns:a16="http://schemas.microsoft.com/office/drawing/2014/main" id="{E97435CB-5634-DE5C-4DD9-84AAFA9FF52D}"/>
              </a:ext>
            </a:extLst>
          </p:cNvPr>
          <p:cNvSpPr txBox="1"/>
          <p:nvPr/>
        </p:nvSpPr>
        <p:spPr>
          <a:xfrm>
            <a:off x="556965" y="4526475"/>
            <a:ext cx="43449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 more than __ is __</a:t>
            </a:r>
          </a:p>
        </p:txBody>
      </p:sp>
      <p:sp>
        <p:nvSpPr>
          <p:cNvPr id="1044" name="TextBox 1043">
            <a:extLst>
              <a:ext uri="{FF2B5EF4-FFF2-40B4-BE49-F238E27FC236}">
                <a16:creationId xmlns:a16="http://schemas.microsoft.com/office/drawing/2014/main" id="{FD34D5E6-7C15-B8D1-C05F-146C7CDE7068}"/>
              </a:ext>
            </a:extLst>
          </p:cNvPr>
          <p:cNvSpPr txBox="1"/>
          <p:nvPr/>
        </p:nvSpPr>
        <p:spPr>
          <a:xfrm>
            <a:off x="3064022" y="4526475"/>
            <a:ext cx="618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045" name="TextBox 1044">
            <a:extLst>
              <a:ext uri="{FF2B5EF4-FFF2-40B4-BE49-F238E27FC236}">
                <a16:creationId xmlns:a16="http://schemas.microsoft.com/office/drawing/2014/main" id="{99FF6E3B-C863-E7B0-C257-D55899170EB4}"/>
              </a:ext>
            </a:extLst>
          </p:cNvPr>
          <p:cNvSpPr txBox="1"/>
          <p:nvPr/>
        </p:nvSpPr>
        <p:spPr>
          <a:xfrm>
            <a:off x="4169345" y="4526474"/>
            <a:ext cx="618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3293353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1043" grpId="0"/>
      <p:bldP spid="1044" grpId="0"/>
      <p:bldP spid="104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A green screen with black border&#10;&#10;Description automatically generated">
            <a:extLst>
              <a:ext uri="{FF2B5EF4-FFF2-40B4-BE49-F238E27FC236}">
                <a16:creationId xmlns:a16="http://schemas.microsoft.com/office/drawing/2014/main" id="{7644DF1F-23F6-936D-EB73-781798C7DB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550" y="2167441"/>
            <a:ext cx="7237100" cy="200179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14F251B-095E-C303-FD53-DEC91C845C35}"/>
              </a:ext>
            </a:extLst>
          </p:cNvPr>
          <p:cNvSpPr txBox="1"/>
          <p:nvPr/>
        </p:nvSpPr>
        <p:spPr>
          <a:xfrm>
            <a:off x="596490" y="819889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 are there now?</a:t>
            </a:r>
          </a:p>
        </p:txBody>
      </p:sp>
      <p:pic>
        <p:nvPicPr>
          <p:cNvPr id="4" name="Picture 3" descr="A cartoon of a person pushing a lawnmower&#10;&#10;Description automatically generated">
            <a:extLst>
              <a:ext uri="{FF2B5EF4-FFF2-40B4-BE49-F238E27FC236}">
                <a16:creationId xmlns:a16="http://schemas.microsoft.com/office/drawing/2014/main" id="{2AAA002B-1695-28DB-F9D5-EA3BCB279C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730" y="1690199"/>
            <a:ext cx="1049732" cy="1566878"/>
          </a:xfrm>
          <a:prstGeom prst="rect">
            <a:avLst/>
          </a:prstGeom>
        </p:spPr>
      </p:pic>
      <p:pic>
        <p:nvPicPr>
          <p:cNvPr id="6" name="Picture 5" descr="A cartoon of a person pushing a lawnmower&#10;&#10;Description automatically generated">
            <a:extLst>
              <a:ext uri="{FF2B5EF4-FFF2-40B4-BE49-F238E27FC236}">
                <a16:creationId xmlns:a16="http://schemas.microsoft.com/office/drawing/2014/main" id="{20110C86-AFB9-F87B-BE65-FBB6CA8D91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6466" y="1652413"/>
            <a:ext cx="1049731" cy="1589176"/>
          </a:xfrm>
          <a:prstGeom prst="rect">
            <a:avLst/>
          </a:prstGeom>
        </p:spPr>
      </p:pic>
      <p:pic>
        <p:nvPicPr>
          <p:cNvPr id="8" name="Picture 7" descr="A cartoon of a child pushing a lawnmower&#10;&#10;Description automatically generated">
            <a:extLst>
              <a:ext uri="{FF2B5EF4-FFF2-40B4-BE49-F238E27FC236}">
                <a16:creationId xmlns:a16="http://schemas.microsoft.com/office/drawing/2014/main" id="{F9C3116A-92FB-4296-4F97-B47C9394E3E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81331" y="2237992"/>
            <a:ext cx="1053161" cy="1590034"/>
          </a:xfrm>
          <a:prstGeom prst="rect">
            <a:avLst/>
          </a:prstGeom>
        </p:spPr>
      </p:pic>
      <p:pic>
        <p:nvPicPr>
          <p:cNvPr id="10" name="Picture 9" descr="A cartoon of a child pushing a lawnmower&#10;&#10;Description automatically generated">
            <a:extLst>
              <a:ext uri="{FF2B5EF4-FFF2-40B4-BE49-F238E27FC236}">
                <a16:creationId xmlns:a16="http://schemas.microsoft.com/office/drawing/2014/main" id="{F2D8E265-BAA6-D9B8-A82D-04CF9433617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30823" y="2145476"/>
            <a:ext cx="1050589" cy="1581458"/>
          </a:xfrm>
          <a:prstGeom prst="rect">
            <a:avLst/>
          </a:prstGeom>
        </p:spPr>
      </p:pic>
      <p:pic>
        <p:nvPicPr>
          <p:cNvPr id="12" name="Picture 11" descr="A cartoon of a person pushing a lawnmower&#10;&#10;Description automatically generated">
            <a:extLst>
              <a:ext uri="{FF2B5EF4-FFF2-40B4-BE49-F238E27FC236}">
                <a16:creationId xmlns:a16="http://schemas.microsoft.com/office/drawing/2014/main" id="{536C025F-65A5-973A-76FA-C5CAB96440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33351" y="1561075"/>
            <a:ext cx="1050589" cy="1571166"/>
          </a:xfrm>
          <a:prstGeom prst="rect">
            <a:avLst/>
          </a:prstGeom>
        </p:spPr>
      </p:pic>
      <p:pic>
        <p:nvPicPr>
          <p:cNvPr id="14" name="Picture 13" descr="A cartoon of a person pushing a lawnmower&#10;&#10;Description automatically generated">
            <a:extLst>
              <a:ext uri="{FF2B5EF4-FFF2-40B4-BE49-F238E27FC236}">
                <a16:creationId xmlns:a16="http://schemas.microsoft.com/office/drawing/2014/main" id="{B0880527-E0D6-64EF-A04E-CB3B7C98814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04558" y="1603175"/>
            <a:ext cx="1049731" cy="1565162"/>
          </a:xfrm>
          <a:prstGeom prst="rect">
            <a:avLst/>
          </a:prstGeom>
        </p:spPr>
      </p:pic>
      <p:pic>
        <p:nvPicPr>
          <p:cNvPr id="16" name="Picture 15" descr="A cartoon of a child pushing a lawnmower&#10;&#10;Description automatically generated">
            <a:extLst>
              <a:ext uri="{FF2B5EF4-FFF2-40B4-BE49-F238E27FC236}">
                <a16:creationId xmlns:a16="http://schemas.microsoft.com/office/drawing/2014/main" id="{86B6DE51-87EC-B8E3-8AFA-5F1A606FD49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98419" y="1838966"/>
            <a:ext cx="1053161" cy="1590034"/>
          </a:xfrm>
          <a:prstGeom prst="rect">
            <a:avLst/>
          </a:prstGeom>
        </p:spPr>
      </p:pic>
      <p:pic>
        <p:nvPicPr>
          <p:cNvPr id="19" name="Picture 18" descr="A cartoon of a person pushing a lawnmower&#10;&#10;Description automatically generated">
            <a:extLst>
              <a:ext uri="{FF2B5EF4-FFF2-40B4-BE49-F238E27FC236}">
                <a16:creationId xmlns:a16="http://schemas.microsoft.com/office/drawing/2014/main" id="{74F4E3A6-D8E8-0D59-785A-0A71FC78FC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3167" y="2458150"/>
            <a:ext cx="1049732" cy="1566878"/>
          </a:xfrm>
          <a:prstGeom prst="rect">
            <a:avLst/>
          </a:prstGeom>
        </p:spPr>
      </p:pic>
      <p:grpSp>
        <p:nvGrpSpPr>
          <p:cNvPr id="59" name="Group 58">
            <a:extLst>
              <a:ext uri="{FF2B5EF4-FFF2-40B4-BE49-F238E27FC236}">
                <a16:creationId xmlns:a16="http://schemas.microsoft.com/office/drawing/2014/main" id="{3872D2E6-BE8A-AF32-03E5-F0BAE5E10264}"/>
              </a:ext>
            </a:extLst>
          </p:cNvPr>
          <p:cNvGrpSpPr/>
          <p:nvPr/>
        </p:nvGrpSpPr>
        <p:grpSpPr>
          <a:xfrm>
            <a:off x="7568436" y="3891507"/>
            <a:ext cx="479890" cy="2232313"/>
            <a:chOff x="7568436" y="3891507"/>
            <a:chExt cx="479890" cy="2232313"/>
          </a:xfrm>
        </p:grpSpPr>
        <p:pic>
          <p:nvPicPr>
            <p:cNvPr id="21" name="Picture 20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BF4830CF-C682-7EC6-AC3B-7B08DBE571B6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7568436" y="5445855"/>
              <a:ext cx="479890" cy="677965"/>
            </a:xfrm>
            <a:prstGeom prst="rect">
              <a:avLst/>
            </a:prstGeom>
          </p:spPr>
        </p:pic>
        <p:pic>
          <p:nvPicPr>
            <p:cNvPr id="22" name="Picture 21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1D57924E-93F8-E175-6D9F-A3874DD57037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7568436" y="5223807"/>
              <a:ext cx="479890" cy="677965"/>
            </a:xfrm>
            <a:prstGeom prst="rect">
              <a:avLst/>
            </a:prstGeom>
          </p:spPr>
        </p:pic>
        <p:pic>
          <p:nvPicPr>
            <p:cNvPr id="25" name="Picture 24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7423221F-538E-159D-2152-B6FC35E8238E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7568436" y="5001757"/>
              <a:ext cx="479890" cy="677965"/>
            </a:xfrm>
            <a:prstGeom prst="rect">
              <a:avLst/>
            </a:prstGeom>
          </p:spPr>
        </p:pic>
        <p:pic>
          <p:nvPicPr>
            <p:cNvPr id="26" name="Picture 25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7B2D6102-6BBD-C599-C817-791474011877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7568436" y="4779707"/>
              <a:ext cx="479890" cy="677965"/>
            </a:xfrm>
            <a:prstGeom prst="rect">
              <a:avLst/>
            </a:prstGeom>
          </p:spPr>
        </p:pic>
        <p:pic>
          <p:nvPicPr>
            <p:cNvPr id="27" name="Picture 26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361FAF4E-E40A-ED45-6C7A-A06CD005FC1C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7568436" y="4557657"/>
              <a:ext cx="479890" cy="677965"/>
            </a:xfrm>
            <a:prstGeom prst="rect">
              <a:avLst/>
            </a:prstGeom>
          </p:spPr>
        </p:pic>
        <p:pic>
          <p:nvPicPr>
            <p:cNvPr id="29" name="Picture 28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211CF9F7-A417-1A45-6107-C01ADCD8DB38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7568436" y="4335607"/>
              <a:ext cx="479890" cy="677965"/>
            </a:xfrm>
            <a:prstGeom prst="rect">
              <a:avLst/>
            </a:prstGeom>
          </p:spPr>
        </p:pic>
        <p:pic>
          <p:nvPicPr>
            <p:cNvPr id="35" name="Picture 34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31DEB120-2DDD-541D-B1DF-04FA519A8A91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7568436" y="4113557"/>
              <a:ext cx="479890" cy="677965"/>
            </a:xfrm>
            <a:prstGeom prst="rect">
              <a:avLst/>
            </a:prstGeom>
          </p:spPr>
        </p:pic>
        <p:pic>
          <p:nvPicPr>
            <p:cNvPr id="36" name="Picture 35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1D48C268-40E8-D6A6-F374-A1325F74868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7568436" y="3891507"/>
              <a:ext cx="479890" cy="677965"/>
            </a:xfrm>
            <a:prstGeom prst="rect">
              <a:avLst/>
            </a:prstGeom>
          </p:spPr>
        </p:pic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56E849F6-1063-3FED-F6C1-EECCFDE4619A}"/>
              </a:ext>
            </a:extLst>
          </p:cNvPr>
          <p:cNvGrpSpPr/>
          <p:nvPr/>
        </p:nvGrpSpPr>
        <p:grpSpPr>
          <a:xfrm>
            <a:off x="7055533" y="4113557"/>
            <a:ext cx="479890" cy="2010263"/>
            <a:chOff x="7082069" y="4113557"/>
            <a:chExt cx="479890" cy="2010263"/>
          </a:xfrm>
        </p:grpSpPr>
        <p:pic>
          <p:nvPicPr>
            <p:cNvPr id="37" name="Picture 36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B620F931-400D-AE34-0188-5FF6D342AB5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7082069" y="5445855"/>
              <a:ext cx="479890" cy="677965"/>
            </a:xfrm>
            <a:prstGeom prst="rect">
              <a:avLst/>
            </a:prstGeom>
          </p:spPr>
        </p:pic>
        <p:pic>
          <p:nvPicPr>
            <p:cNvPr id="38" name="Picture 37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942B754F-E6E6-703F-E8C5-F6BDD1C208D6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7082069" y="5223807"/>
              <a:ext cx="479890" cy="677965"/>
            </a:xfrm>
            <a:prstGeom prst="rect">
              <a:avLst/>
            </a:prstGeom>
          </p:spPr>
        </p:pic>
        <p:pic>
          <p:nvPicPr>
            <p:cNvPr id="39" name="Picture 38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DE19CE81-FB3E-2DEE-1815-102CCFABCA8E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7082069" y="5001757"/>
              <a:ext cx="479890" cy="677965"/>
            </a:xfrm>
            <a:prstGeom prst="rect">
              <a:avLst/>
            </a:prstGeom>
          </p:spPr>
        </p:pic>
        <p:pic>
          <p:nvPicPr>
            <p:cNvPr id="41" name="Picture 40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E52E4261-A3D9-1CC7-2B61-C44D7D8ED07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7082069" y="4779707"/>
              <a:ext cx="479890" cy="677965"/>
            </a:xfrm>
            <a:prstGeom prst="rect">
              <a:avLst/>
            </a:prstGeom>
          </p:spPr>
        </p:pic>
        <p:pic>
          <p:nvPicPr>
            <p:cNvPr id="42" name="Picture 41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0E7314D8-079B-F894-6A6C-EBFE20109BAF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7082069" y="4557657"/>
              <a:ext cx="479890" cy="677965"/>
            </a:xfrm>
            <a:prstGeom prst="rect">
              <a:avLst/>
            </a:prstGeom>
          </p:spPr>
        </p:pic>
        <p:pic>
          <p:nvPicPr>
            <p:cNvPr id="43" name="Picture 42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EC7495B8-BDD1-E4C6-71A6-7EC077E3A26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7082069" y="4335607"/>
              <a:ext cx="479890" cy="677965"/>
            </a:xfrm>
            <a:prstGeom prst="rect">
              <a:avLst/>
            </a:prstGeom>
          </p:spPr>
        </p:pic>
        <p:pic>
          <p:nvPicPr>
            <p:cNvPr id="44" name="Picture 43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5B6B5252-525B-784C-A91A-3526D4B9D941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7082069" y="4113557"/>
              <a:ext cx="479890" cy="677965"/>
            </a:xfrm>
            <a:prstGeom prst="rect">
              <a:avLst/>
            </a:prstGeom>
          </p:spPr>
        </p:pic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43C0417E-650A-1162-EBD1-D2B5F8A0A6CD}"/>
              </a:ext>
            </a:extLst>
          </p:cNvPr>
          <p:cNvGrpSpPr/>
          <p:nvPr/>
        </p:nvGrpSpPr>
        <p:grpSpPr>
          <a:xfrm>
            <a:off x="6542631" y="4335607"/>
            <a:ext cx="479890" cy="1788213"/>
            <a:chOff x="6595702" y="4335607"/>
            <a:chExt cx="479890" cy="1788213"/>
          </a:xfrm>
        </p:grpSpPr>
        <p:pic>
          <p:nvPicPr>
            <p:cNvPr id="46" name="Picture 45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6EBF8EFC-2582-7E35-FC49-C07FA563E583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6595702" y="5445855"/>
              <a:ext cx="479890" cy="677965"/>
            </a:xfrm>
            <a:prstGeom prst="rect">
              <a:avLst/>
            </a:prstGeom>
          </p:spPr>
        </p:pic>
        <p:pic>
          <p:nvPicPr>
            <p:cNvPr id="47" name="Picture 46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2078512D-FEA1-C0E4-B056-4ED9710FDEF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6595702" y="5223807"/>
              <a:ext cx="479890" cy="677965"/>
            </a:xfrm>
            <a:prstGeom prst="rect">
              <a:avLst/>
            </a:prstGeom>
          </p:spPr>
        </p:pic>
        <p:pic>
          <p:nvPicPr>
            <p:cNvPr id="48" name="Picture 47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A94D76B7-E121-4B06-16FB-A32760861B7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6595702" y="5001757"/>
              <a:ext cx="479890" cy="677965"/>
            </a:xfrm>
            <a:prstGeom prst="rect">
              <a:avLst/>
            </a:prstGeom>
          </p:spPr>
        </p:pic>
        <p:pic>
          <p:nvPicPr>
            <p:cNvPr id="49" name="Picture 48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94569707-5DD3-7127-4F78-0D0743FF5AA2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6595702" y="4779707"/>
              <a:ext cx="479890" cy="677965"/>
            </a:xfrm>
            <a:prstGeom prst="rect">
              <a:avLst/>
            </a:prstGeom>
          </p:spPr>
        </p:pic>
        <p:pic>
          <p:nvPicPr>
            <p:cNvPr id="50" name="Picture 49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566D2557-9AFD-775E-AE02-A26E185D3BB8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6595702" y="4557657"/>
              <a:ext cx="479890" cy="677965"/>
            </a:xfrm>
            <a:prstGeom prst="rect">
              <a:avLst/>
            </a:prstGeom>
          </p:spPr>
        </p:pic>
        <p:pic>
          <p:nvPicPr>
            <p:cNvPr id="51" name="Picture 50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5975D627-FC2B-65E5-A7F7-28D7C7D4C790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6595702" y="4335607"/>
              <a:ext cx="479890" cy="677965"/>
            </a:xfrm>
            <a:prstGeom prst="rect">
              <a:avLst/>
            </a:prstGeom>
          </p:spPr>
        </p:pic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5853C1DB-58EF-2250-7189-E21B76E54DA7}"/>
              </a:ext>
            </a:extLst>
          </p:cNvPr>
          <p:cNvGrpSpPr/>
          <p:nvPr/>
        </p:nvGrpSpPr>
        <p:grpSpPr>
          <a:xfrm>
            <a:off x="6029729" y="4557657"/>
            <a:ext cx="479890" cy="1566163"/>
            <a:chOff x="6109335" y="4557657"/>
            <a:chExt cx="479890" cy="1566163"/>
          </a:xfrm>
        </p:grpSpPr>
        <p:pic>
          <p:nvPicPr>
            <p:cNvPr id="53" name="Picture 52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92C54126-6D48-B019-3361-2E77D0D97997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6109335" y="5445855"/>
              <a:ext cx="479890" cy="677965"/>
            </a:xfrm>
            <a:prstGeom prst="rect">
              <a:avLst/>
            </a:prstGeom>
          </p:spPr>
        </p:pic>
        <p:pic>
          <p:nvPicPr>
            <p:cNvPr id="54" name="Picture 53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05F01845-D2AB-DD77-4B19-4A668667CA0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6109335" y="5223807"/>
              <a:ext cx="479890" cy="677965"/>
            </a:xfrm>
            <a:prstGeom prst="rect">
              <a:avLst/>
            </a:prstGeom>
          </p:spPr>
        </p:pic>
        <p:pic>
          <p:nvPicPr>
            <p:cNvPr id="55" name="Picture 54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3BC4DF84-9C62-759A-A966-E3FF196D4F42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6109335" y="5001757"/>
              <a:ext cx="479890" cy="677965"/>
            </a:xfrm>
            <a:prstGeom prst="rect">
              <a:avLst/>
            </a:prstGeom>
          </p:spPr>
        </p:pic>
        <p:pic>
          <p:nvPicPr>
            <p:cNvPr id="56" name="Picture 55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087CFA5D-2542-EDDE-7FDB-F8D5A6F95E36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6109335" y="4779707"/>
              <a:ext cx="479890" cy="677965"/>
            </a:xfrm>
            <a:prstGeom prst="rect">
              <a:avLst/>
            </a:prstGeom>
          </p:spPr>
        </p:pic>
        <p:pic>
          <p:nvPicPr>
            <p:cNvPr id="57" name="Picture 56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59D6CE93-FE20-7728-9E33-76104D88394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6109335" y="4557657"/>
              <a:ext cx="479890" cy="677965"/>
            </a:xfrm>
            <a:prstGeom prst="rect">
              <a:avLst/>
            </a:prstGeom>
          </p:spPr>
        </p:pic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7708D828-4386-9E87-EBFF-E1CC6A773221}"/>
              </a:ext>
            </a:extLst>
          </p:cNvPr>
          <p:cNvGrpSpPr/>
          <p:nvPr/>
        </p:nvGrpSpPr>
        <p:grpSpPr>
          <a:xfrm>
            <a:off x="5516827" y="4779707"/>
            <a:ext cx="479890" cy="1344113"/>
            <a:chOff x="6109335" y="4779707"/>
            <a:chExt cx="479890" cy="1344113"/>
          </a:xfrm>
        </p:grpSpPr>
        <p:pic>
          <p:nvPicPr>
            <p:cNvPr id="1024" name="Picture 1023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F884E34C-E729-7CC7-1FA1-559DB87CF3B8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6109335" y="5445855"/>
              <a:ext cx="479890" cy="677965"/>
            </a:xfrm>
            <a:prstGeom prst="rect">
              <a:avLst/>
            </a:prstGeom>
          </p:spPr>
        </p:pic>
        <p:pic>
          <p:nvPicPr>
            <p:cNvPr id="1025" name="Picture 1024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7E2F45A0-1835-5AB0-7DC1-7CFD771AF433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6109335" y="5223807"/>
              <a:ext cx="479890" cy="677965"/>
            </a:xfrm>
            <a:prstGeom prst="rect">
              <a:avLst/>
            </a:prstGeom>
          </p:spPr>
        </p:pic>
        <p:pic>
          <p:nvPicPr>
            <p:cNvPr id="1027" name="Picture 1026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953788FB-7CEB-1323-1F1F-A23D533A8AE0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6109335" y="5001757"/>
              <a:ext cx="479890" cy="677965"/>
            </a:xfrm>
            <a:prstGeom prst="rect">
              <a:avLst/>
            </a:prstGeom>
          </p:spPr>
        </p:pic>
        <p:pic>
          <p:nvPicPr>
            <p:cNvPr id="1028" name="Picture 1027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08DB7105-716D-882F-17E7-7CEDA062ACF1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6109335" y="4779707"/>
              <a:ext cx="479890" cy="677965"/>
            </a:xfrm>
            <a:prstGeom prst="rect">
              <a:avLst/>
            </a:prstGeom>
          </p:spPr>
        </p:pic>
      </p:grpSp>
      <p:grpSp>
        <p:nvGrpSpPr>
          <p:cNvPr id="1030" name="Group 1029">
            <a:extLst>
              <a:ext uri="{FF2B5EF4-FFF2-40B4-BE49-F238E27FC236}">
                <a16:creationId xmlns:a16="http://schemas.microsoft.com/office/drawing/2014/main" id="{987ACDF8-18BB-EA1D-0824-63FE55524E66}"/>
              </a:ext>
            </a:extLst>
          </p:cNvPr>
          <p:cNvGrpSpPr/>
          <p:nvPr/>
        </p:nvGrpSpPr>
        <p:grpSpPr>
          <a:xfrm>
            <a:off x="5003925" y="5001757"/>
            <a:ext cx="479890" cy="1122063"/>
            <a:chOff x="6109335" y="5001757"/>
            <a:chExt cx="479890" cy="1122063"/>
          </a:xfrm>
        </p:grpSpPr>
        <p:pic>
          <p:nvPicPr>
            <p:cNvPr id="1031" name="Picture 1030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184EBF10-8F90-221A-7FC3-029C32CFB363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6109335" y="5445855"/>
              <a:ext cx="479890" cy="677965"/>
            </a:xfrm>
            <a:prstGeom prst="rect">
              <a:avLst/>
            </a:prstGeom>
          </p:spPr>
        </p:pic>
        <p:pic>
          <p:nvPicPr>
            <p:cNvPr id="1032" name="Picture 1031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EEF20791-2D91-A438-738E-8B3632452718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6109335" y="5223807"/>
              <a:ext cx="479890" cy="677965"/>
            </a:xfrm>
            <a:prstGeom prst="rect">
              <a:avLst/>
            </a:prstGeom>
          </p:spPr>
        </p:pic>
        <p:pic>
          <p:nvPicPr>
            <p:cNvPr id="1033" name="Picture 1032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E01CCF41-F8EB-2F2B-7E46-5C4EB927117E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6109335" y="5001757"/>
              <a:ext cx="479890" cy="677965"/>
            </a:xfrm>
            <a:prstGeom prst="rect">
              <a:avLst/>
            </a:prstGeom>
          </p:spPr>
        </p:pic>
      </p:grpSp>
      <p:grpSp>
        <p:nvGrpSpPr>
          <p:cNvPr id="1036" name="Group 1035">
            <a:extLst>
              <a:ext uri="{FF2B5EF4-FFF2-40B4-BE49-F238E27FC236}">
                <a16:creationId xmlns:a16="http://schemas.microsoft.com/office/drawing/2014/main" id="{530C7E8F-0820-C912-CF77-4BAB6D194DFA}"/>
              </a:ext>
            </a:extLst>
          </p:cNvPr>
          <p:cNvGrpSpPr/>
          <p:nvPr/>
        </p:nvGrpSpPr>
        <p:grpSpPr>
          <a:xfrm>
            <a:off x="4491023" y="5223807"/>
            <a:ext cx="479890" cy="900013"/>
            <a:chOff x="6109335" y="5223807"/>
            <a:chExt cx="479890" cy="900013"/>
          </a:xfrm>
        </p:grpSpPr>
        <p:pic>
          <p:nvPicPr>
            <p:cNvPr id="1037" name="Picture 1036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67AC1C93-9CC5-CD17-92D2-59210F1A97C0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6109335" y="5445855"/>
              <a:ext cx="479890" cy="677965"/>
            </a:xfrm>
            <a:prstGeom prst="rect">
              <a:avLst/>
            </a:prstGeom>
          </p:spPr>
        </p:pic>
        <p:pic>
          <p:nvPicPr>
            <p:cNvPr id="1038" name="Picture 1037" descr="A red cube with a round top&#10;&#10;Description automatically generated">
              <a:extLst>
                <a:ext uri="{FF2B5EF4-FFF2-40B4-BE49-F238E27FC236}">
                  <a16:creationId xmlns:a16="http://schemas.microsoft.com/office/drawing/2014/main" id="{D40B2EF9-EBCD-EC5D-BBFA-43EDEF7008B0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6109335" y="5223807"/>
              <a:ext cx="479890" cy="677965"/>
            </a:xfrm>
            <a:prstGeom prst="rect">
              <a:avLst/>
            </a:prstGeom>
          </p:spPr>
        </p:pic>
      </p:grpSp>
      <p:pic>
        <p:nvPicPr>
          <p:cNvPr id="1041" name="Picture 1040" descr="A red cube with a round top&#10;&#10;Description automatically generated">
            <a:extLst>
              <a:ext uri="{FF2B5EF4-FFF2-40B4-BE49-F238E27FC236}">
                <a16:creationId xmlns:a16="http://schemas.microsoft.com/office/drawing/2014/main" id="{DA6C4F03-F054-F4D5-2698-31B65B8A95B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978121" y="5445855"/>
            <a:ext cx="479890" cy="677965"/>
          </a:xfrm>
          <a:prstGeom prst="rect">
            <a:avLst/>
          </a:prstGeom>
        </p:spPr>
      </p:pic>
      <p:sp>
        <p:nvSpPr>
          <p:cNvPr id="1043" name="TextBox 1042">
            <a:extLst>
              <a:ext uri="{FF2B5EF4-FFF2-40B4-BE49-F238E27FC236}">
                <a16:creationId xmlns:a16="http://schemas.microsoft.com/office/drawing/2014/main" id="{E97435CB-5634-DE5C-4DD9-84AAFA9FF52D}"/>
              </a:ext>
            </a:extLst>
          </p:cNvPr>
          <p:cNvSpPr txBox="1"/>
          <p:nvPr/>
        </p:nvSpPr>
        <p:spPr>
          <a:xfrm>
            <a:off x="556965" y="4526475"/>
            <a:ext cx="43449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 more than __ is __</a:t>
            </a:r>
          </a:p>
        </p:txBody>
      </p:sp>
      <p:sp>
        <p:nvSpPr>
          <p:cNvPr id="1044" name="TextBox 1043">
            <a:extLst>
              <a:ext uri="{FF2B5EF4-FFF2-40B4-BE49-F238E27FC236}">
                <a16:creationId xmlns:a16="http://schemas.microsoft.com/office/drawing/2014/main" id="{FD34D5E6-7C15-B8D1-C05F-146C7CDE7068}"/>
              </a:ext>
            </a:extLst>
          </p:cNvPr>
          <p:cNvSpPr txBox="1"/>
          <p:nvPr/>
        </p:nvSpPr>
        <p:spPr>
          <a:xfrm>
            <a:off x="3064022" y="4526475"/>
            <a:ext cx="618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045" name="TextBox 1044">
            <a:extLst>
              <a:ext uri="{FF2B5EF4-FFF2-40B4-BE49-F238E27FC236}">
                <a16:creationId xmlns:a16="http://schemas.microsoft.com/office/drawing/2014/main" id="{99FF6E3B-C863-E7B0-C257-D55899170EB4}"/>
              </a:ext>
            </a:extLst>
          </p:cNvPr>
          <p:cNvSpPr txBox="1"/>
          <p:nvPr/>
        </p:nvSpPr>
        <p:spPr>
          <a:xfrm>
            <a:off x="4169345" y="4526474"/>
            <a:ext cx="618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2901724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1043" grpId="0"/>
      <p:bldP spid="1044" grpId="0"/>
      <p:bldP spid="104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4278DAC-4B53-2898-88E1-FB531E4109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8856C5C-DE62-98D3-10F9-513853DD5A2F}"/>
              </a:ext>
            </a:extLst>
          </p:cNvPr>
          <p:cNvSpPr txBox="1"/>
          <p:nvPr/>
        </p:nvSpPr>
        <p:spPr>
          <a:xfrm>
            <a:off x="1577947" y="3892615"/>
            <a:ext cx="6011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Have a go at the next activity.</a:t>
            </a:r>
          </a:p>
        </p:txBody>
      </p:sp>
    </p:spTree>
    <p:extLst>
      <p:ext uri="{BB962C8B-B14F-4D97-AF65-F5344CB8AC3E}">
        <p14:creationId xmlns:p14="http://schemas.microsoft.com/office/powerpoint/2010/main" val="3411948132"/>
      </p:ext>
    </p:extLst>
  </p:cSld>
  <p:clrMapOvr>
    <a:masterClrMapping/>
  </p:clrMapOvr>
</p:sld>
</file>

<file path=ppt/theme/theme1.xml><?xml version="1.0" encoding="utf-8"?>
<a:theme xmlns:a="http://schemas.openxmlformats.org/drawingml/2006/main" name="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Get ready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Blank sli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4" ma:contentTypeDescription="Create a new document." ma:contentTypeScope="" ma:versionID="87599c8cb5d59c33ab4a4dd5249d6757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0ca18f658411631b4b9d4ee3e0f0982f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9523398-6C36-4748-BFED-78AFD593596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176502B-3159-45B6-A710-CA9BB9971247}">
  <ds:schemaRefs>
    <ds:schemaRef ds:uri="http://schemas.microsoft.com/office/2006/metadata/properties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e9e213f7-a068-4185-ae5b-85aa76b56dbd"/>
    <ds:schemaRef ds:uri="http://www.w3.org/XML/1998/namespace"/>
    <ds:schemaRef ds:uri="http://purl.org/dc/terms/"/>
    <ds:schemaRef ds:uri="1773a752-338d-48d4-aab1-fb5d939e1fab"/>
    <ds:schemaRef ds:uri="http://purl.org/dc/dcmitype/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7002CC46-3016-4C95-A556-E9DA4830344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e213f7-a068-4185-ae5b-85aa76b56dbd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1478</TotalTime>
  <Words>112</Words>
  <Application>Microsoft Office PowerPoint</Application>
  <PresentationFormat>On-screen Show (4:3)</PresentationFormat>
  <Paragraphs>30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Arial</vt:lpstr>
      <vt:lpstr>Calibri</vt:lpstr>
      <vt:lpstr>Comic Sans MS</vt:lpstr>
      <vt:lpstr>Title</vt:lpstr>
      <vt:lpstr>Get ready</vt:lpstr>
      <vt:lpstr>Custom Design</vt:lpstr>
      <vt:lpstr>Let's learn</vt:lpstr>
      <vt:lpstr>Blank slide</vt:lpstr>
      <vt:lpstr>Your turn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C. Ridgley</cp:lastModifiedBy>
  <cp:revision>18</cp:revision>
  <dcterms:created xsi:type="dcterms:W3CDTF">2022-08-25T17:50:02Z</dcterms:created>
  <dcterms:modified xsi:type="dcterms:W3CDTF">2026-01-22T09:46:51Z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  <property fmtid="{D5CDD505-2E9C-101B-9397-08002B2CF9AE}" pid="3" name="MediaServiceImageTags">
    <vt:lpwstr/>
  </property>
</Properties>
</file>