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42563-0A7A-4555-B320-C07DFD6300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93E6AA-9794-40AB-9EFB-53C5E55C0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DE6E95-ADEE-4D87-BE2C-E34EC2063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B2E880-59E5-4DD4-9561-EDD1F05AB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37F9E-BEE8-4CB6-A679-AA66EED98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57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A58F4-2E6A-4E8C-B370-0ACA1392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D75C9-07D1-41C1-9C73-333FA2284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CCD89-2481-4929-A704-6AC30810F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FE798-FE58-485D-8EB0-3C0ADFBDA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47E1C-92E5-44B7-91D2-610FB3D50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44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9163A-2B34-4E1C-905E-A161A221C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13BF0A-9B20-4DD4-9671-D9F3A9D7B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9764CF-AB80-4A9B-B0BE-598ABAF9B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A07FC-4D42-4343-B335-B3BB291A4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404CF-6552-40BF-BC48-D05E32B5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839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4591C-DB6A-448E-98CE-1AF2F95FB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24A44-674E-42F0-86BF-414AC02A0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402B9-5BBF-45B3-9038-2EEF89BDE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1708D-0880-4392-8A2C-39A221714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D30AF-267B-4139-9464-174F1BA12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6632DC-0631-4F17-B167-040A8FCDC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15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24A91-EA2A-4EB2-8BC4-CFA7904C9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D543D-7164-4023-AA47-39B0A4EBE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5149E2-4336-4532-A1F1-50F301488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6214ED-5C66-4827-8F46-519971F96B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66C308-6E0E-44D4-92DD-E517400319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7A0C0E-9A69-4672-9C9B-63F52BE63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F7C6EB-B9B9-4D63-89F8-6E8E8CF9B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686196-A3DE-4D4A-B72A-1E1C05DD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59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F032D-860E-4017-A21B-BD80F202E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ECCDE8-0AAE-4129-B4AA-DA71F96AB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0AFE75-4116-49CE-B1FA-2DFA492BA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59DAE0-FA33-4241-A6DB-56EFA3F66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400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C7B765-69B5-4911-AA35-3879A5838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7B7F27-C35A-4E8B-818E-81AF35F1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3265C0-0459-4ACC-8B4C-4A969413D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479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6B9D4-4E3E-4760-9F75-42755B2A2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EC88B-447B-4369-9D41-781DA7965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FDBD39-61B5-4E39-B456-9979FF332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6EA4D8-6FD1-4F04-91F0-D00F01F34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7102D5-6274-4EC8-8E96-F9DD22729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FE796-787D-4AED-9A70-6557F29F4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75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C0100-A1B6-45B5-9984-00AF179D2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99DF4A-603C-4298-AB92-925D9F21CD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3CEF1D-329A-4D16-ABFA-1C12055218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515B76-78F4-4E27-A500-C7009C8AC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9105E5-D82D-4436-9D90-45B14A4D3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BE1DB0-1456-44D2-8E40-4B3B94327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610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2E33B-4CB4-4EE7-AA47-5191E2E3A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5D3D94-9AED-44A3-91EF-619A3F8660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722C12-EBA1-4CE7-8F70-522C4CD4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5C460-E002-4EE1-A56D-54C7EF3F3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3A4850-B397-46E5-8A07-C1FD678DC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152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7C7B1C-2AD3-4781-B00D-8274E090FB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E78DA1-AA20-48F8-AFA8-B0C930CCAD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A0B65E-0553-42CF-B149-8873DBACB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3045D-B1C0-42D3-B43D-6042A1F70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CABAC-4450-4C13-8169-EE5473DD5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A43881-4DE0-4D5C-988E-CF66D81DF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E5F70D-791F-458D-891C-2FACB254E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2FD74-CB59-4AE0-B645-AA77DDDEB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6EEDE-F29A-456C-8F85-F680F3722D3B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D8F00-3B73-4D3E-97A4-E29AA78BE8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1C1EE-C0D9-40F8-ACA5-C832057F7D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4E02D-E161-4CE2-B6A6-47923C3DE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95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D69662-B645-4E22-AA0B-5EEEA9AC7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0987"/>
            <a:ext cx="12192000" cy="551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562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81BFD7-BBFE-433C-98BE-69977D83D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8354" y="911096"/>
            <a:ext cx="8477940" cy="594690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1D67EFD-57C9-4552-BD55-849BF183F456}"/>
              </a:ext>
            </a:extLst>
          </p:cNvPr>
          <p:cNvSpPr/>
          <p:nvPr/>
        </p:nvSpPr>
        <p:spPr>
          <a:xfrm>
            <a:off x="3370954" y="279192"/>
            <a:ext cx="43492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Rules for adding ed</a:t>
            </a:r>
          </a:p>
        </p:txBody>
      </p:sp>
    </p:spTree>
    <p:extLst>
      <p:ext uri="{BB962C8B-B14F-4D97-AF65-F5344CB8AC3E}">
        <p14:creationId xmlns:p14="http://schemas.microsoft.com/office/powerpoint/2010/main" val="1248566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4368ED-13A9-4F05-AFE7-06AFB3442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778" y="1054785"/>
            <a:ext cx="7956444" cy="58032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4D8ADF-2832-40C6-AB17-18FB782565AC}"/>
              </a:ext>
            </a:extLst>
          </p:cNvPr>
          <p:cNvSpPr txBox="1"/>
          <p:nvPr/>
        </p:nvSpPr>
        <p:spPr>
          <a:xfrm>
            <a:off x="1669002" y="248575"/>
            <a:ext cx="8930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Rules for adding </a:t>
            </a:r>
            <a:r>
              <a:rPr lang="en-GB" sz="3600" dirty="0" err="1">
                <a:latin typeface="Comic Sans MS" panose="030F0702030302020204" pitchFamily="66" charset="0"/>
              </a:rPr>
              <a:t>ing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561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1</cp:revision>
  <dcterms:created xsi:type="dcterms:W3CDTF">2020-11-11T20:28:53Z</dcterms:created>
  <dcterms:modified xsi:type="dcterms:W3CDTF">2020-11-11T20:29:26Z</dcterms:modified>
</cp:coreProperties>
</file>