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76" r:id="rId4"/>
    <p:sldId id="277" r:id="rId5"/>
    <p:sldId id="278" r:id="rId6"/>
    <p:sldId id="264" r:id="rId7"/>
    <p:sldId id="279" r:id="rId8"/>
    <p:sldId id="280" r:id="rId9"/>
    <p:sldId id="281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4"/>
    <p:restoredTop sz="96291"/>
  </p:normalViewPr>
  <p:slideViewPr>
    <p:cSldViewPr snapToGrid="0" snapToObjects="1">
      <p:cViewPr>
        <p:scale>
          <a:sx n="111" d="100"/>
          <a:sy n="111" d="100"/>
        </p:scale>
        <p:origin x="-408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77" d="100"/>
        <a:sy n="17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06C0-339A-2B45-A180-BB01C3B83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D571C4-76DD-214E-9444-54BFDEB845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D74A2F-43D5-074F-8F16-A6413A3FC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AE74E3-ED52-5145-B1EA-FB85E4C54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3EBE1-DC22-5647-BE19-A31BFA424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8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D0C20-AA0E-6E4F-BF6D-82D1E6F0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469CD0-2B40-4343-988C-A47058680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8AAAD-CFB2-C04B-9A69-9F67E0D0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1C6E4-6471-D346-A110-DCD91E4E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F3AF-1E0F-7A4E-AA2D-8CD9C1580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02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EBB37-9245-8D4C-9B56-E5A992CAB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C81533-5EB0-2248-8220-8FE9BE4BD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BE5A6-EF5D-A643-9685-2F9EEFE40E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08AB53-24E6-7C4D-A928-668DC789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70B71-7F20-AB47-9BA1-F626683AE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9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F8A4C-FBE9-764D-9745-0D622082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B7F6C2-63AE-2E48-B411-E5B9A6B798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B66DE-51FA-F846-A735-AB9CD990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F576A-5859-7F43-BCDE-85AB1A7E1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47D125-F6BD-5946-9D7D-1645180CA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02C0BA-24E5-3E41-A410-910B79F04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24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38A3E-211A-BE42-8094-0D888984E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98AA3-6576-4148-97E9-58D510A80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43124-9155-F549-AE53-C9398891EE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57C29B-24FB-B145-ACD6-0466F1907D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1182C2-9F6A-8346-BA89-BEA0FE981D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4B1BC9-FBBD-DB40-82F8-887792702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400878-718B-1C42-B93C-F22479165D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04DE98-0BE3-7040-9A43-41D643F2E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703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84AC1-5B7B-3044-8A1C-972ABD99A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3B299-3FC0-6D4C-99B5-05FEB80E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64ED6-5F0B-C040-A653-A531C19DF9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BB6CD2-4158-EF41-AEE2-5E3BEABB5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403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4B1BBE-C902-9247-ADD9-0FF567A27E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238CF6-5F71-4440-B647-C1EDC447E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334432-76B5-2745-82F7-6BF4CCAC3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50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EF361-49F4-114B-9F76-BC82B05BA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A9E5B-8A33-754D-A1B5-9F445A52A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9674BE-DF11-4843-AF7C-8645934AA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927F48-F524-CA44-B8FB-88C730911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6ABDC-C56B-7844-82F7-C740A018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CF107-00BE-D84F-A20E-BB3B12216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110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F5A92-2EC9-F24F-9B24-EFF3E7161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77E1F77-15F0-9841-B971-B652B8BFD3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8FEBD-B140-434C-931E-798ABA3F3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D8D96-8169-9F4A-8365-D7736AC13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2A288-C35F-B84F-BD32-62B1B1E153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420DF3-1394-8244-809A-00F606EF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8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94EAE-4782-6648-AA4E-EFB1A6D27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AA393D-0AD7-8F47-960A-99BFF1CE69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0A786D-559F-3E48-97CB-945118840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49598-C852-C843-841F-63C4FA662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84022A-CCFA-2B4A-8AEE-D9A60F3C6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954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B2264E-BC5E-5949-A1F8-6AF2D13F29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C2765A-C6B9-8D4B-B740-1586801199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6B2D99-2E18-FA48-84E3-BA851E5C8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C1757-A421-2146-99FF-DA02C8278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41212E-F1BF-8B4F-A721-6686F4540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059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AD3235-C4C1-444A-A494-842FB9E28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461F6-4736-7148-A130-C134C462B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FAD6E-8118-BF4D-B71D-F6E44F9DBE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C97110-96C3-EF41-8E12-6B004B0CA710}" type="datetimeFigureOut">
              <a:rPr lang="en-US" smtClean="0"/>
              <a:t>2/4/21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CE9616-0132-9948-AA87-5649FCF62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22CC39-F793-E54A-99C3-0F5D759A7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C1417-8065-1847-AE78-934942737A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770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2.tiff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To listen to poetry and begin to plan my own poem.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DA6130-7ED9-F940-B829-C599DA706DEB}"/>
              </a:ext>
            </a:extLst>
          </p:cNvPr>
          <p:cNvSpPr/>
          <p:nvPr/>
        </p:nvSpPr>
        <p:spPr>
          <a:xfrm>
            <a:off x="1674019" y="1959769"/>
            <a:ext cx="8939212" cy="2171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4400" dirty="0">
                <a:latin typeface="Comic Sans MS" panose="030F0902030302020204" pitchFamily="66" charset="0"/>
              </a:rPr>
              <a:t>L.O: To write a diamante poem. </a:t>
            </a:r>
          </a:p>
          <a:p>
            <a:r>
              <a:rPr lang="en-GB" sz="4400" dirty="0">
                <a:latin typeface="Comic Sans MS" panose="030F0902030302020204" pitchFamily="66" charset="0"/>
              </a:rPr>
              <a:t>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6AA47DB-C353-9B42-98A9-F15688C1E2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09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61"/>
    </mc:Choice>
    <mc:Fallback>
      <p:transition spd="slow" advTm="105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D30A43-460C-6045-9F21-BD812A6EE503}"/>
              </a:ext>
            </a:extLst>
          </p:cNvPr>
          <p:cNvSpPr txBox="1"/>
          <p:nvPr/>
        </p:nvSpPr>
        <p:spPr>
          <a:xfrm>
            <a:off x="3250705" y="752278"/>
            <a:ext cx="703214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902030302020204" pitchFamily="66" charset="0"/>
              </a:rPr>
              <a:t>Recap - Acrostic poems</a:t>
            </a:r>
            <a:endParaRPr lang="en-US" sz="4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5FDA96-C3CD-4644-A28F-34502A135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696" y="268561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C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A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T</a:t>
            </a: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085E4-2E32-8A4A-AFF1-0DF8BF497587}"/>
              </a:ext>
            </a:extLst>
          </p:cNvPr>
          <p:cNvSpPr txBox="1"/>
          <p:nvPr/>
        </p:nvSpPr>
        <p:spPr>
          <a:xfrm>
            <a:off x="5076280" y="2179877"/>
            <a:ext cx="2757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ute</a:t>
            </a:r>
            <a:r>
              <a:rPr lang="en-US" sz="3200" dirty="0">
                <a:latin typeface="Comic Sans MS" panose="030F0902030302020204" pitchFamily="66" charset="0"/>
              </a:rPr>
              <a:t> and furry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10FB4-6A24-FC46-8469-27986EA5888D}"/>
              </a:ext>
            </a:extLst>
          </p:cNvPr>
          <p:cNvSpPr txBox="1"/>
          <p:nvPr/>
        </p:nvSpPr>
        <p:spPr>
          <a:xfrm>
            <a:off x="5076280" y="2844224"/>
            <a:ext cx="57438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crobatic</a:t>
            </a:r>
            <a:r>
              <a:rPr lang="en-US" sz="3200" dirty="0">
                <a:latin typeface="Comic Sans MS" panose="030F0902030302020204" pitchFamily="66" charset="0"/>
              </a:rPr>
              <a:t> tricks in the garden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7DE95-776A-ED42-B956-2F8298D56BF3}"/>
              </a:ext>
            </a:extLst>
          </p:cNvPr>
          <p:cNvSpPr txBox="1"/>
          <p:nvPr/>
        </p:nvSpPr>
        <p:spPr>
          <a:xfrm>
            <a:off x="5076280" y="3607476"/>
            <a:ext cx="3063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hinking</a:t>
            </a:r>
            <a:r>
              <a:rPr lang="en-US" sz="3200" dirty="0">
                <a:latin typeface="Comic Sans MS" panose="030F0902030302020204" pitchFamily="66" charset="0"/>
              </a:rPr>
              <a:t> of mice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B4DB7-525E-4C46-A895-A1EF8720A883}"/>
              </a:ext>
            </a:extLst>
          </p:cNvPr>
          <p:cNvSpPr txBox="1"/>
          <p:nvPr/>
        </p:nvSpPr>
        <p:spPr>
          <a:xfrm>
            <a:off x="5076280" y="4405599"/>
            <a:ext cx="3943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err="1">
                <a:latin typeface="Comic Sans MS" panose="030F0902030302020204" pitchFamily="66" charset="0"/>
              </a:rPr>
              <a:t>noozing</a:t>
            </a:r>
            <a:r>
              <a:rPr lang="en-US" sz="3200" dirty="0">
                <a:latin typeface="Comic Sans MS" panose="030F0902030302020204" pitchFamily="66" charset="0"/>
              </a:rPr>
              <a:t> all day long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41E8919-F19B-2C40-9DE3-163A3E8CAD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90754915"/>
      </p:ext>
    </p:extLst>
  </p:cSld>
  <p:clrMapOvr>
    <a:masterClrMapping/>
  </p:clrMapOvr>
  <p:transition advTm="441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1634285" y="614400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What is a diamante poem?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86A6B352-5C10-D542-9EA7-57F64DF5C8B3}"/>
              </a:ext>
            </a:extLst>
          </p:cNvPr>
          <p:cNvSpPr/>
          <p:nvPr/>
        </p:nvSpPr>
        <p:spPr>
          <a:xfrm>
            <a:off x="3449765" y="1537730"/>
            <a:ext cx="4561727" cy="4558115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2F8607-99DF-CA43-B5DF-107852F3F5D6}"/>
              </a:ext>
            </a:extLst>
          </p:cNvPr>
          <p:cNvSpPr txBox="1"/>
          <p:nvPr/>
        </p:nvSpPr>
        <p:spPr>
          <a:xfrm>
            <a:off x="2766262" y="2453948"/>
            <a:ext cx="7960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A poem that has seven lines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69A54-0742-DA42-9F08-F6406A5EF039}"/>
              </a:ext>
            </a:extLst>
          </p:cNvPr>
          <p:cNvSpPr txBox="1"/>
          <p:nvPr/>
        </p:nvSpPr>
        <p:spPr>
          <a:xfrm>
            <a:off x="1553369" y="3402841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The first and last line are the shortest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A1B9F9-0A6C-D84D-BAF3-F258D6250FAF}"/>
              </a:ext>
            </a:extLst>
          </p:cNvPr>
          <p:cNvSpPr txBox="1"/>
          <p:nvPr/>
        </p:nvSpPr>
        <p:spPr>
          <a:xfrm>
            <a:off x="1524000" y="4497835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Comic Sans MS" panose="030F0902030302020204" pitchFamily="66" charset="0"/>
              </a:rPr>
              <a:t>The lines in the middle are longer making it a diamond shape.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2CB475-FE90-8E46-854C-7DAC9BC3EC1C}"/>
              </a:ext>
            </a:extLst>
          </p:cNvPr>
          <p:cNvSpPr txBox="1"/>
          <p:nvPr/>
        </p:nvSpPr>
        <p:spPr>
          <a:xfrm>
            <a:off x="2874212" y="1783085"/>
            <a:ext cx="7960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A poem that does not rhyme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0FE3620-934F-F240-AE01-A34A13E5C14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797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59"/>
    </mc:Choice>
    <mc:Fallback>
      <p:transition spd="slow" advTm="24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 animBg="1"/>
      <p:bldP spid="9" grpId="0"/>
      <p:bldP spid="14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1227885" y="424947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Diamante poem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2F8607-99DF-CA43-B5DF-107852F3F5D6}"/>
              </a:ext>
            </a:extLst>
          </p:cNvPr>
          <p:cNvSpPr txBox="1"/>
          <p:nvPr/>
        </p:nvSpPr>
        <p:spPr>
          <a:xfrm>
            <a:off x="557535" y="1518205"/>
            <a:ext cx="6158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902030302020204" pitchFamily="66" charset="0"/>
              </a:rPr>
              <a:t>A poem that has seven lines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69A54-0742-DA42-9F08-F6406A5EF039}"/>
              </a:ext>
            </a:extLst>
          </p:cNvPr>
          <p:cNvSpPr txBox="1"/>
          <p:nvPr/>
        </p:nvSpPr>
        <p:spPr>
          <a:xfrm>
            <a:off x="557535" y="2080087"/>
            <a:ext cx="5347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 panose="030F0902030302020204" pitchFamily="66" charset="0"/>
              </a:rPr>
              <a:t>The first and last line are just one word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A1B9F9-0A6C-D84D-BAF3-F258D6250FAF}"/>
              </a:ext>
            </a:extLst>
          </p:cNvPr>
          <p:cNvSpPr txBox="1"/>
          <p:nvPr/>
        </p:nvSpPr>
        <p:spPr>
          <a:xfrm>
            <a:off x="311150" y="2641969"/>
            <a:ext cx="5520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omic Sans MS" panose="030F0902030302020204" pitchFamily="66" charset="0"/>
              </a:rPr>
              <a:t>The second and sixth row have two words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7A159B-6854-A043-B262-445693267398}"/>
              </a:ext>
            </a:extLst>
          </p:cNvPr>
          <p:cNvSpPr txBox="1"/>
          <p:nvPr/>
        </p:nvSpPr>
        <p:spPr>
          <a:xfrm>
            <a:off x="311150" y="3199769"/>
            <a:ext cx="5121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The third and fifth row have three words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FCD47D-D4B6-DC48-979B-004D41E67DD9}"/>
              </a:ext>
            </a:extLst>
          </p:cNvPr>
          <p:cNvSpPr txBox="1"/>
          <p:nvPr/>
        </p:nvSpPr>
        <p:spPr>
          <a:xfrm>
            <a:off x="-358462" y="3741622"/>
            <a:ext cx="5121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Comic Sans MS" panose="030F0902030302020204" pitchFamily="66" charset="0"/>
              </a:rPr>
              <a:t>The forth line has four words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88DA3F4-098E-C24F-80FE-3A62ECBECEDF}"/>
              </a:ext>
            </a:extLst>
          </p:cNvPr>
          <p:cNvSpPr/>
          <p:nvPr/>
        </p:nvSpPr>
        <p:spPr>
          <a:xfrm>
            <a:off x="5561559" y="478692"/>
            <a:ext cx="5996201" cy="5832800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BE97B-2A5C-D54F-83CE-D6655374B466}"/>
              </a:ext>
            </a:extLst>
          </p:cNvPr>
          <p:cNvSpPr txBox="1"/>
          <p:nvPr/>
        </p:nvSpPr>
        <p:spPr>
          <a:xfrm>
            <a:off x="7948482" y="1015629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B059C1-43A2-7548-9572-87B853B01025}"/>
              </a:ext>
            </a:extLst>
          </p:cNvPr>
          <p:cNvSpPr txBox="1"/>
          <p:nvPr/>
        </p:nvSpPr>
        <p:spPr>
          <a:xfrm>
            <a:off x="7227648" y="4496860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Adjective, Adjective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BD8D76-3D3F-F44D-A0B0-88534742BE8D}"/>
              </a:ext>
            </a:extLst>
          </p:cNvPr>
          <p:cNvSpPr txBox="1"/>
          <p:nvPr/>
        </p:nvSpPr>
        <p:spPr>
          <a:xfrm>
            <a:off x="6959595" y="2316163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Verb,  Verb, Verb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8766E9-992C-A242-BC52-48F9D5F05076}"/>
              </a:ext>
            </a:extLst>
          </p:cNvPr>
          <p:cNvSpPr txBox="1"/>
          <p:nvPr/>
        </p:nvSpPr>
        <p:spPr>
          <a:xfrm>
            <a:off x="6311738" y="2984326"/>
            <a:ext cx="4851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Noun, Noun, Noun, Noun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1FB30D-FF3E-8743-9002-CF1741F36D7D}"/>
              </a:ext>
            </a:extLst>
          </p:cNvPr>
          <p:cNvSpPr txBox="1"/>
          <p:nvPr/>
        </p:nvSpPr>
        <p:spPr>
          <a:xfrm>
            <a:off x="7015167" y="3767142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Verb,  Verb,  Verb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7FE8CA-F8D9-B343-803B-CE70796B6C9D}"/>
              </a:ext>
            </a:extLst>
          </p:cNvPr>
          <p:cNvSpPr txBox="1"/>
          <p:nvPr/>
        </p:nvSpPr>
        <p:spPr>
          <a:xfrm>
            <a:off x="7227648" y="1742347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 , Adjective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FADC7F-0DA0-064D-BD35-6E2570D1AE2C}"/>
              </a:ext>
            </a:extLst>
          </p:cNvPr>
          <p:cNvSpPr txBox="1"/>
          <p:nvPr/>
        </p:nvSpPr>
        <p:spPr>
          <a:xfrm>
            <a:off x="7911957" y="5242937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9BCBC305-EF67-4144-9932-0823CAD5875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0199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29"/>
    </mc:Choice>
    <mc:Fallback>
      <p:transition spd="slow" advTm="22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14" grpId="0"/>
      <p:bldP spid="12" grpId="0"/>
      <p:bldP spid="15" grpId="0"/>
      <p:bldP spid="7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1227885" y="424947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Diamante poem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FCD47D-D4B6-DC48-979B-004D41E67DD9}"/>
              </a:ext>
            </a:extLst>
          </p:cNvPr>
          <p:cNvSpPr txBox="1"/>
          <p:nvPr/>
        </p:nvSpPr>
        <p:spPr>
          <a:xfrm>
            <a:off x="947867" y="1736905"/>
            <a:ext cx="51214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When we are writing these poems we use different language feature for the different lines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88DA3F4-098E-C24F-80FE-3A62ECBECEDF}"/>
              </a:ext>
            </a:extLst>
          </p:cNvPr>
          <p:cNvSpPr/>
          <p:nvPr/>
        </p:nvSpPr>
        <p:spPr>
          <a:xfrm>
            <a:off x="5561559" y="478692"/>
            <a:ext cx="5996201" cy="5832800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BE97B-2A5C-D54F-83CE-D6655374B466}"/>
              </a:ext>
            </a:extLst>
          </p:cNvPr>
          <p:cNvSpPr txBox="1"/>
          <p:nvPr/>
        </p:nvSpPr>
        <p:spPr>
          <a:xfrm>
            <a:off x="7948482" y="1015629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B059C1-43A2-7548-9572-87B853B01025}"/>
              </a:ext>
            </a:extLst>
          </p:cNvPr>
          <p:cNvSpPr txBox="1"/>
          <p:nvPr/>
        </p:nvSpPr>
        <p:spPr>
          <a:xfrm>
            <a:off x="7227648" y="4496860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 Adjective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BD8D76-3D3F-F44D-A0B0-88534742BE8D}"/>
              </a:ext>
            </a:extLst>
          </p:cNvPr>
          <p:cNvSpPr txBox="1"/>
          <p:nvPr/>
        </p:nvSpPr>
        <p:spPr>
          <a:xfrm>
            <a:off x="6959595" y="2316163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  Verb  Verb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8766E9-992C-A242-BC52-48F9D5F05076}"/>
              </a:ext>
            </a:extLst>
          </p:cNvPr>
          <p:cNvSpPr txBox="1"/>
          <p:nvPr/>
        </p:nvSpPr>
        <p:spPr>
          <a:xfrm>
            <a:off x="6311738" y="2984326"/>
            <a:ext cx="4522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Noun Noun Noun Noun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1FB30D-FF3E-8743-9002-CF1741F36D7D}"/>
              </a:ext>
            </a:extLst>
          </p:cNvPr>
          <p:cNvSpPr txBox="1"/>
          <p:nvPr/>
        </p:nvSpPr>
        <p:spPr>
          <a:xfrm>
            <a:off x="7015167" y="3767142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  Verb  Verb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7FE8CA-F8D9-B343-803B-CE70796B6C9D}"/>
              </a:ext>
            </a:extLst>
          </p:cNvPr>
          <p:cNvSpPr txBox="1"/>
          <p:nvPr/>
        </p:nvSpPr>
        <p:spPr>
          <a:xfrm>
            <a:off x="7342016" y="1722073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 Adjective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FADC7F-0DA0-064D-BD35-6E2570D1AE2C}"/>
              </a:ext>
            </a:extLst>
          </p:cNvPr>
          <p:cNvSpPr txBox="1"/>
          <p:nvPr/>
        </p:nvSpPr>
        <p:spPr>
          <a:xfrm>
            <a:off x="7911957" y="5242937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B5A29E1C-D79E-3049-8B01-49F541ACBC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498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34"/>
    </mc:Choice>
    <mc:Fallback>
      <p:transition spd="slow" advTm="384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16" grpId="0"/>
      <p:bldP spid="17" grpId="0"/>
      <p:bldP spid="18" grpId="0"/>
      <p:bldP spid="19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710801" y="164611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Noun – Name of a person, place or thing</a:t>
            </a:r>
            <a:endParaRPr lang="en-US" sz="3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AEC420-D4AA-1F40-BB51-76762D11FDB2}"/>
              </a:ext>
            </a:extLst>
          </p:cNvPr>
          <p:cNvSpPr txBox="1"/>
          <p:nvPr/>
        </p:nvSpPr>
        <p:spPr>
          <a:xfrm>
            <a:off x="1710801" y="27034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Adjective – a word that describes a noun</a:t>
            </a:r>
            <a:endParaRPr lang="en-US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BBEB52-470A-094F-8D21-8EC8D8D67914}"/>
              </a:ext>
            </a:extLst>
          </p:cNvPr>
          <p:cNvSpPr txBox="1"/>
          <p:nvPr/>
        </p:nvSpPr>
        <p:spPr>
          <a:xfrm>
            <a:off x="1710801" y="3839081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Verb – a word that describes an action </a:t>
            </a:r>
            <a:endParaRPr lang="en-US" sz="32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01716B3-A6EC-8049-B375-A528165059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8761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87"/>
    </mc:Choice>
    <mc:Fallback>
      <p:transition spd="slow" advTm="17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3249868" y="519410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Diamante poem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FCD47D-D4B6-DC48-979B-004D41E67DD9}"/>
              </a:ext>
            </a:extLst>
          </p:cNvPr>
          <p:cNvSpPr txBox="1"/>
          <p:nvPr/>
        </p:nvSpPr>
        <p:spPr>
          <a:xfrm>
            <a:off x="947867" y="190408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There are two types of diamante poems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634FA12-16B8-9B49-BAE2-1E9636DD0A90}"/>
              </a:ext>
            </a:extLst>
          </p:cNvPr>
          <p:cNvSpPr txBox="1"/>
          <p:nvPr/>
        </p:nvSpPr>
        <p:spPr>
          <a:xfrm>
            <a:off x="947867" y="2759889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Synonym – two words that mean the same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2F28352-10B9-374B-A4A6-F710F3B663A1}"/>
              </a:ext>
            </a:extLst>
          </p:cNvPr>
          <p:cNvSpPr txBox="1"/>
          <p:nvPr/>
        </p:nvSpPr>
        <p:spPr>
          <a:xfrm>
            <a:off x="1190625" y="371667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Antonym – two words that mean the opposite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6A84186-2CAA-8340-8DC6-3F46C02B409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236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41"/>
    </mc:Choice>
    <mc:Fallback>
      <p:transition spd="slow" advTm="23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5" grpId="0"/>
      <p:bldP spid="24" grpId="0"/>
      <p:bldP spid="24" grpId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v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https://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4B54AF-4621-D34D-9528-71A8F411DA02}"/>
              </a:ext>
            </a:extLst>
          </p:cNvPr>
          <p:cNvSpPr txBox="1"/>
          <p:nvPr/>
        </p:nvSpPr>
        <p:spPr>
          <a:xfrm>
            <a:off x="1227885" y="424947"/>
            <a:ext cx="9935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902030302020204" pitchFamily="66" charset="0"/>
              </a:rPr>
              <a:t>Diamante poem</a:t>
            </a:r>
            <a:endParaRPr lang="en-US" sz="3600" dirty="0">
              <a:latin typeface="Comic Sans MS" panose="030F0902030302020204" pitchFamily="66" charset="0"/>
            </a:endParaRPr>
          </a:p>
        </p:txBody>
      </p:sp>
      <p:sp>
        <p:nvSpPr>
          <p:cNvPr id="21" name="Rectangle 22">
            <a:extLst>
              <a:ext uri="{FF2B5EF4-FFF2-40B4-BE49-F238E27FC236}">
                <a16:creationId xmlns:a16="http://schemas.microsoft.com/office/drawing/2014/main" id="{7876AB2D-E98A-1946-900F-CA2E3965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AFCD47D-D4B6-DC48-979B-004D41E67DD9}"/>
              </a:ext>
            </a:extLst>
          </p:cNvPr>
          <p:cNvSpPr txBox="1"/>
          <p:nvPr/>
        </p:nvSpPr>
        <p:spPr>
          <a:xfrm>
            <a:off x="947867" y="1736905"/>
            <a:ext cx="51214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Comic Sans MS" panose="030F0902030302020204" pitchFamily="66" charset="0"/>
              </a:rPr>
              <a:t>When we are writing these poems we use different language feature for the different lines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88DA3F4-098E-C24F-80FE-3A62ECBECEDF}"/>
              </a:ext>
            </a:extLst>
          </p:cNvPr>
          <p:cNvSpPr/>
          <p:nvPr/>
        </p:nvSpPr>
        <p:spPr>
          <a:xfrm>
            <a:off x="5561559" y="478692"/>
            <a:ext cx="5996201" cy="5832800"/>
          </a:xfrm>
          <a:prstGeom prst="diamon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4BE97B-2A5C-D54F-83CE-D6655374B466}"/>
              </a:ext>
            </a:extLst>
          </p:cNvPr>
          <p:cNvSpPr txBox="1"/>
          <p:nvPr/>
        </p:nvSpPr>
        <p:spPr>
          <a:xfrm>
            <a:off x="8038740" y="1041485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B059C1-43A2-7548-9572-87B853B01025}"/>
              </a:ext>
            </a:extLst>
          </p:cNvPr>
          <p:cNvSpPr txBox="1"/>
          <p:nvPr/>
        </p:nvSpPr>
        <p:spPr>
          <a:xfrm>
            <a:off x="7227648" y="4496860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Adjective, Adjective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BD8D76-3D3F-F44D-A0B0-88534742BE8D}"/>
              </a:ext>
            </a:extLst>
          </p:cNvPr>
          <p:cNvSpPr txBox="1"/>
          <p:nvPr/>
        </p:nvSpPr>
        <p:spPr>
          <a:xfrm>
            <a:off x="6959595" y="2316163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Verb, Verb,  Verb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8766E9-992C-A242-BC52-48F9D5F05076}"/>
              </a:ext>
            </a:extLst>
          </p:cNvPr>
          <p:cNvSpPr txBox="1"/>
          <p:nvPr/>
        </p:nvSpPr>
        <p:spPr>
          <a:xfrm>
            <a:off x="6143625" y="3006293"/>
            <a:ext cx="4932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Noun, Noun, Noun Noun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1FB30D-FF3E-8743-9002-CF1741F36D7D}"/>
              </a:ext>
            </a:extLst>
          </p:cNvPr>
          <p:cNvSpPr txBox="1"/>
          <p:nvPr/>
        </p:nvSpPr>
        <p:spPr>
          <a:xfrm>
            <a:off x="7015167" y="3767142"/>
            <a:ext cx="4004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Verb,  Verb,  Verb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57FE8CA-F8D9-B343-803B-CE70796B6C9D}"/>
              </a:ext>
            </a:extLst>
          </p:cNvPr>
          <p:cNvSpPr txBox="1"/>
          <p:nvPr/>
        </p:nvSpPr>
        <p:spPr>
          <a:xfrm>
            <a:off x="7342016" y="1722073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Adjective,  Adjective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EFADC7F-0DA0-064D-BD35-6E2570D1AE2C}"/>
              </a:ext>
            </a:extLst>
          </p:cNvPr>
          <p:cNvSpPr txBox="1"/>
          <p:nvPr/>
        </p:nvSpPr>
        <p:spPr>
          <a:xfrm>
            <a:off x="7911957" y="5242937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Noun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368B2E-187A-CF48-A42B-DD489DCE3E42}"/>
              </a:ext>
            </a:extLst>
          </p:cNvPr>
          <p:cNvSpPr txBox="1"/>
          <p:nvPr/>
        </p:nvSpPr>
        <p:spPr>
          <a:xfrm>
            <a:off x="8025186" y="1019993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Cat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765939A-0C87-3E4E-8B2B-A04F9AE53E49}"/>
              </a:ext>
            </a:extLst>
          </p:cNvPr>
          <p:cNvSpPr txBox="1"/>
          <p:nvPr/>
        </p:nvSpPr>
        <p:spPr>
          <a:xfrm>
            <a:off x="7386846" y="1708557"/>
            <a:ext cx="32777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anose="030F0902030302020204" pitchFamily="66" charset="0"/>
              </a:rPr>
              <a:t>Playful,  Naughty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F3344AA-BE3D-314C-B11B-96DE3006C435}"/>
              </a:ext>
            </a:extLst>
          </p:cNvPr>
          <p:cNvSpPr txBox="1"/>
          <p:nvPr/>
        </p:nvSpPr>
        <p:spPr>
          <a:xfrm>
            <a:off x="6602409" y="2289787"/>
            <a:ext cx="4284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Cuddling, Hunting, Biting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911504F-1B4B-184E-BA6F-41B16E83C28D}"/>
              </a:ext>
            </a:extLst>
          </p:cNvPr>
          <p:cNvSpPr txBox="1"/>
          <p:nvPr/>
        </p:nvSpPr>
        <p:spPr>
          <a:xfrm>
            <a:off x="6069366" y="2971225"/>
            <a:ext cx="5210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Treats, Toys, Wool, Laser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ABC6C18-A47F-6D4F-B72C-8FF30019A7F9}"/>
              </a:ext>
            </a:extLst>
          </p:cNvPr>
          <p:cNvSpPr txBox="1"/>
          <p:nvPr/>
        </p:nvSpPr>
        <p:spPr>
          <a:xfrm>
            <a:off x="6208462" y="3754517"/>
            <a:ext cx="4932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Meowing, Sleeping, Nuzzling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7401F13-1F7D-A749-A1F6-9D7E1D368D49}"/>
              </a:ext>
            </a:extLst>
          </p:cNvPr>
          <p:cNvSpPr txBox="1"/>
          <p:nvPr/>
        </p:nvSpPr>
        <p:spPr>
          <a:xfrm>
            <a:off x="7342016" y="4435305"/>
            <a:ext cx="3277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Comic Sans MS" panose="030F0902030302020204" pitchFamily="66" charset="0"/>
              </a:rPr>
              <a:t>Soft, Curious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D53E565-BC79-F748-8387-C19A4ECB3FE5}"/>
              </a:ext>
            </a:extLst>
          </p:cNvPr>
          <p:cNvSpPr txBox="1"/>
          <p:nvPr/>
        </p:nvSpPr>
        <p:spPr>
          <a:xfrm>
            <a:off x="7892910" y="5231967"/>
            <a:ext cx="1068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Kitty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89C9D6E-39CE-1F48-8360-0983D16703C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639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70"/>
    </mc:Choice>
    <mc:Fallback>
      <p:transition spd="slow" advTm="112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7" grpId="0"/>
      <p:bldP spid="16" grpId="0"/>
      <p:bldP spid="17" grpId="0"/>
      <p:bldP spid="18" grpId="0"/>
      <p:bldP spid="19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129D0-2DBA-224B-9CE8-23C0330ACE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D691A2-5B6E-4C4D-A75E-DF1ECD507C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045C08F-4ED9-634B-A8B5-64C9E70D52F4}"/>
              </a:ext>
            </a:extLst>
          </p:cNvPr>
          <p:cNvSpPr/>
          <p:nvPr/>
        </p:nvSpPr>
        <p:spPr>
          <a:xfrm>
            <a:off x="428625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D435A-0DA5-1D4C-BC3E-76655E0787FD}"/>
              </a:ext>
            </a:extLst>
          </p:cNvPr>
          <p:cNvSpPr txBox="1"/>
          <p:nvPr/>
        </p:nvSpPr>
        <p:spPr>
          <a:xfrm>
            <a:off x="1051044" y="1075938"/>
            <a:ext cx="47118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Write your own diamante poem</a:t>
            </a:r>
          </a:p>
          <a:p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8191E4-89F9-9B4E-B83F-1ED18E8FB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2893" y="600998"/>
            <a:ext cx="4213833" cy="5656001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7C97932-EAEF-9C43-AFD0-1E0FAA7C73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328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34"/>
    </mc:Choice>
    <mc:Fallback>
      <p:transition spd="slow" advTm="31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7926301-D9E1-244F-9D39-78FDEE75DB33}"/>
              </a:ext>
            </a:extLst>
          </p:cNvPr>
          <p:cNvSpPr/>
          <p:nvPr/>
        </p:nvSpPr>
        <p:spPr>
          <a:xfrm>
            <a:off x="456304" y="357187"/>
            <a:ext cx="11430000" cy="614362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mic Sans MS" panose="030F09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D30A43-460C-6045-9F21-BD812A6EE503}"/>
              </a:ext>
            </a:extLst>
          </p:cNvPr>
          <p:cNvSpPr txBox="1"/>
          <p:nvPr/>
        </p:nvSpPr>
        <p:spPr>
          <a:xfrm>
            <a:off x="2367030" y="643839"/>
            <a:ext cx="87962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902030302020204" pitchFamily="66" charset="0"/>
              </a:rPr>
              <a:t>How to write your diamante poem</a:t>
            </a:r>
            <a:endParaRPr lang="en-US" sz="40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F5FDA96-C3CD-4644-A28F-34502A135E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5696" y="2685613"/>
            <a:ext cx="9144000" cy="2387600"/>
          </a:xfrm>
        </p:spPr>
        <p:txBody>
          <a:bodyPr>
            <a:normAutofit fontScale="90000"/>
          </a:bodyPr>
          <a:lstStyle/>
          <a:p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br>
              <a:rPr lang="en-US" dirty="0">
                <a:solidFill>
                  <a:srgbClr val="FF0000"/>
                </a:solidFill>
                <a:latin typeface="Comic Sans MS" panose="030F0902030302020204" pitchFamily="66" charset="0"/>
              </a:rPr>
            </a:br>
            <a:endParaRPr lang="en-US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085E4-2E32-8A4A-AFF1-0DF8BF497587}"/>
              </a:ext>
            </a:extLst>
          </p:cNvPr>
          <p:cNvSpPr txBox="1"/>
          <p:nvPr/>
        </p:nvSpPr>
        <p:spPr>
          <a:xfrm>
            <a:off x="1273931" y="1684594"/>
            <a:ext cx="81451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1. Pick an animal to write your poem about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310FB4-6A24-FC46-8469-27986EA5888D}"/>
              </a:ext>
            </a:extLst>
          </p:cNvPr>
          <p:cNvSpPr txBox="1"/>
          <p:nvPr/>
        </p:nvSpPr>
        <p:spPr>
          <a:xfrm>
            <a:off x="1273931" y="2521558"/>
            <a:ext cx="45480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2. They are seven lines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87DE95-776A-ED42-B956-2F8298D56BF3}"/>
              </a:ext>
            </a:extLst>
          </p:cNvPr>
          <p:cNvSpPr txBox="1"/>
          <p:nvPr/>
        </p:nvSpPr>
        <p:spPr>
          <a:xfrm>
            <a:off x="1273930" y="3287098"/>
            <a:ext cx="106123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3. You should have noun, adjectives, verbs, nouns, verbs, adjectives, noun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DB4DB7-525E-4C46-A895-A1EF8720A883}"/>
              </a:ext>
            </a:extLst>
          </p:cNvPr>
          <p:cNvSpPr txBox="1"/>
          <p:nvPr/>
        </p:nvSpPr>
        <p:spPr>
          <a:xfrm>
            <a:off x="1273930" y="4491361"/>
            <a:ext cx="98187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4. Make sure your poem is in the shape of diamond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86D568-8848-8046-985C-89CF76E7CAE2}"/>
              </a:ext>
            </a:extLst>
          </p:cNvPr>
          <p:cNvSpPr txBox="1"/>
          <p:nvPr/>
        </p:nvSpPr>
        <p:spPr>
          <a:xfrm>
            <a:off x="1273930" y="5292489"/>
            <a:ext cx="28440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5. Be creative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43DF9F5-5D88-5747-810D-53E01C3299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8709507"/>
      </p:ext>
    </p:extLst>
  </p:cSld>
  <p:clrMapOvr>
    <a:masterClrMapping/>
  </p:clrMapOvr>
  <p:transition advTm="423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10" grpId="0"/>
      <p:bldP spid="11" grpId="0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2.5|3.2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9|3.5|2.9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6|2.9|1.6|2.3|1.5|2.4|1.5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2.7|2.8|5.4|3.5|3.5|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|4.7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1.2|4.7|0.6|22.8|0.6|8.5|1.1|9.3|0.9|8|0.4|13.7|0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2.9|2.6|3|2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3|3.2|5.6|3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1144</TotalTime>
  <Words>381</Words>
  <Application>Microsoft Macintosh PowerPoint</Application>
  <PresentationFormat>Widescreen</PresentationFormat>
  <Paragraphs>77</Paragraphs>
  <Slides>10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C A T S</vt:lpstr>
      <vt:lpstr>v</vt:lpstr>
      <vt:lpstr>v</vt:lpstr>
      <vt:lpstr>v</vt:lpstr>
      <vt:lpstr>PowerPoint Presentation</vt:lpstr>
      <vt:lpstr>v</vt:lpstr>
      <vt:lpstr>v</vt:lpstr>
      <vt:lpstr>PowerPoint Presentation</vt:lpstr>
      <vt:lpstr>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Zoe Bagley</cp:lastModifiedBy>
  <cp:revision>39</cp:revision>
  <dcterms:created xsi:type="dcterms:W3CDTF">2021-02-03T18:46:44Z</dcterms:created>
  <dcterms:modified xsi:type="dcterms:W3CDTF">2021-02-04T15:27:32Z</dcterms:modified>
</cp:coreProperties>
</file>