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2" r:id="rId5"/>
    <p:sldId id="263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45:22.827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5397">
    <iact:property name="dataType"/>
    <iact:actionData xml:id="d0">
      <inkml:trace xmlns:inkml="http://www.w3.org/2003/InkML" xml:id="stk0" contextRef="#ctx0" brushRef="#br0">14633 10835 0,'0'-24'32</inkml:trace>
    </iact:actionData>
  </iact:action>
  <iact:action type="add" startTime="14900">
    <iact:property name="dataType"/>
    <iact:actionData xml:id="d1">
      <inkml:trace xmlns:inkml="http://www.w3.org/2003/InkML" xml:id="stk1" contextRef="#ctx0" brushRef="#br0">17370 10622 0</inkml:trace>
    </iact:actionData>
  </iact:action>
  <iact:action type="add" startTime="18786">
    <iact:property name="dataType"/>
    <iact:actionData xml:id="d2">
      <inkml:trace xmlns:inkml="http://www.w3.org/2003/InkML" xml:id="stk2" contextRef="#ctx0" brushRef="#br0">12792 5358 0,'-24'0'55,"1"0"-31,-25 0-17,48-23 2,-23-1-5,-1 24 3,1 0 4,-1 0-3,0-23-1,1 23 16,-1-24-17,1 24 1,-1-24 8,0 24-3,1 0 0,-1 0-4,1 0-1,-1-23 1,0 23 2,1 0-3,-1-24 1,1 24 0,-1 0-2,0 0 5,1 0-7,-1 0 6,1 0-3,-1 0 3,0-23-7,-23 23 9,24 0 0,-1 0-2,0 0-4,-23 0 1,0-24 10,23 24-9,1 0 1,-1 0-3,1 0 4,-1 0-6,-23 0 3,23 0 3,-23 0-4,0 0 4,23 0-2,-47 0-1,48 0-1,-24 0 5,-1 0-4,25 0 1,-1 0-4,1 0 4,-25 0 0,25 0 0,-1 24 2,1-24-3,-25 0 1,25 0-3,-24 0 6,23 23-4,0 1-1,-23-24 3,24 0 0,-25 23-3,1-23 0,0 24 2,23-24 0,-23 0 1,0 24-3,0-24 4,0 23 3,23-23-12,-23 0 6,0 0 1,23 24 2,-23-24-1,23 23-1,1-23-5,-25 24 5,25-24 0,-1 24 0,-23-24 1,0 0-1,0 23-1,-1 1-1,1-1 2,24-23 0,-25 24-1,-22 0 3,46-1 0,-23-23-3,23 24-3,1-1 8,-25 1-3,1 0 1,24-1-9,-25-23 6,1 24 0,0 23 3,23-47-4,1 47 7,-24-23-7,-1-1 2,25 1 8,-1 0-13,1-1 12,-1-23-7,24 24 2,0 0-4,-24-24 3,1 47-3,-1-24 1,1-23 2,-1 48 2,0-25-4,1 1 1,23-1 0,0 1-4,-24 0 3,1-1 1,-1 24 8,24 1-9,0-25 1,-24 1 0,24 23 0,-23-47-1,23 47 4,0 0-5,0-23 4,0 23-3,0-23-2,0 47 2,0-24 7,0-23-9,0 23-1,23 0 7,1-47-4,-24 47 2,0 0-3,24-47 2,23 48-1,-24-1 4,1-24-8,23 1 4,24 23 4,-24 0-6,-23 1 2,70-1 6,-23-24-4,0 25 1,0-25-3,23 24-6,-23 1 9,0-25-4,23 1 1,-23 0 3,0 23-1,23-24-3,-47-23-1,0 24 3,24-24 2,-47 0-5,47 0 2,-24 24 4,0-24-3,24 23 2,-24-23-6,47 24 6,-70-24-6,47 23 10,-24-23-10,-23 24 8,46-24-8,-22 24 5,-25-24-4,24 23 7,1-23-10,-1 0 8,0 0-2,-23 0-3,23 0 6,24 0-4,-24 0 2,24 0-3,-1 0 0,-22 0 4,22 0-3,1-23 1,0-1-2,-47 0 2,23 24 1,24-23-3,-48-1 1,1 24 4,23 0-4,-23-23 6,-1 23-1,1-24-4,23 24-6,0-24 15,-23 1 0,-1 23-11,1 0 3,0 0 1,-1-24-7,1 1 16,23-1-14,0 24 15,-23-24-18,-1 1 6,1 23 1,0-24-2,-24 0 1,23 1 1,1 23-3,-1-24 7,-23 1-7,24-1 3,0 0-7,-1 1 12,-23-1-12,47-23 5,-47 23 1,24 1 6,0-24-8,-24 23 1,23 0-2,1-23 4,-24 24-2,0-1 3,23 0-2,-23 1-4,24-1 10,-24 1-8,0-25-3,0 25 14,0-1-10,24-47 7,-24 48-3,0-1-7,0-23 8,0 23-8,0-23 7,0 23-7,0-23 9,0 24-10,0-1 7,23-23-1,-23 0-2,0-1 5,0 1 7,0 0-10,0 23-3,0-46 3,0-1-3,-23 24-1,-1-95 6,0 95-7,1-48 4,-1 24 4,1 1-8,-1 46 6,24-23-5,0 23 6,-24 1-3,24-1-4,-23 24 8,23-24-5,-24 1 5,24-1-2,0 1-1,-23-1 13,23 0-14,-24 1 6,24-1 18</inkml:trace>
    </iact:actionData>
  </iact:action>
  <iact:action type="add" startTime="22607">
    <iact:property name="dataType"/>
    <iact:actionData xml:id="d3">
      <inkml:trace xmlns:inkml="http://www.w3.org/2003/InkML" xml:id="stk3" contextRef="#ctx0" brushRef="#br0">14467 5335 0,'0'0'0,"-23"0"5,-1 0 3,1 0 7,-1 0-7,0 0-1,1 0 20,-1 0-20,1 0 14,-25 0-14,25 0 10,-1 0-4,1 0-12,-1 23 7,-23 1 0,0 0 8,23-24-9,-23 0 9,0 23-6,-24 1 3,47-24 3,-23 23-4,23 1-9,1-24 5,-1 0 0,1 24 0,-1-1-1,0 1 1,1-24 0,-1 23 6,1-23 1,23 24-6,-24-24 6,24 24-7,-24-1-1,24 1 1,-23-1 11,23 1-14,-24 0 4,1-1-3,23 1 5,0-1 5,0 25-13,-24-48 4,24 47 2,0-23-1,-24-1-1,24 24 1,0-23 3,0 23-7,0-23 4,0-1-1,0 25 5,0-25-9,0 24 5,0-23 0,0 0 0,0 23 0,0-24 2,0 25-5,0-1 3,0-24 3,0 25-7,24 22 4,0-46-1,-1 23 8,1 1-14,-24-1 14,23 0-7,1-47 0,0 47 0,-24-23 0,23 23 7,1-23-8,-1-24 5,-23 47-9,0-24 6,24-23-2,0 24 1,-24 0 0,23-1-1,24 1 1,-23-1-1,-24 1 2,47-24-2,0 24 1,-47-1 0,48 1 1,-1-24-4,-24 23 6,1-23-6,23 24 4,-23 0-2,-1-1 0,1-23 2,23 0-2,-23 0 1,-1 0 0,48 24-1,-24-24 1,-23 0 0,70 0-1,-23 0 5,-24 0-9,48 0 4,-48 0 1,24 0 1,0 0-2,-1 0 1,-46 0 0,47 0-1,23 0 1,-47 0 1,48 0-2,-24-24 0,23 1 3,-23 23-5,-24-24 4,47 24-3,-46-24 3,-1 1-1,0 23 0,0-24-1,0 24 1,1-23-1,-1 23 2,24-48-2,-24 48 0,24-23 3,-1 23-2,-22 0-1,22-24-1,1 24 2,-24 0-1,24 0 1,0-23 0,-24-1 3,-23 0-6,23 24 2,0-23 1,-23 23-1,23-24 2,-23 24-2,-1-23 6,1 23-11,0 0 5,23-24 1,-24 24 0,1-24-1,-24 1 1,47 23 7,-23-24-6,-24-23-1,23 47 0,1-24-1,0-46 1,-1 70-1,24-71 7,-23 47-12,0-23 5,-1-24 1,1 47 1,-24 1 5,23-24-6,-23-1 8,0 25-9,0-48 4,0 0-7,-23 0 3,-1-47 1,-23 48 6,0-25-12,0 48 5,-1-48 2,25 48-2,-1 0 1,1 0-1,-1 23 2,0-23-2,-23 0 4,24 23-7,-25 1 4,-22-48 0,-25-24-1,24 72 1,-70-95 0,46 47-1,-46-24 1,70 72 0,-24-48-1,48 47 1,0 1 0,0-1 1,23 1-3,1 23 2,-1-48-1,-23 48 1,0 0 9,23 0-11,-23-23 3,0 23-2,23-24 0,-23 24 1,0 0 0,-1 0 0,1 0 2,0 0-2,23 0-3,-23 0 2,0 0 4,0 0-6,0 0 2,-1 0 1,25 0 0,-24 0 0,-1 0 2,25 0-4,-1 0 1,1 0 1,-25 0 0,25 0 11,-24 24-15,23-1 4,0 1-1,1 0 8,-24-24-14,-1 23 5,1 24 3,24 1-1,-48-1 5,24-24-7,-24 48-2,24-24 3,47-23 0,-48 0 1,25-1-1,-1-23 2,24 24-1,0 0-1,-23-24 1,-1 0 15,24 23-13,0 1 3</inkml:trace>
    </iact:actionData>
  </iact:action>
  <iact:action type="add" startTime="26373">
    <iact:property name="dataType"/>
    <iact:actionData xml:id="d4">
      <inkml:trace xmlns:inkml="http://www.w3.org/2003/InkML" xml:id="stk4" contextRef="#ctx0" brushRef="#br0">19188 5122 0,'-24'24'7,"-23"0"1,23-1-1,-23 1 2,-24-24-3,48 23 4,-48-23-5,24 24 3,-24 0-1,24-1 1,-1-23 1,1 24-2,24-1 4,-48 1-4,0 0 0,24-1-1,0 24 2,-24 24-1,0-24 1,0 1-1,0-1 0,24-24 2,0 25-2,23-25 0,-23 24 2,24-47-2,-25 48 2,25-25-2,-1 1 1,1 23 7,-1-23-6,0-1-3,1 25 2,-1-25 0,24 1-2,-23 47 3,-1-24-1,0-24-1,24 1 1,0 23 0,-23 0-1,23 1 1,0-1 0,0 0 3,0 24-4,0-24-2,0 0 3,0 24-1,0-24 1,0 1-1,0-1 4,23 0-6,-23 24 3,24-24-1,0 0 1,23 0 0,0 24 0,0 0-1,0 0 7,1-24-13,-48 0 7,47 1 0,0 22-1,0-22 1,0-25 0,-23 24 1,23 1-2,24-25 1,0 24-1,0-23 2,-24 23 0,47-47-3,1 24 1,-25-1 3,25 1-4,-48 23 2,24-47 0,0 24-2,23-24 2,-70 23-1,70-23 1,-23 0 1,-24 0-2,47 0 0,-23 24 1,24-24 0,-25 0-1,1 0 2,24 0-1,-48 0-2,24 0 4,-1 0-4,-22 0 4,22 0-2,1 0 0,0 0-3,23 0 3,1 0 3,23-24-8,23 24 5,-23-47 1,0 47-2,-23-23 1,-1 23-1,-23-24 1,0 0 0,-48 1 4,25 23-9,22-47 5,-46 23 0,23 0 7,0 24-13,1-47 8,-25 24-6,1-1 3,23 0 0,-23 1 1,23-1 1,0-47-2,-47 48 1,47-24 0,0-1 1,-23 1-3,23-24 2,-23 48-2,-1-48 8,1 0-11,0 24 9,-24 0-9,23-24 5,-23 0-1,0 24 1,0-48-1,0 25 1,0 46 0,0-47 0,0-23 0,0 70-1,0-47 4,-23 0-6,-1-23 2,-23 47 1,0-48 6,-1-23-7,1 24-5,-24-24 6,24 0-1,0 71 1,23-24 0,-23 24 0,24-24-1,-1 47 6,-23-23-11,0-24 6,-24 24 0,0-24 0,-23 0 0,-24 0-1,23-23 1,24 70-1,1-46 2,-1 46-2,0-23 1,0 0-1,24 47 2,0-24-2,-24 24 4,0 0-4,24 0 2,-24 0-6,0 0 5,24 0 0,-24 0 0,-23 0-1,0 0 1,23 0 0,0 0 0,-23 24 2,23-1-5,0 1 3,0 23-1,-23-23 1,23-24 0,24 23 0,0 1 2,-1-1-5,1 1 3,24 23-1,-1-47 1,0 24 2,1-24-2,-1 0 12,1 0 3,23 23-15,-24-23 19,24 24-23</inkml:trace>
    </iact:actionData>
  </iact:action>
  <iact:action type="add" startTime="34744">
    <iact:property name="dataType"/>
    <iact:actionData xml:id="d5">
      <inkml:trace xmlns:inkml="http://www.w3.org/2003/InkML" xml:id="stk5" contextRef="#ctx0" brushRef="#br0">11399 7908 0</inkml:trace>
    </iact:actionData>
  </iact:action>
  <iact:action type="add" startTime="35768">
    <iact:property name="dataType"/>
    <iact:actionData xml:id="d6">
      <inkml:trace xmlns:inkml="http://www.w3.org/2003/InkML" xml:id="stk6" contextRef="#ctx0" brushRef="#br0">14821 7483 0,'0'-24'6</inkml:trace>
    </iact:actionData>
  </iact:action>
  <iact:action type="add" startTime="36585">
    <iact:property name="dataType"/>
    <iact:actionData xml:id="d7">
      <inkml:trace xmlns:inkml="http://www.w3.org/2003/InkML" xml:id="stk7" contextRef="#ctx0" brushRef="#br0">20627 8333 0</inkml:trace>
    </iact:actionData>
  </iact:action>
  <iact:action type="add" startTime="37415">
    <iact:property name="dataType"/>
    <iact:actionData xml:id="d8">
      <inkml:trace xmlns:inkml="http://www.w3.org/2003/InkML" xml:id="stk8" contextRef="#ctx0" brushRef="#br0">20061 8994 0,'47'0'76,"0"0"-69,-47-24 3,47 0-4,24 24 1,-47 0 1,23 0-1,0 0 2,-23 0-1,23 0-2,-23 0 2,23 0 0,0 0 0,0 0 7,0 0 1,-23 24-9,0 0 9,-24-1-9,23 1 2,1-1-1,-24 1-1,23 0 0,-23-1 12,24 1-15,-24 0 12,0-1-9,0 1 2,0-1 6,0 1-7,0 0 15,0-1-15,0 1-1,-47-24 4,23 0-6,-23 23 2,0 1 4,23-24-6,1 0 2,-1 24 1,0-24 0,1 23-1,-1-23 2,1 0 23,-1 0-11,0 0 10,1 24-14,-1-24-4,1 0 34,23 23-39,0 1 162,23 0-163,24-24 0,1 0 9,-1 23-9,-47 1 9,47-1-14,-23-23 9,-24 24-5,47-24 2,-24 0 3,1 24-3,0-1 1,-1-23 14,-23 24-15,24-1-1,-1 1 1,-23 0 6,24-1-6,-24 1 2,24-1-2,-24 1 2,0 0 1,0-1-4,0 1 1,0 0 3,23-1-5,-23 1 8,0-1-7,0 1 1,24 0 18,-24-1-13,0 1 26,0-1-24,0 1 16,0 0-11,0-1-9,-24 1 11,24-1-14,-23-23-1,-1 0 2,0 0-2,-23 24 1,-24-24-1,1 0 2,-1 0-1,0 0 0,24 0 1,-24 0-4,0 0 4,48 0-1,-48 0-1,24 0-1,23 0 4,-23 0-3,23 0 3,-23 0-4,-24 0 2,48 0-1,-25 0 4,1 0-8,0 0 13,23 0-9,1 0 48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3952">
    <iact:property name="dataType"/>
    <iact:actionData xml:id="d0">
      <inkml:trace xmlns:inkml="http://www.w3.org/2003/InkML" xml:id="stk0" contextRef="#ctx0" brushRef="#br0">11376 6019 0,'0'24'103,"-24"-24"-100,-47 24 6,24-24 3,-47 23-9,-24-23 5,23 0 0,-70 0-1,-47 0 2,23 0-3,24 0 2,47 0 0,0 0 1,47 0-2,0 0 1,48 0-2,-48 0 4,24-23-3,-1-1 8,1 24-8,24 0 0,-25-24 2,25 24-2,-24-23 2,-1 23-2,25-24 1,-24 24-1,-24 0 1,47 0 1,-23 0-2,-24 0 0,24 0 1,0 0-1,23 0 1,-47 0-1,24 0 1,0 0 0,0 0 0,0 0-1,-1 0 0,1 0 1,0 0 0,0 0 0,23 0 0,1 0-1,-48 0 5,47 0-8,1 0 4,-48 24-1,47-24 0,-23 23 1,23 1 0,1-24 0,-24 24 8,-1-24-15,25 0 4,-1 23 4,1 1-2,-1-24 1,24 23 0,-24-23 4,-23 0-2,47 24-2,-23 0 8,-1-1-9,24 1 1,-47-1 0,23 1 2,1 0-5,-1-1 5,-23 24-4,23-23 1,24 0 4,0-1-1,-23 1-8,-1-1 7,0 25 3,24-25-9,-23 24 4,23-23 1,0 0 0,-24 23-1,24-23 2,0-1-2,0 24 1,0 24 7,0-47-8,0-1 2,0 25 1,0-1 2,0-24-3,0 25-1,0-1-1,0 0 0,0 0 0,0 0 2,24 1-2,-24-1 5,0 0-5,23-23 3,-23 23-5,24 0-1,0-23 5,-1-1-1,1 25-1,-24-25 12,23 24-15,1 1 11,-24-25-8,24-23 5,-1 47-2,1-23-8,-1 23 14,25-23-9,-25-1 2,1 1-1,23 0 0,-23 23-1,-1-24 0,24-23 1,24 48 0,-24-25-1,-23 1 0,23-1 1,24 1 0,-47-24 3,46 24-6,1-24 3,0 0-1,-24 23 1,71-23 0,-47 0-1,23 0 2,1 0-4,-24 24 3,23-24 1,-23 24-2,23-24 7,-47 0-12,24 0 5,24 0 1,-25 0-1,1 0 2,0 0-2,47 0 1,-71 0-1,48 0 5,-25 0-8,-46 0 3,47 0 1,0 0 0,-48 0 0,24 0 3,1 0-7,-25 0 4,24-24 0,1 24-1,-25-24 2,24 24-2,1 0 0,-25-23 4,24 23-6,-23 0 3,0-24-1,23 24 0,-24 0 10,1 0-10,0 0 20,-1-24-23,1-23 3,23 24 13,0-25-15,0 1 1,-47 24 2,48-48 0,-25 24 3,24-24-6,-23 0 5,23 24-4,-23-24 3,-1 0-3,-23 48 2,24-25-2,-24-23 4,24 24-4,-24 24 2,47-25-1,-47-22 1,0 46 0,23-23 0,-23 0-1,0 23 0,24 0 2,-24 1-2,0-24 3,0-1-4,0 25 1,0-1 2,0 1 2,0-25-7,0 1 3,0 24 1,0-25-1,0 25 2,0-25-2,0 1 1,0 24-1,0-25 2,-24 25-3,24-1 3,-23-23-1,-1 0-1,24 23 0,0 1 3,-23-1-3,-1 0-1,24 1 2,-24-1 1,1 1 36</inkml:trace>
    </iact:actionData>
  </iact:action>
  <iact:action type="add" startTime="26736">
    <iact:property name="dataType"/>
    <iact:actionData xml:id="d1">
      <inkml:trace xmlns:inkml="http://www.w3.org/2003/InkML" xml:id="stk1" contextRef="#ctx0" brushRef="#br0">13712 5429 0,'-23'0'4,"-1"0"2,24 24 4,-24-24-3,1 0 0,-1 23 0,-23-23 4,23 24-6,1-24 2,-24 24 1,-1-1 0,1-23-1,0 24 1,0-1-1,23-23 1,-23 24 0,-24 0 0,71-1 0,-47-23-2,-24 24 2,24-24 0,0 23 0,0 1 0,-48 23 4,24-23-10,48-1 8,-24 1-4,-1 0 2,25-1 0,-1-23-1,-23 24 3,47 0 4,-24-1-7,1-23 1,-1 24-1,24-1 1,-23-23 0,-1 48 0,0-25-1,1 24 1,-1-47 0,-23 48-1,47-1 2,-47-24-3,23 1 2,1 23 0,23-23 7,-24 23-7,0-23 0,1-1-1,-1 1 1,24-1 0,-23 25 0,-1-25-1,24 24 1,-24 1 0,24-25 0,-23 48-1,23 0 0,0 0 2,0-24-2,0 47 1,0-23 2,0-24-5,0 24 3,0 0 0,0-47 0,23 46-1,-23-22 1,24-25 5,0 25-11,-1-1 12,1-24-12,-24 1 5,23 23 1,1-23 8,0 23-9,-1-47 1,24 47 0,-23-23 0,23 23-1,0-23 7,1-1-12,-1 1 5,24-1 1,-24 1-1,24 0 1,-48-24 0,48 0-1,-24 23 1,0-23 0,1 0 0,-25 0 2,48 0-3,-24 0-1,0 0 2,24 0 2,24 0-5,-48 0 3,24 0-1,23 0 1,0-23 2,-23-1-5,0 0 3,0 24-1,23-23 2,-23 23-2,-24-24 1,48 24 2,-25-23 1,48 23-9,-70 0 6,46-24-1,24 24 1,24-24 4,-48 24-9,-47 0 5,48-23 0,-25-1 0,1 24 0,-24 0-1,24 0 3,-24-23-4,-23 23 4,23 0-5,24 0 3,-47-24-1,23 24 1,0-24-1,-23 24 2,23-23-2,-24 23 0,25-24 10,-1 1-16,0-1 5,-23 24 2,23 0 2,-24-47-5,1 23 5,0 1-4,23 23 1,-24-24 0,1-23 1,23-1 3,-23 1-6,23 0 2,-23-24 2,-1 24-2,1 0 1,-1 0-1,1 23 4,0-23-6,-24 23 10,0-23-7,0 23 15,0 1-15,0-1-1,0-23 1,0 0 0,0-24-1,-24-24 1,-70-23-1,23 24 2,24 0 1,-24-1 3,24 48-4,-1 0 2,-22 0-1,22-1-2,-22 48 1,46-23-6,-23-1 4,-24 1 0,24-1 0,0 24 0,-24-24-1,0 1 3,47-1-2,-46 24 1,-1 0 0,0-24-2,47 24 3,-46 0-1,22 0 0,1 0-1,-24 0 5,48 0-9,-24 0 4,-24 0 2,47 0-2,-23-23 1,-24 23 5,48-24-11,-25 24 6,1 0 0,24 0-1,-48 0 1,47 0 0,-23 0 3,-24 0-7,48 0 4,-25 0-1,-22 0 1,46 0 3,-23 0-6,23 0 2,-23 0 1,0 0 3,0 0 4,23 0 1,0 0-12,1 0 8,-1 0-1,1 0-3,-1 0 18,0 0-13</inkml:trace>
    </iact:actionData>
  </iact:action>
  <iact:action type="add" startTime="29405">
    <iact:property name="dataType"/>
    <iact:actionData xml:id="d2">
      <inkml:trace xmlns:inkml="http://www.w3.org/2003/InkML" xml:id="stk2" contextRef="#ctx0" brushRef="#br0">19282 5878 0,'-24'0'5,"1"0"4,-24 0-2,-1 0 2,-22 0-2,46 0 2,-70-24-2,-1 24 3,24 0-6,24 0 4,-24 0-1,24 0 2,0 0-2,-24 0 1,24 0 0,23 0-2,-46 0 4,-1 0 0,24 0-4,-24 0 3,0 0-4,-23 24 3,23-1 2,-47 25-6,94-25 4,-47 1 0,-23-1 0,47 1 0,0 0 0,-1-1 2,1 1 2,0-24-7,0 23-1,0 25 2,23-25 1,0 1 4,-23-24-6,0 23 8,47 1-11,-47 0 7,0-1-2,23 1 9,-23 23-9,23-23 1,1 23 4,-25 0-4,1 0-6,24 0 6,-1 1 0,24-1 4,-24 0-9,1-23 5,-1 23 0,24 0 2,0-23-4,-23 23 1,23 24 1,0-48 1,0 72-2,0-24 0,0-24 1,0 47-1,0 1 1,0-24-1,23-1 2,24 1-2,-23 0 1,23-24 0,-23 0-1,23 24 1,0-24 1,24 1 2,0-1-8,0 0 10,-24-23-11,47-1 6,1-23 2,93 24-5,-46-24 3,70 0-2,-46 0 4,22 0-3,48-24 1,-70 1 0,-1-25 0,0 48-1,-23-47 5,-24 47-9,0-47 5,47 47 0,-71 0-1,1-24 4,23 24-6,-48-23 3,1 23-1,-24-47 1,24 23-1,0 0 2,-24 1-2,0-24 6,24-1-10,0 1 4,23 47 1,-46-47 0,-1 23-1,24-23 1,-1 24 0,-22-1-1,-1-23 2,0 23-2,24 0 5,-24 1-9,0-1 10,-23 1-11,23-1 6,0 0 14,-23 1-13,-24-1 22,23 24-24,-23-23 17,0-1-11,0-23-11,-23 0 6,-1-1 0,1 1 0,-1-24 0,-23 1 2,0 22 2,-1-22-2,-22 46-5,70 0 0,-48-23 0,1 0 1,24 47 2,-1-24 0,-23 1-1,23-1 1,1 24-1,-25-24 1,25 1 0,-48-1 0,0 1-1,0-1 1,48 0 0,-72 1 0,1-1 0,23 1 4,0 23-10,24-24 6,-47 0 0,47 24-1,-24-23 1,24-24 0,-24 23-1,0 0 1,0 1 1,24-1-3,0 1 3,-24-1-2,47 24 1,1 0 0,-1-24-1,1 24 1,23-23 0,-24 23 7,0 0 9,1 0 14,-1 0-19</inkml:trace>
    </iact:actionData>
  </iact:action>
  <iact:action type="add" startTime="31747">
    <iact:property name="dataType"/>
    <iact:actionData xml:id="d3">
      <inkml:trace xmlns:inkml="http://www.w3.org/2003/InkML" xml:id="stk3" contextRef="#ctx0" brushRef="#br0">22775 5830 0,'0'0'2,"-24"0"2,-23 0 3,23 0 0,-46 0 0,22 0 2,1 0-2,-24 0 1,24 0 0,0 24-1,0-24 2,0 24 0,23-24-4,0 0 3,1 0 1,-1 0-3,-23 23 11,23-23-10,1 0 0,-1 24 1,24 0-1,-47-24 1,23 0 0,24 23 2,-47-23 0,24 24-4,-1-1-2,-23 1 8,23 0-7,1-1 1,-1 1 2,0-24 0,1 23-1,-1 1 1,1-24-1,23 24 4,-24-1-5,0 1 2,1-1-1,23 25 0,-24-1 1,-23 0 0,23 0-1,1 0 1,-1 1-1,1-1 1,-1 24 0,0 0 0,1-48-1,-24 72 1,23-48-1,24 0 2,-24-23-2,24 23 0,-23 0 2,23-23 2,0 23-7,-24 0 4,24-23 0,0 23-1,0-24 1,0 48-1,0-24 4,0-23-6,0 47 6,0-24-6,0-23 2,0 23 1,0-23-1,24 23 1,-1 0 0,1 0-1,23-23 1,-23 23 0,-1 0-1,25 0 2,-1-47-2,24 48 6,-48-25-10,48 24 4,-24-23 1,24 0-1,-24-1 1,24 1 0,0-24 0,-24 23 4,0-23-9,24 0 5,-24 0-1,24 0 1,0 0 0,0 0-1,-1 0 2,25 0-2,-1 0 5,-23 0-9,23 0 5,24 0-1,0 0 2,24 0-2,-24 0 1,0-23-1,24 23 1,-24-24 0,0 1 0,23 23 2,-23-24-5,-23 0 2,-1 24 4,-23-23-1,23 23-7,-23-24 4,23 24 2,-70-47 3,47 47-9,0-24 4,-24 1 1,0-1-1,24 1 6,0-1-10,-24-23 11,0 23-13,24 1 13,0-1-12,-1 24 5,-22-47 1,22 23 3,-22 1-6,-1-1 2,-24-23 2,25 47-3,-25 0 10,-23-24-8,24 1 2,-24-1-5,23 24 6,-23-24-6,24-23 2,0 0 1,-24 0 0,23 23 7,1 0-14,-24-23 8,23 24 4,-23-1 3,0 0-9,0 1 1,0-24 0,0-24 2,-70 0-4,-48-71 1,0-23 8,-71-24-14,47-23 6,24 94 2,0-24-2,47 95 3,71 0-5,-47 23 3,24 0-1,-1 24 1,24-23-1,0-1 1,-47 1 0,23 23 2,-47-24 3,48 0-5,-48 1 3,0-24-6,-23 23 2,47 24 1,-24-24 2,0 24-5,0-23 3,48 23-1,-48 0 2,24 0-1,23 0-2,-47 0 2,24 0 1,23 0-2,-23 0 1,24 0-1,-25 0 0,25 0 3,-1 0 4,-23 0-7,23 0 9,1 0-8,-1 0 0,-23 0 7,0 23 1,0 1-9,23-24 1,-47 47 0,24-23 0,0-1-2,23 1 2,-23 0 0,0-1 3,0-23-6,47 24 2,-24-1 1,-23 1 1,23-24 9,-23 24-14,23-1 11,1 1-7,-1-24 1,1 0-3,-1 0 14,0 0 14,1 0 90</inkml:trace>
    </iact:actionData>
  </iact:action>
  <iact:action type="add" startTime="43119">
    <iact:property name="dataType"/>
    <iact:actionData xml:id="d4">
      <inkml:trace xmlns:inkml="http://www.w3.org/2003/InkML" xml:id="stk4" contextRef="#ctx0" brushRef="#br0">9653 8474 0,'0'24'40,"0"0"-36,0-1 3,0 24 9,0-23-6,0 0 7,0-1-5,0 1 3,0-1 35,0 1-7</inkml:trace>
    </iact:actionData>
  </iact:action>
  <iact:action type="add" startTime="43388">
    <iact:property name="dataType"/>
    <iact:actionData xml:id="d5">
      <inkml:trace xmlns:inkml="http://www.w3.org/2003/InkML" xml:id="stk5" contextRef="#ctx0" brushRef="#br0">9653 8734 0</inkml:trace>
    </iact:actionData>
  </iact:action>
  <iact:action type="add" startTime="44459">
    <iact:property name="dataType"/>
    <iact:actionData xml:id="d6">
      <inkml:trace xmlns:inkml="http://www.w3.org/2003/InkML" xml:id="stk6" contextRef="#ctx0" brushRef="#br0">13759 8002 0,'24'0'6,"0"0"9,-1 0-8,1 71 9,-1 0-8,25-24-1,-25 24 3,24 23-1,-23-23 1,23 24 1,-47-48-2,24-24-3,-1 1 9,-23 0-5</inkml:trace>
    </iact:actionData>
  </iact:action>
  <iact:action type="add" startTime="45637">
    <iact:property name="dataType"/>
    <iact:actionData xml:id="d7">
      <inkml:trace xmlns:inkml="http://www.w3.org/2003/InkML" xml:id="stk7" contextRef="#ctx0" brushRef="#br0">19022 8144 0,'0'47'6,"0"-23"9,24-1-8,-24 1 25,0 0-17,0-1 0,24 1-7,-24-1 0,0 1 0,0 0 0,0-1-2,0 1 3,0-1-1,0 1 8,0 0-2</inkml:trace>
    </iact:actionData>
  </iact:action>
  <iact:action type="add" startTime="46931">
    <iact:property name="dataType"/>
    <iact:actionData xml:id="d8">
      <inkml:trace xmlns:inkml="http://www.w3.org/2003/InkML" xml:id="stk8" contextRef="#ctx0" brushRef="#br0">22374 8191 0,'0'0'2,"0"47"3,0-23 1,0 0 9,0-1 1,0 1-8,0-1 16,23 1-17,-23 0 7,0-1 2,0 1-1</inkml:trace>
    </iact:actionData>
  </iact:action>
  <iact:action type="add" startTime="48117">
    <iact:property name="dataType"/>
    <iact:actionData xml:id="d9">
      <inkml:trace xmlns:inkml="http://www.w3.org/2003/InkML" xml:id="stk9" contextRef="#ctx0" brushRef="#br0">20627 9867 0,'0'24'39,"-23"23"-35,23 0 4,0 24 0,-24 0 4,24 0-8,-24 23 2,24 0 3,-23-23-2,23-47 1,0 47 0,0-24-1,0-24 1,0 48-1,0-47 4,0 0-3,-24 23-4,24 0 8,0-23-8,0 46 4,0-46 2,0 0-5,0-1 2,0 1 1,0 23 0,0-23 23,24-24 8,23 0-24,-23 0-7,23 0 0,-24 0 1,48 0-3,47 0 2,-23-24-1,23 0 2,23-23-2,-23 24 1,71-48 5,-24 24-11,0-24 7,-23 47-1,-24-23 0,-24 23 2,-23 1-1,0-1 0,-24 24 0,0-24-3,1 24 2,-1 0-4,-24 0 0,1 0 7,0 0 3,-1 0-8,1 0 64</inkml:trace>
    </iact:actionData>
  </iact:action>
  <iact:action type="add" startTime="49595">
    <iact:property name="dataType"/>
    <iact:actionData xml:id="d10">
      <inkml:trace xmlns:inkml="http://www.w3.org/2003/InkML" xml:id="stk10" contextRef="#ctx0" brushRef="#br0">21406 10339 0,'0'47'48,"0"1"-45,0 22 5,0 48-1,0 1 1,0-1 0,0-24-1,0 0 2,0 1 2,0-72-7,0 48 7,0-47-3,0 23 4,0-23 3,0 23-5,0-24-4,0 25 1,24 23 2,-24-24-2,0 24 1,23-1 0,-23-22-1,0-1 0,0 0 2,0-23-2,0-1 0,0 1 1,0-1 23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632">
    <iact:property name="dataType"/>
    <iact:actionData xml:id="d0">
      <inkml:trace xmlns:inkml="http://www.w3.org/2003/InkML" xml:id="stk0" contextRef="#ctx0" brushRef="#br0">15883 5807 0,'-47'0'211,"24"0"-206,-25 0 1,25 0 2,-1 0 0,-23-24 0,23 24 7,1 0-6,-1-23 5,1 23 10,-1 0-12,0 0-1,1 0-3,-1 0 1,1 0 4,-25-24-4,25 24 5,-1 0-6,-23 0 1,23-24-2,-23 24 5,0 0-9,23 0 4,-46 0 1,22 0 0,1 0-1,-24 0 7,1 0-12,46 0 10,-47 0-9,48 0 6,-25 0-2,-22 0 0,46 0 5,-23 0-8,0 0 7,-1 0-7,1 0 8,-24 0-8,48 0 4,-48 0-2,47 0 5,-46 0-5,-1 0 1,0 0 0,0 0 1,0 0 0,-23 0 2,23 0-2,0 0-3,1 48 3,-25-25 0,48-23-1,-24 24 1,0-1 0,1 1-1,46 0 0,-47-24 2,24 23-2,0 25 1,0-25 0,-1 1 5,1-1-11,0 25 6,0-48-1,0 47 7,-1-24-12,1 1 6,0 0 0,23-1-1,-46 1 1,46-1-1,0 1 1,1 0 0,-1-24 0,1 47-1,-1-24 1,-23 1-1,23 23 9,-23-23-8,47-1 8,-24 25-9,1-25 1,-1 24 0,1 1-1,-1-1 6,0-23-10,24 46 4,0 1 0,0-47 2,-23 47-2,23-24 1,0 0-1,0 24 1,0-24 0,0 0 0,0 0 2,0-23-5,0 47 6,0-24-6,0-23 2,0 23 1,0 0 3,0 0-4,23-23 0,1 23 1,23-23-3,-47-1 3,47 25 0,1-1-1,-1-24 1,24 25 0,-24-48 2,24 47-5,-1 0 3,1-23 0,-24-1 0,48 24-1,-24 1 1,-1-25-1,1 1 2,47-1-2,-47 1 1,-24 0-1,48-1 1,-25-23-1,1 0 5,0 0-8,0 24 4,0-24 0,-1 0-1,1 0 1,0 0 3,-24 0-7,24 0 7,23 0-4,-23 0-2,-24 0 4,48 0 0,-24-24 0,-24 24-5,24 0 7,-1 0-7,-22-23 9,-1-1-10,0 24 5,24-24 4,-48 1-9,72-1 5,-48-23 0,24 23 0,-24 1-1,24 23 1,0-24-1,-1 1 1,-46-1 4,47 0-3,-24 1-7,0-1 5,-23-23 2,-1 47 1,25-24-4,-48 1 0,47-1 4,0 1-4,-47-25 3,24 1-2,-1 0 0,1 0 1,-1-24-1,1 0 6,0 47-10,-1-46 5,-23 22 0,24 1-1,-24 0 1,23-24 0,-23 48-1,0-25 4,0 25-6,0-24 3,0-1-1,24 25 1,-24-24-1,0-1 5,0 25-8,0-48 4,0 47-1,0 1 4,0-1-6,0 0 2,0 1 10,0-1-9,0-23 13,0 23-8,0-23-10,0 0 4,0 23 1,0-23 1,0 24-3,0-25 2,0 25 0,0-1 11,0 1-14,-24-1 2,1 0 13,23 1-17,-24-24 13,1-1-9,-25 1 9,48 0-8,-23 47-1,23-47 4,-24 23-7,1 0 4,23 1 15,-24 23-15,24-24-1,-24 1 33</inkml:trace>
    </iact:actionData>
  </iact:action>
  <iact:action type="add" startTime="17461">
    <iact:property name="dataType"/>
    <iact:actionData xml:id="d1">
      <inkml:trace xmlns:inkml="http://www.w3.org/2003/InkML" xml:id="stk1" contextRef="#ctx0" brushRef="#br0">18078 5500 0,'0'0'1,"-23"0"4,-24 0 1,-1 0 2,25 0 7,-24 24-3,23-1-4,-23-23-5,0 0 5,23 0 0,-23 24 4,0-1-9,23 1 13,-23 0-14,0-1 5,-1 1 3,-22 47 2,22-24-4,25-24 3,-1 1-3,1 0-1,-1-1-2,0 25 9,24-25-7,-23 1 1,-1 47 0,1-1 0,-1 1-1,0 71 1,1-24 4,-1-24-9,1 119 5,23-119 2,-24 24-5,24-47 3,0 0 0,0-24-1,0-23 1,0 23 0,0-24-1,0 1 1,0 0 0,0-1 0,0 24 2,0 24-5,47-23 3,-23 22 2,23 1-4,-23 0 0,46 0 3,-22 0 3,-1-24-9,24 0 5,-1 0-1,1 0 1,-24 1-1,24-1 1,24-24 0,-1 1 0,24 0-1,24-1 5,-1-23-8,1 0 3,-1 0 2,1 0-2,23-47 0,-47 23 1,24-23 0,-1-24 0,-46 48-1,-1-72 1,1 48 0,-25 0-1,25 0 6,-1 0-10,-47 23 4,24-23 1,-24 23 0,-23 1-1,23-1 1,0 0 8,-23 24-7,0-23-3,-1-1 2,1 1-1,23-1 6,0-23-4,-23 23-1,-1 0-6,25-23 11,-25 0-12,24 23 7,-23-46-1,0 46 8,23-23-14,-24 0 7,25-24 0,-25 47 2,-23-23-5,24 0 3,-1 23 0,-23 1-1,24-1 1,-24 0 0,0 1 7,0-1-6,0 1-2,0-25 0,0 1 3,0-47-2,-47-1 0,0 24-3,-1-47 3,1 48-1,0-25 1,23 48 0,-23-24-1,0 24 16,0 23-22,0 1 7,-1-1-1,-46 0 1,23 24 0,-23-47 0,47 24 2,-48-1-5,1 24 2,-1-24 1,25 24-1,46-23 2,-47 23 4,0-24-12,48 24 7,-24 0 3,-1 0-6,25-23 5,-24 23-4,-1 0 4,1 0-5,0 0 6,0 0-7,-24 0 4,24 0 0,23 0 0,-47 0-1,24 0 3,0 0-4,0 0 1,0 23 0,23-23 4,-23 24-5,23-24 1,-23 0 4,-24 0-7,48 0 4,-25 0 0,1 0-1,0 0 1,0 0 0,0 0 0,-1 0-1,1 0 1,0 0 9,0 0-11,23 0 5,1 0-6,-1 0 2,0 0 33,1 0-18,-1 0 94,1 0-70,-1 0-23,24-24 16,-24 24 8,24-23-40,0-1 16</inkml:trace>
    </iact:actionData>
  </iact:action>
  <iact:action type="add" startTime="24036">
    <iact:property name="dataType"/>
    <iact:actionData xml:id="d2">
      <inkml:trace xmlns:inkml="http://www.w3.org/2003/InkML" xml:id="stk2" contextRef="#ctx0" brushRef="#br0">19943 10056 0,'0'-24'86,"0"1"-82,0-1 11,0 1-7,47-25 12,-47 25-17,47-1 4,0 0 2,-23 1-1,23-1 0,0 1-2,-23-1 4,23 0-4,0 24 6,-23 0-9,23 0 9,-23 0-8,-1 0 8,25 0-9,-25 0 6,1 0-2,-1 0 0,1 0 5,0 0-9,-1 0 7,1 0 4,-1 24-7,1-24 6,-24 24-11,24 23 11,-1-47-10,1 23 5,-24 25 2,23-1-4,-23 24 4,24-24-4,-24 0 5,0 0-5,0 24 0,0-47 1,0 23 4,0 0-7,0 0 5,0 1-2,0-25 0,-24 48 0,1-24 2,23-23-2,-47 47 0,23-24 1,-23 47 0,0-23 1,-1 0 1,25-47 0,-24 94 0,23-95 0,0 24 0,-23-23-2,24 23 0,-1 0 3,0 1-5,-23-25 1,24 1 14,-1-24-15,24 23-2,-24-23 12,24 24-1,48-24 247,-25 0-254,1 0 0,47 0 0,-24 0 4,0 0-9,24 0 5,-24 0-1,24 0 2,-24 0-2,0 0 1,0 0-1,-23 0 1,23 0 4,0 0-9,-23 0 20,0 0-15,-1 0 31,1 0-13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2942">
    <iact:property name="dataType"/>
    <iact:actionData xml:id="d0">
      <inkml:trace xmlns:inkml="http://www.w3.org/2003/InkML" xml:id="stk0" contextRef="#ctx0" brushRef="#br0">8827 5807 0,'-24'0'86,"1"0"-82,-1 0 4,1 0-1,-1 0 1,-23 0 0,23 0 0,-23 0 0,0 0-2,23 0 4,-47 0-3,24 0 2,24 0-2,-48 0 0,24 0 0,-1 0 2,1-24-2,-24 1 1,48 23 0,-48-24-2,0 0 2,0 1 0,48 23 0,-48-47-2,0 47 4,48-24-4,-72 24 5,48 0-4,0-24 1,0 24-3,-24 0 3,47 0-1,-23 0 1,23 0-1,-23 0 2,0 0-2,0 0 9,23 0-9,-23 0 4,23 0-6,-23 24 5,0-24-5,0 24 3,0-1-1,-1 1 1,-22-1 0,-1 1 0,47-24-1,-47 24 1,0-1-1,24 24 2,24-23-2,-25 0 1,1-1 4,24-23-9,-25 24 5,1 0 0,47-1-1,-47 1 1,23-24 0,24 23-1,0 1 1,-47 0 0,24-24-1,23 23 2,-24 24-2,0-23 1,1 47-1,-48 0 1,47-1-1,-23 25 1,0-48 0,23 47-1,1-23 1,-1-23 1,1-25-2,23 24 1,-24-23-1,0 0 9,24-1-8,0 1 7,0 23 1,0-23-9,-23-1 1,23 24 0,0-23-1,-24 23 1,24 24-1,0-24 9,0-23-9,0-1 1,0 25 0,0-1 7,0-24-7,0 1 0,24 23-1,-24-23 1,47 0 7,0-1-14,-23 48 7,-1-47 0,25-1-2,-1 1 8,0-1-12,0 1 6,0 0 0,24-1-1,0-23 1,0 24 7,23-24-14,-23 0 6,0 23 1,23 1-1,1-24 2,-1 0-2,1 24 0,-25-24 1,48 0 0,24 23-1,-24-23 1,0 24 0,94-1-1,-94-23 4,-23 24-6,23 0 3,23-1 4,-93-23-6,46 24-1,-23-24 5,23 23 0,-23 1-8,0-24 7,0 0-1,-24 0-1,24 0 1,-1 0-1,-22 0 1,-1 0 0,24 0-1,-24 0 4,0 0-6,0 0 3,24 0 0,-47 0 3,23-24-7,-24 24 3,1-23 6,0 23-11,-1 0 6,1 0 0,23-24 15,-47 1-6,24-1-8,-1 24-1,1-24-3,-24-23 2,23 47 1,1 0 1,-24-23-3,0-1 3,24 24 6,-24-24-7,0 1-1,0-1 9,0 1-7,0-25-3,0 1 5,0-47-5,0 47 2,0-48-2,-24 1 3,0-1-3,-23 24 3,24 1-2,23 46 0,-24-23 3,24 23-3,-24 24 1,24-23 0,-23-1-2,-1-23 16,1 0-14,-1-1 2,-23-22-4,0 22 1,-1-23 1,25 1 2,23 22-3,-47 25 4,23-24-7,0 23 8,24 0-8,0 1 6,-23-1-4,-1 24-1,1-23 8,23-25-11,-24 48 8,0-47-2,-23-24 1,0 1-5,47 22 8,-47-46-3,-24-1-3,24-23 3,23 71 0,1-24-4,-1 1 7,0 22-11,1 48 10,-1-47-2,24 24-5,-23 23 4,23-24 0,-24 0-2,0 24 3,24-23 16,-23-1-14,-1 24 15</inkml:trace>
    </iact:actionData>
  </iact:action>
  <iact:action type="add" startTime="15584">
    <iact:property name="dataType"/>
    <iact:actionData xml:id="d1">
      <inkml:trace xmlns:inkml="http://www.w3.org/2003/InkML" xml:id="stk1" contextRef="#ctx0" brushRef="#br0">11541 5925 0,'-24'24'32,"-23"-24"-29,0 23 18,23-23-18,1 0 5,-24 0 0,47 24 0,-48-24 1,1 0-4,24 23 3,-48-23 0,0 0 1,24 0-3,-24 24 4,24-24-4,0 24 5,-1-24-8,1 0 6,47 23-2,-47 1 1,0-24 1,23 0 4,1 23-5,-1 1 0,0 0 5,1-1-3,-1 1 6,1-1-9,-1 1 1,24 0 0,-24-1-1,24 1 1,-23 23-1,-1-47 2,1 71-2,23-48 1,0 25 1,-24 22-3,0 1 2,1-47 0,23 47-1,0-24 0,-24 0 2,24 0-2,0 1 1,0-25 0,0 1-1,0 23 4,0-23-6,0-1 6,0 24-7,0 1 4,0-25 2,0 24-5,0-23 2,0 0 1,0-1 0,24 1 0,-1-1 0,25 1-1,-25 23 2,1-47-2,47 24 2,-1 23-3,1-23 5,-24 23-5,24-23 1,0-1 1,-24 1 3,24-24-8,0 23 5,-24-23 0,0 0 0,48 0 0,-1 0 0,0 0 0,-23 24-2,47-24 6,24 0-9,-71 0 5,23 0 0,0 0 0,-23 0-1,0 0 1,23 0 0,-23 0-1,0 0 1,23 0 0,24 0 0,-47 0-1,47 0 2,-23-24-2,-48 1 4,24 23-7,23-24 4,-47 24 0,0-23-1,1-1 1,-1 24 1,-24 0-3,25-24 2,-25 24 0,1-23 5,-1 23 0,1 0-5,0-24 12,-1 1-12,1-1-1,-1-23 1,1-24 0,0 47 0,-1 1-1,1-1 1,-24 0 0,23 1 7,1 23 0,-24-24-7,0 1 8,0-1-7,0-23-1,0-24-3,0-23 2,0-24 1,-24 0 0,1 23 0,-24-47 6,47 119-12,-24-24 5,0-1 1,24 25 7,0-1-6,-23 24-3,23-23 21,-47-1-22,23 0 2,-23 1 7,0-1-12,-1 1 6,1-25-1,-24 25 1,24-1 0,-24 1 0,24-1-1,-24 24 0,24 0 1,-24-24 0,24 1 0,0-1 3,-24 24-6,48-23 2,-25-1 4,1 0-7,24 24 4,-25 0-1,1 0 1,24 0 0,-1 0 0,-23-23-1,23 23 1,-23 0 3,0 0-7,-24 0 5,47 0-2,-46 0 4,22-24-7,-22 24 4,46-24-1,0 1 6,1 23-10,-1-24 5,-23 24 0,23 0 7,1 0-7,-1 0 7,1 0 0,-1 0 1</inkml:trace>
    </iact:actionData>
  </iact:action>
  <iact:action type="add" startTime="18109">
    <iact:property name="dataType"/>
    <iact:actionData xml:id="d2">
      <inkml:trace xmlns:inkml="http://www.w3.org/2003/InkML" xml:id="stk2" contextRef="#ctx0" brushRef="#br0">16403 5665 0,'-48'0'7,"25"0"1,-24 0-3,-1 0 5,1 0-4,0 24 3,-24-1-2,0-23 2,48 0-2,-48 24 1,0-24-1,24 0 3,-24 0-6,0 24 4,24-24 0,-24 23-1,1-23 1,-1 0 1,47 24-3,-47-24 2,24 23 0,24-23 0,-25 24 0,1-24-1,24 24 1,-1-24 0,-23 23-1,23-23 8,1 24 2,23 0-11,-24-1 3,0-23-2,24 24 1,0-1-1,-23-23 4,-1 24-6,1 0 3,23-1 3,-24-23-7,0 24 4,24-1-1,0 25 9,0-1-9,-23-47 1,23 47 1,-24-23-3,24 23 3,0 24-2,-23-48 0,23 24 4,0 24-6,0-24 3,0 1 1,0 23-2,0-48 0,0 24 1,0 24 0,0-24-1,0 24 1,23-24 0,1 24-1,-1-24 1,25 24 0,-48 0-1,47-24 1,-47-23 0,47 47 0,-23-48-1,-1-23 1,1 48-1,-1-1 1,25-24 0,-25-23 0,24 48-1,1-25 1,-25 24 0,24-23 0,24-24-1,-24 24 0,1-1 3,-1-23-4,24 24 1,-48-24 1,48 0 1,0 0-1,-24 0-2,24 0 2,0 0 1,-24 0-1,24 0-2,23 0 4,-47 0-4,24 0 1,0 0 2,-48 0-2,25 0 0,22 0 5,-46 0-8,47-24 4,-24 1 2,-23 23-5,23-24 3,0 0 0,0 24 1,-23-23 0,47-1-4,-48 1 2,25 23 1,-1-48-1,0 25 1,0-1 3,0 1-4,1-1-1,22 0 2,-22 1 7,-25-1 0,1 24-14,-1 0 10,-23-24 7,24 1-8,0 23-3,-1-24 2,-23 1-2,24-1-1,23 0 4,-47 1-5,24-1 3,-1 1 0,1-1 5,-24 0-11,0 1 6,23 23 24,-23-24-24,0 1 7,0-25 15,0 1-21,0 0 5,0 0-5,0 23-2,0 1 0,0-1 2,0 0 21,0 1-7,0-24-7,-23-1-9,-1 25 2,-23-48-3,0 24 4,0-1 0,-24-46 2,71 70 1,-24 1-9,1-1 10,23 1-7,-24-1 10,-23 24-11,47-24 1,-47-23 3,-1 24-3,25 23 1,-48-48-2,47 25 2,1-1 1,-24 1 3,23 23-11,0-24 7,1 0 0,-1 24 0,1-23-1,-1 23 1,-23-24 5,0-23-11,23 0 15,-23 47-10,23-24 2,0 24 5,1-24-6,-1 1 14,1 23-13,-1 0-2,-23-24 8,23 24-7,1-23 0,-25-1 1,1 24 5,24-24-6,-1 24 0,0-23-1,1 23 1,-1 0 22,1 0-6,23-24 5</inkml:trace>
    </iact:actionData>
  </iact:action>
  <iact:action type="add" startTime="20953">
    <iact:property name="dataType"/>
    <iact:actionData xml:id="d3">
      <inkml:trace xmlns:inkml="http://www.w3.org/2003/InkML" xml:id="stk3" contextRef="#ctx0" brushRef="#br0">22138 5878 0,'-24'0'4,"-47"-24"3,24 24 1,0 0 1,-24 0-2,0-24-1,24 24 3,-24 0-2,0 0 2,24 0 2,0 0-7,-47 0 2,46 0 4,1 0-4,-24 0 2,1 0 1,22 0-3,-22 0 1,-1 0 4,24 0-7,-24 0 4,0 0-1,24 0 6,-24 0-10,0 0 5,0 0 0,1 24 1,-1-24-3,-24 24 1,48-24 1,0 23 0,-24-23 0,48 0 0,-25 0-1,-22 24 1,46-24-1,-23 0 2,0 0-2,23 0 1,-23 24 0,23-24-1,1 0 1,-1 23 0,0-23 8,24 24-10,-23-24 6,-1 0-8,1 0 11,-1 23-7,0 1-1,-23 0 1,0 23 0,0-47 0,23 23 0,-23 1-1,23 0 4,24-1-3,-23-23 0,-1 0-4,1 24 4,23-1 7,-24-23 1,24 24-9,-24 0 1,1-1 9,-1 1-11,1-1 2,23 1 0,0 0 2,-24-1-5,0 1 3,24-1-1,0 1 4,-23 0-3,-1-1-1,1 1-2,23-1 3,0 1 1,0 0-2,0-1 2,-24 1 0,24 0-2,0-1 2,0 1-5,0-1 3,0 25 4,0-25-6,0 1 3,0 23 0,0-23-2,0 23 2,0-24 1,0 48-2,0 0 2,0-24-2,0 0 4,24 24-5,-1 0 0,1-24 1,-1 1 0,25 22 2,-25-22-2,24-25 1,1 24 0,-25 1 0,48-1 0,0-24 0,-24 1-1,0 0 6,24 23-11,0-24 6,-24 1-1,0 0 1,48-1 0,-48 24-1,47-47 2,1 24-2,-25-24 1,1 0-1,47 0 4,-47 0-6,0 0 6,23 0-7,24 0 3,-23 0 2,23 0-2,0 0 1,0 0 0,0 0 2,0 0-5,23 0 2,-23 0 1,-47 0 1,94 0-2,-47 0 4,-23 0-7,23-24 4,23-23 0,-23 24-1,0-1 1,-23 0 0,-1 24-1,0-23 3,-23-1-4,-24 1 2,24 23 2,-24-24-6,-23 24 7,23-24-6,-23 24 3,-1-23 0,-23-1 7,24 24 0,0 0 1,-24-23-8,0-1-1,23-23 10,-23 0-11,24-24 3,-24-24-2,0 1 0,0-24 4,0 0-6,0 23 2,0 25 1,0-1 1,0 24-2,0 23 0,0 0 1,0 1 3,0-1 2,0-23-6,0 0 8,-24-1-7,1 25-1,23-24 1,-24-24 6,0 47-12,-23 1 5,47-25 1,-47 25 6,0-24-12,23 47 8,1-48 0,-48 1-8,24 24 7,-1-1-2,1-23 1,0 23-1,0 1 2,-24-25-2,47 48 1,-23-23-1,-24 23 1,48 0 2,-24 0-1,-1 0-5,-22 0 4,-1 0 2,0-24-5,24 24 3,-24 0 0,0 0-1,48 0 3,-25 0-5,1 0 4,0 0-2,0 0 1,23 0 0,-23 0-1,23 0 1,-23-23 2,0 23-5,23 0 11,-23 0-9,47-24 2,-23 24 14</inkml:trace>
    </iact:actionData>
  </iact:action>
  <iact:action type="add" startTime="23606">
    <iact:property name="dataType"/>
    <iact:actionData xml:id="d4">
      <inkml:trace xmlns:inkml="http://www.w3.org/2003/InkML" xml:id="stk4" contextRef="#ctx0" brushRef="#br0">24616 5712 0,'-48'-23'10,"25"23"-6,-1 0 5,1 0-1,-1 0-1,0 0 0,-46 0 1,46 0-1,-23 0 4,23 0-7,-23 23 9,0-23-7,23 0-1,-23 24 2,0-24 1,23 24 1,-23-1-3,0 1 3,23-1 0,1-23 1,-1 0-6,0 24 4,-23 0-2,24-1 4,-1-23-5,0 0 11,24 24-4,-23-24-9,23 24 5,0-1 2,-24-23 3,1 24-6,23-1 2,0 1 6,-24 0-7,0-24 3,24 23-7,-23 24 4,23 1 8,-24-25-7,1 1-2,23 23 0,0-23 0,-24-1 2,24 24-3,0-23 2,0 23 0,0 0 3,0-23-6,0 0 3,0-1 1,0 24-4,0 1 4,0-25-2,0 25 0,0-25 1,0 24 1,0 1-3,0-1 4,0 0-4,0-23 2,0 23-1,0-24 2,0 1-3,0 47 2,0-48 0,0 25 0,24-25-1,-24 1 5,23 23-8,-23 0 3,24 0 9,-1-23-6,-23 23 7,24-47-13,0 24 3,-1 23 1,1-23 8,-24-1-10,23 1 3,1-24-2,0 47 2,-1-23-3,1-1 3,23-23-1,0 48-1,0-25 1,-23 1 0,47-1-1,-24 1 1,24 0 1,-48-24-2,48 23 1,-24 1 2,-23-24-5,47 23 2,-24-23 3,-23 24-4,23-24 5,0 24-7,-23-24 4,23 0-1,24 0 1,-48 0 0,24 0 1,1 0-2,-1 0 1,24 0-1,23 0 0,-70 0 1,46 0-1,-46-24 1,47 0 1,-24 24-2,-23 0 0,46-47 1,-22 47 0,-1-23 0,0 23-1,0-24 2,0 24-1,1-24-2,-1 1 4,24-1-4,-24 1 1,-24-1 2,25 0-2,-1 24 1,-24-23 0,25 23 0,-25 0 0,-23-24-2,24 24 2,-1-23 1,1 23 37,0-24-39,-1-23 3,1-24-4,23 47 3,-47 1 1,24-1-5,-1 0 5,1 1 63,-24-24-65,23 47 0,1-48-1,0 25 1,-24-1 8,23 1-9,1 23 30,-24-48-35,23 1 5,-23 0 2,0-24-2,24-23 0,0-1 1,-24 48 1,23-24-1,-23 48 7,0-1-10,24-23 2,-24 23 2,0 1 8,0-1 13,0 0-15,0 1 8,0-1-15,0 1 0,0-25-1,0 1 1,0 24 0,0-48-1,0 24 1,0 23 10,0 0-12,0 1 24,0-1-14,0 1-1,0-1 1,-24 0-1,1 24-4,-1-23-1,0-1-9,1 1 15,-1 23-15,1 0 6,-25-24 1,25 24-1,-1-24 1,1 24 0,-25-23-1,1 23 1,24-24-1,-25 24 2,-22-24 6,-1 1-14,47 23 9,-47-47-6,24 23 4,24 0 0,-25 24 0,1-23-1,24-1 1,-25 24-1,-22-23 1,-1-1 0,47 0 0,-47 1 0,-23 23-1,47-24 5,0 24-9,-24-23 5,-24 23 0,48-24-1,-47 24 1,23-24 0,0 1 0,24 23 0,0 0-1,-24 0 1,47 0 7,1 0-7,-1 0 0,1-24 3,-1 24-7,0 0 11,1 0 1,-1 0-1,1 0 30,-1 0-35,0 0 13,1 0-16,23 24 1,-24-1 0,1-23 23,23 24-24,0 0 32</inkml:trace>
    </iact:actionData>
  </iact:action>
  <iact:action type="add" startTime="28843">
    <iact:property name="dataType"/>
    <iact:actionData xml:id="d5">
      <inkml:trace xmlns:inkml="http://www.w3.org/2003/InkML" xml:id="stk5" contextRef="#ctx0" brushRef="#br0">21996 10127 0,'0'-24'71,"-24"24"-68,-23 0 6,0-23-2,-47 23 0,23-24 1,-47 24 2,71 0-4,-48 0 2,24 0 1,1 24-2,46-1 1,0-23-1,-23 0 0,24 0 8,-1 24-7,0-24 28,1 0-17,-1 0 4,24 23 19,0 1 23,0 0-58,0-1 1,0 24-1,0 1 1,0-1 4,0 24-8,0 23 4,0-47-1,24 24 0,-24 0 1,23 0 0,1-24 12,-24 0-5,0-23-12,24-24 26,-24 23-19,0 1 15,0 0-11,47-24 117,-24 0-124,1 0 6,23 0-10,-23 0 5,23 0-1,0 0 6,-23 0-9,23 0 2,-23 0 3,23 0-1,-24 0-2,1 0 3,0 0-2,-1 0 1,1 0 7,23 0-3,-23 23-2,-1 1-2,1-24 0,-1 23 15,1 1-6,-24 23 5,24 0-15,-24-23 1,0 47 0,23 23 0,-23 1-1,0-48 3,0 47-4,0-23 1,0-47 1,0 47-1,0-48 1,0 1 0,0-1-1,0 1 1,0 0 8,-23-1-9,-25 24 2,-22-47-3,22 48 2,-46-25 2,23 1-3,0-1 0,-47-23 1,95 24 0,-48-24-2,0 0 5,48 0-6,-25 0 3,25 0 0,-24 0-1,-1 0 0,1 0 9,24 0-8,-25 0 0,1 0-1,-24-24 4,48 1-6,-24-1 3,23 24-1,0 0 6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4445">
    <iact:property name="dataType"/>
    <iact:actionData xml:id="d0">
      <inkml:trace xmlns:inkml="http://www.w3.org/2003/InkML" xml:id="stk0" contextRef="#ctx0" brushRef="#br0">16662 6137 0,'-23'24'124,"-25"-24"-120,-22 0 5,-1 0-3,-24 0 2,-23 0 0,-23-24 0,-24-23-1,23-24 2,24 24-3,-24-24 7,48 24-3,-48 23-8,72 1 7,-25-1 5,24-23-7,1 23 2,-25 24 1,48-23-4,0-1 2,-48 24-1,25-47-2,46 47 2,-47-47-3,0 47 2,48-24 0,-48 24 3,0 0-3,48 0 2,-25 0 0,-22 0 0,46 0 7,-23 0-8,0 0 10,-1-23-7,1 23 5,0 0-2,0 0-6,0 0 9,23 0-7,0 0-1,-23 0-1,24 0 2,-1 0-3,0 0 3,-23 0-2,0 0 1,23 0 0,-23 0-2,0 0 4,23 0-5,-23 0 3,24 0 2,-25 23-3,1-23 1,24 24-3,-25-24 4,1 23 3,24-23-9,-25 24 11,1-24-11,24 0 3,-1 0 2,-23 24-1,23-24 1,-23 0 2,23 23-5,-23-23 4,24 24-2,-1-24 1,-23 0 2,0 23-5,23-23 6,-23 0-6,23 24 2,1-24 1,-25 24-1,25-24 1,-48 23 0,24 1 0,0-1-1,23 1 1,-47 0 0,24-24-1,23 23 1,-23 25 2,0-25-5,-24 1 3,48 23-1,-25-47 1,1 24 0,0 23 0,0-24-1,23 25 1,-23-25 1,0 1-2,23-1 0,1 1 1,-1 0 0,0-24-1,1 47 2,-24-24-2,23 1 0,-23 23 9,0-23-8,47-1-1,-48 1 1,25 0 0,-1-1 0,1-23-1,-25 47 6,25-23-10,-1-24 8,1 24-2,-1-1-6,0 1 4,1-24 1,23 24 2,-24-1-4,24 1 2,-23-24-1,-1 23 0,24 1 1,0 0 19,-24-24-23,24 23 4,0 1-1,0-1 1,0 1-1,0 23 9,0 0-7,0-23-2,0 0 0,0-1 1,0 24 0,0 1 3,24-48-4,-24 47-2,47 0 3,-23-47-1,-1 47 6,1 0-10,23 1 4,0-48 3,24 71-4,-47-48 4,47 24-5,-24-23 3,47 23 5,-23-23-6,-24 23 2,48-23-7,-48-24 5,24 23 6,-24 1-11,47 23 7,-47-23-2,24-1 5,0 1-9,-24-1 5,24-23 0,23 24 0,1 0 0,-48-24 3,47 23-7,1 1 3,-1-24 4,1 0-6,23 0 2,0 23 1,-24-23 2,24 0-4,0 0 1,-24 24 1,24-24 3,-23 0-7,-24 0 5,-1 0 0,25 24-3,-24-24 1,-24 0 1,71 0 0,-47 0-2,47 0 3,-24 0-1,24 0 2,-47 0-4,47 0 4,0 0-6,23 0 8,-70 0-8,24 0 8,23-24-9,-24 0 5,0 24-1,24-23 1,-23 23 0,-24-24 0,-1 1 1,1-1-2,24 24 1,-1-24-1,-47 24 1,24-23-1,0-1 4,0-23-7,-48 47 4,48-24 0,0-23 0,0 47-1,-48-23 1,25-1 0,-1-23 0,0 23 0,-23 1 1,23 23-2,0-24-1,-47 0 3,47-23 3,-23 24-10,23-25 6,-23 1-1,23-24 1,-24 24 0,1-24 0,23 0-1,-23 24 2,-1 0-2,1 0 1,-24-24 2,24 24-5,-1 0 3,-23-1-1,0 1 1,24 24 0,-24-25-1,0 25 1,0-1 0,0-23 0,0 0 7,0 23-7,0 0-1,0-46 2,-24-1 0,-23 24-3,0-48 6,23 24-2,-70-23-9,70 23 7,1 0 0,-25 24-1,25 47 0,-1-47 1,24 23 0,-23 24 8,23-23-9,-24 23 5,24-24-9,-24 24 5,1-24 0,-1 24 5,1-23-3,-1-1 0,0 24-5,1 0 4,-1 0-3,1 0 10,-1 0-8,0 0-1,1 0 1,-1 0 0,0 0 8,1 0-6,-1 0-6,1 0 32</inkml:trace>
    </iact:actionData>
  </iact:action>
  <iact:action type="add" startTime="18417">
    <iact:property name="dataType"/>
    <iact:actionData xml:id="d1">
      <inkml:trace xmlns:inkml="http://www.w3.org/2003/InkML" xml:id="stk1" contextRef="#ctx0" brushRef="#br0">19919 5878 0,'-47'0'10,"23"0"-6,1 0 5,-1 0-2,1 0 2,-25 0-2,-22 0 2,46 0-3,-23 0 5,23 0-7,-23 0 4,0 0-1,23 0 2,-23 0 1,23 0-6,-23 0 5,0 0-2,23 0 2,-23 0-4,-24 0 5,24 0-5,-24 0 3,1 23 0,22-23 0,-22 24-1,22-24 1,1 0-1,0 24 2,-24-24 0,24 23 1,23-23-4,-23 24 4,24-24-7,-25 23 5,1-23-1,24 24 6,-25-24-10,1 0 5,24 0-1,-1 24 1,0-24 2,1 23-4,-1-23 1,1 24 0,-1-24 17,0 0-9,24 23-6,-23-23-2,23 24 16,-24-24-16,1 24 1,23-1 0,-24 1 0,0-24 1,1 47-2,23-23 4,-24-24 1,1 23-5,23 1 1,-24-24 8,24 23-9,0 1 1,-24 0-1,1 23 12,-1 0-15,24-23 5,0 23-3,0-24 6,-23 48-8,23-23 5,0-1-3,-24 0 3,24 0-2,0-23 0,0 47 1,0-24-1,0-24 2,0 25-2,0 22 3,0-46-4,0 47 5,0-24-7,0 47 5,0-23-3,24-23 2,-1-1 1,-23 24-2,0-24 1,47 24-1,-47-48 1,48 24-1,-48 1 3,23-25-3,24 1 1,-47-1-2,24 1 2,0 0 0,23 23-1,-24-24 2,25-23-2,-1 48 1,24-25-1,-24 1 1,24-1-1,-1 1 3,48 0-4,-23-1 2,-24-23 2,70 24-4,1-24 0,-1 0 3,1 0-2,70 0 0,-46 0 2,22 0-2,48-47 1,-70 23 0,93-23 0,-70-24-1,71-23 3,-24 46-4,23-22 2,-23-1-2,-71 24 3,48 23-1,-48-47-1,0 48 1,-47 23 0,47-48-1,-23 25 0,-24-1 3,47 1-3,-23-25 2,-24 25-2,-24-1-1,71 0 3,-94 24-2,-24-23 0,48-1 7,-48 24-12,0-23 4,-23 23 5,-1 0-5,25-24 3,-1 0 7,-24 24-11,1-23 2,47-1 1,-48 24 0,1 0-1,0-23 1,-1 23 2,-23-24-3,24 24 0,-1 0 8,1 0 17,-24-47-17,24 0-7,-24-1 0,0-22 0,0-25 0,0 1 0,0 23-1,0 0 4,0 24-7,0 0 5,0 23-2,0 0 0,0 1 12,0-1-7,-24 24-5,-23-71 0,23 48 2,-23-48-2,-71-23 1,94 23 0,-46 24 1,-1-24-1,0 24 0,24-1 0,47 25 1,-47-1-5,23 24 3,24-24 1,-47 1 0,23 23 0,1-24-1,-25 24 0,1-23 2,24-1-1,-25 0-2,1 24 4,24 0-4,-25-23 2,1 23 1,0 0-1,0 0-2,-24-24 2,24 24 0,-24 0 0,0 0-1,24 0 0,-47 0 2,-1-23-2,48 23 1,0-24 0,-48 24-2,48 0 3,0 0 3,0 0-9,23 0 10,-23 0-11,0 0 6,23 0 3,-47 0-6,24 0 5,24 0-5,-25 0 3,1 0-1,0 0 4,0 0-6,0 0 2,-1 0 1,-22 0 5,46 0-11,-70 0 7,46 0-2,1 0 4,-47 24-6,23-24 2,24 0 6,-24 23-7,-23-23 2,46 0-4,-22 0 4,22 0 0,-22 24 4,46-24-6,-23 0-1,23 0 3,-47 0-1,24 0 0,47 23 1,-47-23 3,-24 0-6,0 0 10,48 0-6,-24 0-2,-1 24 0,25-24 1,-24 0 0,23 0-1,-23 0 1,0 24 0,23-24 0,-23 23 1,23-23-3,1 24 3,-1-24-3,0 0 5,1 0-6,-1 0 10,1 0 9,-1 0 14,24 23-23,-24-23 7,1 0-5,-1 24 7,1-24-9,23 24-8,-24-24 18,0 0 4</inkml:trace>
    </iact:actionData>
  </iact:action>
  <iact:action type="add" startTime="28890">
    <iact:property name="dataType"/>
    <iact:actionData xml:id="d2">
      <inkml:trace xmlns:inkml="http://www.w3.org/2003/InkML" xml:id="stk2" contextRef="#ctx0" brushRef="#br0">14751 8380 0</inkml:trace>
    </iact:actionData>
  </iact:action>
  <iact:action type="add" startTime="30168">
    <iact:property name="dataType"/>
    <iact:actionData xml:id="d3">
      <inkml:trace xmlns:inkml="http://www.w3.org/2003/InkML" xml:id="stk3" contextRef="#ctx0" brushRef="#br0">20627 8356 0</inkml:trace>
    </iact:actionData>
  </iact:action>
  <iact:action type="add" startTime="31493">
    <iact:property name="dataType"/>
    <iact:actionData xml:id="d4">
      <inkml:trace xmlns:inkml="http://www.w3.org/2003/InkML" xml:id="stk4" contextRef="#ctx0" brushRef="#br0">20486 10127 0,'0'-24'25,"0"1"-8,0-1-15,0 0 5,0 1 1,0-24-1,47-1 1,0 1 0,-23 23 8,23-23-15,-24 24 13,1-25-6,23 25 3,-23 23 1,23-24-6,-23 1 4,23 23-4,-24 0 0,1 0 0,23 0 0,-23 0 2,23 0 9,-23 0-13,-1 0 8,24 0-7,-23 0 8,23 0-4,-23 23-2,-1-23-1,1 0 3,0 24 7,-1-24-9,-23 23 1,24 1-1,-24 0 1,0-1 3,0 24-7,23 1 4,-23 23 0,0-24-1,0 24 1,0-24 0,0 0 0,0-23 0,0 23-1,0-24 5,0 25-9,0-25 6,0 24-2,-23 1 1,-1-25 2,24 48-5,-47 0 2,0 0 1,23-24 0,-23 24 0,47-24 1,-24-23-2,1 23 0,23-24 0,0 1 2,0 0 7,-24-24-10,24 23 2,-23-23-1,-1 47 2,24-23-1,-24 0-1,1 23 1,-24-24 0,23 25 0,0-25-1,1 1 1,-24 23-1,47-23 7,-24-24-5,0 0-1,24 23-1,-23 1 24,23-1 79,47-23-81,0 0-21,24 0 0,0 0-1,0 24 1,-24-24 2,47 0-4,-23 0 2,-24 0-1,0 0 0,24 0 6,-47 0-10,-1 0 8,1 0-7,0 0 12,-1 0-1,1 0 24,-1 0 9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0720">
    <iact:property name="dataType"/>
    <iact:actionData xml:id="d0">
      <inkml:trace xmlns:inkml="http://www.w3.org/2003/InkML" xml:id="stk0" contextRef="#ctx0" brushRef="#br0">11022 6137 0,'0'0'1,"-47"0"13,-1 0-11,-22 0-2,22 0 16,25 0-10,-1 0 9,1 0-10,-1 0 18,24-23-17,-24 23 18,1 0-11,-1 0 2,1 0-8,-1 0-2,-23 0 2,0 0 5,23 0-10,-23-24 3,-24 24 3,24-23 0,-24 23-2,-23-24 0,-72 0 1,72 1-1,-24-1 1,-24 1-1,24-25 1,-23-23 3,23 48-7,-24-24 5,48 23-2,-24 0 1,47-23-1,-23 24 4,23-1-6,0 0 3,-23 1-1,23-1 5,-24 24-9,25-47 6,22 47-2,-22 0 1,-25 0-1,48-24 1,-24 24 0,0 0-1,-23-23 1,47 23 0,-24-24 0,0 24-1,48 0 4,-25 0-7,-22 0 8,22 0-5,1 0-2,-24 0 3,24 0-1,-24 0 1,1 0 0,46 0-1,-47 0 4,48 0-4,-1 0-2,-23 0 3,23 0-1,-23 0 5,23 0-8,1 0 4,-1 0 0,1 0-1,-1 0 9,0 24-9,1-1 9,-1-23-8,1 0 2,23 24-5,-24 0 6,0-24-7,24 23 4,-23-23 0,-1 47-1,-23-23 1,23 0 8,1-1-8,-1 1 7,0-1-8,24 1 1,-23-24 2,23 24-2,-24-1 1,1-23-5,23 24 3,-24-1 1,0 1 0,1 23 4,-24 1-9,47-25 6,-48 1-2,1 23 0,47 0 1,-23-23 0,-1 23-1,0 0 7,1-23-12,-1-1 5,24 25 2,-23-1 6,-1 0-7,0-47-1,24 24 2,0 23 0,-23 0 4,23-23-6,-24-24 5,24 47-8,0-24 4,-23-23-1,23 24 1,0 23 0,0-23 6,-24 0-4,24-1-4,0 1 3,-24-1-2,24 1 3,0 0-1,0-1-3,0 24 0,0-23 4,0 0-5,0 23 3,0-24-1,0 25 4,0-25-6,0 1 3,0-1 0,0 25 1,0-25-3,0 1 2,0-1-1,0 25 5,0-25-8,0 24 11,0-23-8,0 0 2,24-1-2,0 1 0,-24 0 2,47-1-1,-24 1-1,25-1 1,-1 1-1,0 0 7,-23 23-12,46-24 5,-22 1 1,22 0 0,-46-24 0,47 0-1,-24 0 2,0 0-2,0 23 1,24-23-1,-47 0 4,23 24-6,24-24 5,-47 23-5,46-23 2,1 0 4,-24 0-6,24 24 3,24-24-1,-1 0 0,-23 24 2,23-24-2,-23 0 4,23 23-6,-70-23 2,47 24 6,0-24-11,-48 0 7,24 23-2,1-23 1,-25 24 0,48-24-1,-24 24 0,0-1 4,24-23-6,24 24 3,-25-24 0,-22 23-1,46-23 4,-23 0-6,-24 24 2,24-24 1,0 0 0,-1 24 0,1-1 7,-47-23-6,23 0-3,0 0 3,-23 0-2,47 0 1,-1 0 3,-22 24-7,-1-24 7,24 0-6,-24 23 2,0-23 1,24 0 0,-48 0-1,25 0 1,-25 0 0,24 0 0,1 0-1,-1 0 1,0 0 3,-23 0-7,46 0 7,1 0-6,-47 0 2,47 0 1,-1 0 0,-22 0-1,22 0 4,-22 0-6,22 0 3,-22-23-1,-1 23 1,0-24 5,0 24-11,-23-23 6,23-1 2,-23 0-5,23 24 3,0-23 0,-23-1 0,-1 1 0,1-1-1,-1 24 1,1-24 7,-24 1-7,24 23-1,-24-24 4,23-23 5,24-24-11,-23 48 2,0-25 3,-1 1-1,-23 24-1,24-1-4,-24 0 6,23 1 3,-23-1-6,0 1 9,24-1-4,-24-47-9,0 47 5,24-46-1,-1-25 1,-23 48 1,24-47-2,-1 23 1,1 0 3,-24 47-7,0-46 3,24 46 3,-24 0 4,0 1-6,0-1 4,0 1-1,0-1-3,0 0-1,0-23 1,0 23 1,0-46-2,0 22 0,0 25 3,0-24-3,0 23 1,0 0-2,0 1 6,0-1-1,0 1 51,-24-1-38,0 24-10,1 0-6,-1 0 8,1 0-9,-1 0 9,24-24-8</inkml:trace>
    </iact:actionData>
  </iact:action>
  <iact:action type="add" startTime="14023">
    <iact:property name="dataType"/>
    <iact:actionData xml:id="d1">
      <inkml:trace xmlns:inkml="http://www.w3.org/2003/InkML" xml:id="stk1" contextRef="#ctx0" brushRef="#br0">13925 5689 0,'0'0'1,"0"-24"4,-24 1 2,-23-1 8,47 0-8,-24 24 4,-23-23-7,0 23 12,23 0-9,1 0 6,-1 0-10,0 0 5,1 0-1,-1 0 3,1 0-4,-1 0 4,-23 0-3,23 23 7,1-23-4,-1 24-3,0-24 3,1 0-4,-1 24 0,1-1 5,-25 1-7,25-24 3,-24 47 1,-1-23-1,1-1 1,24 24 0,-25-23-1,1-24 4,24 24-2,-1-1-6,-23 1 5,0 0 7,23-1 0,0 1-14,1-24 6,-1 23 6,1 1-7,-1 0-2,0-24 7,24 23-5,-23 1 3,-1-24-4,24 23 3,0 1 8,-23-24-4,-1 24-9,0 23 12,24-24-6,-23 25 5,-1-1-6,1-24 0,-1 25 2,0-1-4,24-24 5,0 25-7,-23-1 3,-1 0 2,24-23-1,-23 23-1,23-23 2,0 23-2,0 0 1,0 0 6,0-23-2,0 23-9,0 0 5,0-23 0,0 23 0,0 0 8,0 0-9,0-23 4,0 0-7,0-1 3,23 24 2,1-23-2,-24 0 1,23 23-1,1 0 6,-24-23-10,47-1 4,-23 1 2,-24 0-1,23-1-2,1 1 3,0-1-2,-1 1 0,-23 0 2,24-1-1,23-23-1,-47 24 1,24-1 0,23 1-1,24-24 8,-48 24-7,24-1 0,-23 1 1,0-24-3,23 0 3,-24 23-2,25-23 0,-1 0 2,-24 0-1,25 0 0,22 24-2,-46-24 3,70 0-3,-23 0 2,-24 0 0,24 24 1,0-24-1,23 23-2,-70-23 2,47 0-1,-24 0 1,0 24-1,0-24 4,1 23-5,-1-23 2,24 24-2,-24-24 2,0 0 0,24 0 1,0 0-2,-48 24 1,48-24-1,-24 0 0,-23 0 2,23 0-2,0 0 0,0 0 2,1 0 2,-25 0-8,24 0 5,-23 0 0,23 0-1,0 0 5,-23 0-7,23 0 2,24 0 0,-47 0 3,23 0-3,-24 0 1,25 0-1,-1 0 4,-24 0-7,48 0 3,-47 0 1,23 0-1,0 0 3,-23 0-4,23 0 3,0 0-2,0 0 1,1 0-1,-25 0 1,24 0-1,-23 0 2,0 0-2,23 0 0,-24 0 303,1 0-303,0 0 0,23 0 1,24 0 1,-48 0-2,48-24 1,0 24-1,23-24 3,-23 24-5,0 0 5,23 0-4,-23 0 2,24 0 0,-25 0-2,25 0 4,-72 0-3,48 0 4,0 0-7,-47 0 3,46 0 2,-46 0-1,23 24 0,0-24 0,-23 0 5,0 0-4,-1 0 1,1 0 2,-1 0-5,1 0 17,0 0-1,-1 0-16,1 0 22,-1 0-27,1 0 13,23 0-6,-47-24-1,47 1 0,1 23-2,-25-24 13,24 1-15,-23-1 11,0 24-13,-1-24 5,1 1 1,-1-24-1,25 47 1,-25-24 8,1 24-9,-1-24 0,1 24 1,0 0 8,-1-23-9,-23-1 9,24 24-5,-1 0-2,-23-23-6,24 23 5,0-24-1,-24 0 9,23 24-9,1 0 2,-1-23-2,-23-1 8,24 24-3,0 0-9,-24-23 5,23-1 8,-23 0-9,24 24 16,-24-23-12,23-1-6,1 0 39,-24 1-41,24-1 5,-1 1 4,-23-1 15,0 0-20,0 1 7,0-1 0,0-23-11,0 0 9,0 23-9,0-23 4,0 0 1,0 23-1,0-23 1,0 0 2,-23 47-5,23-24 3,-24 1 0,24-1 62,-24 0-62,24 1 2,0-1-4,-23 1 1,-1-1 0,24 0 4,0 1 59,-23 23-54,23-48-13,-24 48 10,24-23 18,-24 23-27,1-24 2,-1 1 2,1-1-1,-1 0 5,-23-23 2,23 47-4,-23-23-3,-24-25 5,24 1-4,0 47-2,0-23 2,23-1 6,-23 0-12,0 24 6,23-23 3,-47-24 2,0 23 8,48 24-17,-1-24 3,-23 1 1,23-1-4,-23 24 4,0-23-1,-24 23 1,48-24 0,-48 0 0,0 1-1,-23-1 1,70 1 0,-70-1 0,46-23-1,-22 23 1,22 24 0,-23-24-1,24 1 1,-24-1 5,48 1-11,-72-1 6,25 0 0,-1 1 0,0-1 0,0-23-1,0 23 2,-23 24-2,47 0 3,-24-23-6,0-1 4,0 24 0,24-23-1,-24 23 1,1-24 0,22 24 0,-22 0 0,-1 0-1,24 0 1,-48 0 0,1 0-1,-1 0 5,25 0-8,-25 0 3,1 0 1,23 0 0,24 0 0,-24 0 0,24 0-1,0 24 1,-1-24 2,1 23-5,24-23 3,-25 24 0,1 23 0,0-23-1,0 23 0,23-47 2,-47 23-1,48 1-1,-24 0 1,-1-1-1,48 1 1,-23-24-1,-1 0 1,1 0 0,23 23 0,-24-23 3,0 0 17</inkml:trace>
    </iact:actionData>
  </iact:action>
  <iact:action type="add" startTime="18419">
    <iact:property name="dataType"/>
    <iact:actionData xml:id="d2">
      <inkml:trace xmlns:inkml="http://www.w3.org/2003/InkML" xml:id="stk2" contextRef="#ctx0" brushRef="#br0">22161 5949 0,'-23'0'12,"-1"0"20,0 0-17,1 0 0,-1 0-8,1 0 1,-1 0 0,-23 0 0,23 0 0,1 0-1,-1 0 1,-47 0-1,24 0 2,23 0 6,-46 0-13,22 0 4,25 0 1,-48 0 1,0 0 1,48 0-2,-48 0 0,0 23 1,47-23 0,-46 0-1,-1 0 1,24 0 0,-1 0-1,-22 0 0,22 0 2,1 0-2,-24 0 1,48 24 0,-48-24-1,24 0 1,0 0 2,-1 0-4,25 0 1,-24 0 0,-24 0 1,47 23 0,-23-23-1,-24 0 1,0 0 8,48 24-7,-24-24-3,-1 24 2,25-24-1,-24 23 2,-1-23-1,25 24-2,-24-1 2,-1 1 1,1 0-3,24-1 2,-1-23 2,-23 24-5,23-1 3,-23 1 0,23 23 1,-23-23-3,24-24 4,-1 23-1,0 1-5,24 0 5,-23-24-2,-1 0 1,24 23 0,-23-23 0,23 24-2,-48-24 11,48 47-10,-23-23 1,-1-1 7,1 1-7,23-1 0,-24 1 0,24 0-2,-24-1 3,1-23-1,23 24-1,0 23 1,0-23 8,-24-1-9,24 25 4,0-1-4,0 0-2,0 0 2,0 24 2,0-24-2,0 0 6,0 24-11,0-47 9,0 47-6,24-1 3,-1-46-1,-23 23 1,24 1 7,23-1-14,-23-24 6,23 25 1,0-1 0,-23 0-1,23-47 1,24 71 0,0-24-1,-24-23 2,24 23-2,-1 0 1,-22-23-1,46 23 3,-47-24-3,24 1-1,0-24 2,0 24-1,-48-1 2,72 1 5,-25-24-13,-22 23 6,22 1 2,1-24-1,24 24-1,-25-1 0,1-23 1,24 24-1,-1-24 4,-23 0-6,-24 0 3,47 0-1,-23 24 6,-47-24-11,47 0 6,-24 0 0,0 23 0,24-23-1,0 0 1,-24 0 4,24 0-9,-1 0 9,25 0-8,-48 0 4,24 0-1,23 0 1,-47 0 0,1 0 0,46 0-1,-70 0 2,46 0-2,1 0 0,-47 0 1,47 0 0,23 0 0,-47 0 2,24-23-1,0 23-5,23-24 3,-47 24 2,24-24-2,0 24 0,-47-47 1,23 47 1,24-24-3,-24 1 2,-24 23 0,48-24 0,-24 1-1,-23-1 3,47 0-5,0 1 3,-1-1 0,-46 1-1,47-1 3,0 0-4,-24 1 3,-24-1-2,48 1 1,-24-25 0,1 25 1,-1-1-2,0 1 3,0-1-3,-23 0 2,23 1-2,0-1 3,0 1-3,24-25 3,-24 48-2,-23-23-1,0-1 4,23-23-6,-24 47 14,1 0-16,0 0 29,-24-24 1,47 24-27,-47-23 2,23 23-1,25-24 3,-48 0-4,23 1 2,1 23 2,-1 0-3,-23-24-2,48 24 3,-25-23-1,1 23 11,-1-24-12,-23 0 6,0 1-6,24 23 1,0-47-2,-1 23 7,-23 0-1,24 1-3,-1-1-1,1 1 2,-24-25-2,0 25 0,24-1 1,-24 1 1,23 23-3,-23-24 4,0 0-4,0 1 25,0-1-24,0 1 1,0-1 0,0-23 0,0 23 0,0-23 0,0 0-2,-23-1 10,23 25-4,-24-1-9,24 1 5,0-1 0,-24 0 23,1 1-23,-1 23-1,-23-47 10,-24 23-16,24 0 4,0-23 10,0 24-13,-24-1 5,24 24 1,47-24-1,-48 24 1,25-23 7,-1 23-8,1 0 5,-1 0 1,-23 0-6,23 0 1,-23 0-1,23 0 0,-46 0 1,22 0-1,1 0 1,0 0 0,-24 0 0,48 0-1,-25 0 2,25-24-1,-24 24-1,23 0 0,0 0 3,-23 0-4,24 0 1,-1 0 2,-23 0-2,0 0 8,23 0-7,-23-23 8,23 23-9,1 0 1,-1 0-1,0 0 2,-23 0-2,0 0 0,23 0 2,-23 0-2,24 0 1,-25 0 1,1-24-3,24 24 1,-25-24 2,1 24-1,-24-23 7,48 23-7,-1 0-1,1-24 1,-25 24-1,1 0 1,-24 0 0,48-23 0,-48-1-1,0-23 0,0 23 4,48 1-4,-48-1 2,24 0-2,0 1 3,-1 23-3,1-24-2,0 0 2,23 1 2,1-1-3,-24 24 2,23-23-1,-23 23 1,0 0 0,23 0-1,-23 0 3,23-24-5,-23 24 5,0 0-4,0 0 9,23 0-7,0 0 3,-23 0 2,24 0 17,-1 0-6,24-24-1</inkml:trace>
    </iact:actionData>
  </iact:action>
  <iact:action type="add" startTime="23831">
    <iact:property name="dataType"/>
    <iact:actionData xml:id="d3">
      <inkml:trace xmlns:inkml="http://www.w3.org/2003/InkML" xml:id="stk3" contextRef="#ctx0" brushRef="#br0">8851 8309 0,'0'47'83,"0"1"-68,0-1 1,0 0-4,0-23-7,0-1 3,0 1-2,0-1 10,0 1-10,0 0 10,0-1 32</inkml:trace>
    </iact:actionData>
  </iact:action>
  <iact:action type="add" startTime="25294">
    <iact:property name="dataType"/>
    <iact:actionData xml:id="d4">
      <inkml:trace xmlns:inkml="http://www.w3.org/2003/InkML" xml:id="stk4" contextRef="#ctx0" brushRef="#br0">14184 8286 0,'24'0'32,"-24"23"-23,0 1-5,0-1 11,0 1-3,23-24 7,-23 24-12,0-1 17</inkml:trace>
    </iact:actionData>
  </iact:action>
  <iact:action type="add" startTime="27065">
    <iact:property name="dataType"/>
    <iact:actionData xml:id="d5">
      <inkml:trace xmlns:inkml="http://www.w3.org/2003/InkML" xml:id="stk5" contextRef="#ctx0" brushRef="#br0">23270 8120 0,'0'24'17,"0"-1"27,0 1-30,0 0-6,0-1-1,0 25 2,0 22 2,0-22-6,0 22 3,0 48 0,24-47 0</inkml:trace>
    </iact:actionData>
  </iact:action>
  <iact:action type="add" startTime="28305">
    <iact:property name="dataType"/>
    <iact:actionData xml:id="d6">
      <inkml:trace xmlns:inkml="http://www.w3.org/2003/InkML" xml:id="stk6" contextRef="#ctx0" brushRef="#br0">20674 9419 0,'48'-24'51,"-25"24"-43,1-24 0,-1 24 0,1-23 2,23 23-4,-23-24 1,-1 24 2,25 0-3,-25 0 4,24 0-4,-23 0 4,23 0-5,-23 0 7,-1 0-9,1 0 7,23 0-4,-23 0 9,-1 0-7,1 0 7,23 0-6,-23 24 9,-1-24-14,1 23 3,-24 25 1,24-25 0,-1 24 0,1 1-1,-1-25 2,-23 1-2,0-1 1,0 1-1,24 0 8,-24-1 8,0 1 1,0-1-17,0 1 9,0 23-9,0-23 1,-47-1 0,0 25-1,23-1 1,-23-23 1,23-1-1,-23 1 0,0-24 1,23 23-3,1 1 2,-25 0-1,1-24 9,24 0-10,-1 0 2,-23 23 0,23-23 8,-23 0-9,23 0 23,1 0-14,-1 0 9,48 0 112,-1 0-130,1 24 5,23-24-8,0 0 12,-23 23-9,0 1 1,23-24 0,-24 0-1,25 0 3,-25 0-4,1 24 7,-1-24-10,25 23 7,-48 1-6,47-24 5,-24 23-2,-23 1 3,24 0-5,0-24 2,-24 23 1,47 24 0,-24-47-1,-23 24 2,0 0-2,24-24 3,-24 47-1,24-24-5,-1 1 11,-23 0 9,24-24-9,-24 23 11,23 1-20,-23-1 9,0 1-8,0 0 0,0-1 1,0 1 1,0 23 6,0-23-7,0-1-1,0 25 59,0-25-63,0 1 5,0-1 0,0 1-1,0 0 10,0-1-10,-47 1 47,24-24-46,-48 23 0,-24 1 2,1-24-4,-24 24 1,0-24 7,24 0-9,23 0 1,0 0 0,0 0 1,48 0 0,-48 0 3,47 0-4,1 0 4,-48 0-5,24 0 15,23 0-17,-23 0 9,0 0-9,23 0 10,-23 0-11,23 0 7,1 0-1,-25 0-1,25 0 0,-1 0 1,1 0 1,-1 0-2,0 0 0,1 0 1,-1 0 23,1 0-16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09T17:50:09.75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2776">
    <iact:property name="dataType"/>
    <iact:actionData xml:id="d0">
      <inkml:trace xmlns:inkml="http://www.w3.org/2003/InkML" xml:id="stk0" contextRef="#ctx0" brushRef="#br0">5806 6114 0,'0'-24'15,"0"1"5,24-1-12,-1 24 0,1 0-1,-1 0 1,1-24 3,23 1-7,0-1 4,24 1 0,-47-1 0,23 24-1,0-24 1,-23 24 0,-1-23-1,1 23 1,23 0-1,-23-24 2,-1 24-2,1 0 4,0 0-6,23 0 2,0 0 1,0-24 7,1 24-7,-25-23-1,24 23 1,-23 0 0,23-24 0,0 24 0,-23 0-1,23-23 4,0 23-4,1-24 6,-1 24-4,-24 0 0,48 0-4,-24-24 4,-23 24-2,47 0 1,-24-23-1,-23 23 3,23-24-5,24 24 3,-24 0 0,24-23 3,-1 23-7,-22-24 4,22 24-1,1-24 1,24 24 0,-72 0 0,48 0-1,-24-23 1,-23 23 0,47 0-1,-48 0 4,48 0-7,-24 0 8,-23 0-8,47 0 8,-1 0-9,-22 0 5,-1 0 2,24 0-4,-48 0 1,24 0 3,-23 0-5,47 0 6,-24 0-5,-23 0 1,23 0 1,0 0 0,24 0 6,-48 0-6,25 0 0,-25 0 3,48 0-6,-24 0 2,24 0 1,-47 0 2,46 0-5,1 0 3,-47 0 3,47 0-7,-1 23 4,-22-23 2,22 0 0,-46 0-7,47 0 5,-24 0 0,0 0-1,24 0 1,-24 0 0,0 24 0,1-24-1,46 0 2,-47 0-2,24 0 3,0 0-3,-24 0-2,0 0 3,24 0 0,-47 24-1,23-24 1,0 0 0,-23 0 0,-1 0-1,1 0 1,-1 0 262,48 0-262,0 0 0,-24 0-1,48 0 1,-1-24-1,0 0 1,-23 24 5,71-23-3,-24-1-8,0 24 4,-24-23 2,24 23 1,-23 0-2,-25 0 1,1 0-2,0 0 4,0 0-4,-48 0 4,72 0 0,-48 0-4,0 0 0,24 0 0,0 0 2,-24 0 3,47 0-6,1 0 2,-1 0 0,-47 23 2,48-23 1,-24 0-5,23 24 3,-47-24 0,24 0 1,0 0-4,-24 23 3,0-23 1,48 0-2,-72 0 1,48 24-1,0-24 1,-24 24 0,47-24 2,-23 0-5,0 23 3,-24-23 0,48 24-1,-25-24 1,-22 0 3,22 0-7,1 23 7,0-23-7,-24 0 4,24 24 0,-24 0 0,0-24 2,24 0-5,0 23 5,-47-23-5,46 0 3,-22 0 2,-25 24-2,24-24-3,-23 0 3,47 0 12,-48 0-18,-23 23 8,24-23-4,0 0 2,-1 0 2,1 0-5,-1 0 6,1 24 3,23-24-8,-47 24 3,24-24-2,-1 23 0,1-23 1,23 0 0,-23 0-1,-1 0 1,25 24 0,-1 0 0,-24-1-1,25 1 1,-25-24 3,1 23-7,-1 1 4,25 0 0,-25 23 13,1 0-19,-1-47 245,-23 24-232,24-1-7,0 1-1,-24 23 1,23 0 0,1-23 3,-24 23-5,0 0 1,23 24 0,1-47 2,0 23-2,-1 0 0,-23 0 1,0-23-1,24 23 3,-24-23-3,0 23 3,0 0-6,23-23 13,-23-1-10,24 1 0,-24 0 4,0-1-4,0 1-1,24-1 2,-24 1-3,0 0 11,0-1-9,0 1 2,0-1 2,0 1-7,0 0 3,0-1 1,0 1 0,0-1 0,0 1-1,0 0 4,0 23-6,0-24 3,0 1-1,0 23 5,0 1-1,0-25 5,-24-23-1,24 24-7,-24-1-1,24 1 2,-23-24-1,-1 0 2,24 24-6,-23-1 5,-1-23-2,0 24 1,24-1-1,-23 1 1,-1-24-1,24 24 1,-47-1 0,23-23 0,24 24-1,-23-1 9,-1 1-9,1-24 3,-1 0-4,0 24 2,1 23-1,-24-24 2,-1-23-2,1 24 8,0-24-7,23 24 0,-23-1-1,0-23 1,23 24 0,-23-24 2,24 0-4,-25 0 3,1 0-4,0 0 3,0 0 0,0 0 0,23 23-1,-47-23 1,24 0 0,0 24 2,-24-24-5,24 24 3,23-24 0,-47 23-1,1-23 1,46 24 5,-47-24-11,0 23 5,24 1 1,0-24 1,-24 0-2,0 24 3,24-24-5,-47 0 3,23 23 0,0 1 0,24-24 2,-24 24-5,24-1 3,0-23 0,-24 24-1,24-1 0,-48 1 1,48 0 0,-24-24 0,-23 23 0,-24 1-1,47-1 1,-47 1 1,47-24-2,1 24 4,22-24-7,1 0 3,-24 0 1,71 23 0,-47-23 0,0 0 262,23 24-256,-70-1-7,-24-23-5,-24 24 6,-94 0 7,-70-24-9,-48 47 3,-48-47 1,25 0-5,-48 0-1,24 0 0,70-47 4,25 47-1,70-24 2,0-23 0,70 47-4,-22 0 3,46 0 0,24 0-1,-24 0 1,48 0-1,0 0 5,-1 0-8,-23 0 4,47 0-1,-23 0 2,-24 0-2,24 0 1,23 0-1,0 0 1,47 0 15,1 0-16,-24 0 210,-1-24-209,-22-23 0,46 23 0,-47 1 3,-94-48 1,118 47 0,-166-23 0,119 24 2,23 23-3,0-48-6,0 48 3,48 0-2,-24-23-1,-1-1-1,25 24 4,-24-24-2,23 1 4,-23 23 3,23 0-5,24-24 0,-47 1-1,23 23 1,1-24 0,-1 0 7,1 24-7,23-23 0,-24-1-1,0 24 1,1-23 8,-1-1-8,24 0-1,-23 24 1,23-47 0,-24 24-1,0-1 0,24 0 2,-23 24-1,23-23 0,-24-24-2,1 47 4,-1-24-4,24-23 4,-24 0 3,24 23-2,-23-23 1,23 23-4,-24-23 8,24 23-8,0-23 10,0 0-14,-23 47 8,23-47-9,-24 47 5,24-48 3,0 1-7,0 0 12,0 23-8,0-23-1,0 24 1,0-1 0,0 0 0,0 1-1,0-1 1,0 1 0,0-1-1,0-23 9,0 23-9,0 1 1,0-25 0,24 25-1,-1-24 1,1-1 0,-1-23 2,-23 48-2,0-1-2,24-23 1,0 47 0,-1-24 2,-23 1-3,24 23 2,-1-24 0,-23 1-1,24-1 1,0 24 1,-24-24-2,23 1 1,1 23-1,-1-24 2,1 1-1,-24-1-2,24 0 3,23-23-2,0 24 9,-23-1-10,-24-23 3,47 47-2,-24-24 1,1 1 0,0-1 0,-1 24 7,-23-24-8,24 24 1,-24-23 0,23 23 23,1 0-16</inkml:trace>
    </iact:actionData>
  </iact:action>
  <iact:action type="add" startTime="19128">
    <iact:property name="dataType"/>
    <iact:actionData xml:id="d1">
      <inkml:trace xmlns:inkml="http://www.w3.org/2003/InkML" xml:id="stk1" contextRef="#ctx0" brushRef="#br0">17583 5665 0,'23'0'241,"25"0"-229,22 0-5,-22 0 1,22-23-1,25-1 2,46-23 0,-23 0-3,-23 47 0,70-71 4,0 24-1,-70 23-2,46 0-1,-23 1 6,-23 23-9,23-24 4,-24 24 1,24-23 4,-47 23-6,70-24 2,-23 24-1,-70 0-1,70 0 1,-24-24 1,24 24 3,-24 0-7,72 0 7,-96 0-6,48 0 2,0 0 1,24 0 0,-24 0 0,-47 0-1,23 0 1,1 0 0,-1 0 0,-23 0-1,23 0 1,-23 0 0,47 0 2,0 0-5,0 0 7,0 0-9,24 0 5,-72 0-1,48 0 3,48 24-4,-72 0 2,71-24-1,-47 23 5,47 1-8,1-1 3,22 25 1,-70-1 3,-23-47-7,-1 23 4,-23-23 0,0 24 0,-48-24 23,1 0 208,23 0-228,24 0-8,-24 0 6,24-24 0,23 24 0,24-23-4,0 23 3,24-24 0,0 24 0,70-47-1,-70 23 1,-1 24 0,24-23-2,95-1 7,-142 1-10,47 23 5,-47-24 0,0 24 1,-23 0-2,-1 0 0,-47 0 0,24 0 1,0 0 2,-24 0 0,24 0-6,0 0 2,-24 0 3,24 0-2,-1 0 0,1 0 1,-23 0 4,22 0-8,1 24 4,-47-24-1,47 23 1,-24-23 1,-24 0 5,1 0 214,0 0-224,23 24 4,0-1-2,-23 1 3,-1 23-1,24-47 1,1 71-3,-1-24 3,-47 0-3,47 24 3,0-47 0,-23 23 0,-1 0 0,1-23-2,0 23-3,-24-23 3,23-1 0,1 1 0,-24 23 3,23-23 3,-23-1-12,24 1 14,-24 0-14,24-1 6,-1 24 2,1 1 6,-24-25-8,23 24 0,1 24 4,-24-47-6,24 23 3,-24 0 5,0 0-12,23 1 17,-23-25-12,24 24 3,-24 1-3,0-25 3,0 25-1,23-1 2,-23-24-6,0 25 4,0-25 0,0 24-1,0 1 0,0-25 2,0 24 2,0-23-7,0 0 4,0-1 2,0 1-2,0 23-3,-23 0 6,23 0-7,-24 1 4,1 22-1,-1-22 1,0-1 0,-23 24-1,24-24 1,-25 0 1,25-23-2,-1 23 0,-47 0 7,1-23-11,-25-1 4,-23 25 0,-23-48 2,-25 23-2,-22-23 0,-49 0 1,49 0 0,-48 0 0,0 0-1,0 0 0,23 0 2,48 0-1,0 0-1,47 0 4,0 0-6,0 0 2,23 0 1,1 0-1,23 0 1,-23 0 0,-1 24 0,48-24 7,24 0-8,-1 0 1,-23 23 280,-71 1-282,-47 0 2,-1-1 1,-140-23 2,22 71-5,-22-71 4,-1 0-5,-94 24 2,47-24-1,0 0 1,47 0 1,24 0-1,47 0 2,-48-24-2,96 24 0,-48 0 1,0 0 0,70 0-1,1 0 4,47 0-4,-71 0-2,95 0 3,0 0 4,-1 0-9,48 0 4,-24 0 1,0 0 0,48 0 20,-1 0 268,-23 0-288,0 0 0,0 0-1,-1 0 1,1 0-1,-24 0 1,1 0 1,22 0-2,-22 24 1,-1-24-1,24 0 1,-48 23-1,48-23 1,0 0 0,0 0 4,-24 0-8,47 0 3,-23 0 1,0 0 5,23 0-10,-23 0 4,23 0 2,-23 0-3,0 0 1,0 0 9,23 0-8,1 0 0,-1-23 0,0 23 2,1-24-6,-24 24 4,-1 0 8,48-24-8,-23 24-1,-1-23 0,1 23 2,-1-24 13,0 24-6,24-23-9,0-1 5,-23 24-8,-1 0 3,1-47 1,23 23 0,-24 24 0,24-47 2,-24 23-2,1-23 5,-1 24 2,1-1-7,23 0 8,-24 24-9,24-23 1,-24-1-1,1 1 1,23-1 7,-24 0-6,1 1 5,23-1-3,0 1-6,-24 23 3,0-48-1,24 25 1,-23-1 0,23 0 0,-24 1-1,1-1 1,23 1 0,0-1 0,-24 0-1,24 1 2,0-1-2,-24 1 0,24-25 1,-23 48 0,23-47 3,0 0-7,0 23 4,-24-23-1,24 24 1,0-25 0,0 25-1,0-1 1,0-23 0,0 23 0,0 1-1,0-24 4,0-1 2,0 25-6,0-1 2,0 0-2,0 1 1,0-1-2,0 1 2,0-1 1,0-23-1,0 23 0,0 1-2,24-1 2,-24 0 0,0 1 1,23-24-3,1 47 1,0-24 6,-24 0-10,23 1 6,1-1 6,-24 1-8,23-1 1,25 0-1,-25 1 2,1-1-1,-1 1 0,1-1-2,0 0 2,-1 24 7,1-23-10,-24-1-2,23 24 5,1 0 7,0-23-7,-1 23 8,1-24-8,-1 0 19,1 24-24,0 0 4,-1-23 16,1 23-14,-24-24-2,23 24 1,1 0 7,0 0-6,23-24 5,-24 1 2,1-1-9,0 24 0,-1 0 9,1 0 0,-1-23-8,1 23 8,0 0-9,-1 0 0,1 0 14,23-24-19,-23 0 14,-1 24-8,1 0 7,-1 0-8,1 0 2,-24-23-2,24 23 0,-1 0 2,1 0 22,-1 0 0</inkml:trace>
    </iact:actionData>
  </iact:action>
  <iact:action type="add" startTime="28381">
    <iact:property name="dataType"/>
    <iact:actionData xml:id="d2">
      <inkml:trace xmlns:inkml="http://www.w3.org/2003/InkML" xml:id="stk2" contextRef="#ctx0" brushRef="#br0">9983 8852 0,'0'24'856,"0"-1"-825,0 1 15,0-1-14,0 1-10,0 0 23,0-1-21,0 1 34</inkml:trace>
    </iact:actionData>
  </iact:action>
  <iact:action type="add" startTime="30956">
    <iact:property name="dataType"/>
    <iact:actionData xml:id="d3">
      <inkml:trace xmlns:inkml="http://www.w3.org/2003/InkML" xml:id="stk3" contextRef="#ctx0" brushRef="#br0">20981 8120 0,'0'24'48,"0"47"-44,24 0 2,-24 23 7,0 24-10,23-24 10,1-23-10,-24-24 5,24 24-1,-24-47 2,0-1-1,0 1-2,0 0 10,23-1 27</inkml:trace>
    </iact:actionData>
  </iact:action>
  <iact:action type="add" startTime="32379">
    <iact:property name="dataType"/>
    <iact:actionData xml:id="d4">
      <inkml:trace xmlns:inkml="http://www.w3.org/2003/InkML" xml:id="stk4" contextRef="#ctx0" brushRef="#br0">20604 9749 0,'23'0'234,"-23"-24"-230,24 24 5,23 0-3,-23-23 17,23-1-21,0 1 12,0 23-6,0-24 7,1 24-3,-48-24-9,47 24 5,0 0 8,-23 0-9,-1 0 8,24 0-13,-23 0 12,0 0-7,-1 0 1,1 0 15,-1 0-7,1 0 14,0 0 2,-1 0 3,-23 24-1,0 0-18,0-1-9,0 24 8,0-23-7,0 0 0,0-1 4,0 1-9,0 23 5,0-23-1,0 23 1,0 0 0,0-23-1,0 23 1,0-23 0,0 23 0,-23 0 0,23-23-1,-24 23 1,0-24 1,24 1-2,-23 23 0,23 0 2,-24-23 3,1 23-8,-25 0 2,48-23 6,-47 23-7,47 0 5,-23 24-7,-1-71 5,0 48 0,1-1-1,-1-24 2,24 25-2,-23-1 2,-1-47 1,0 47-5,1 0 6,23-23-5,-24-1 0,1 25 4,-1-25-5,0 24 8,1 1-2,-1-48-2,24 23-3,0 1 1,-23-24 9,23 23-9,-24-23 1,24 24 3,24-24 147,-1 0-151,24 0 1,-23 0 0,47 24 0,0-24-1,-1 0 1,-22 0 0,22 23 1,1-23-2,-24 0 3,24 24-5,-24-24 5,1 0-5,-1 0 3,24 0 0,-48 0 4,24 0-8,1 23 2,-1-23 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DF4A1-2E85-46AF-A9BD-D1638A7E07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6891A4-D9D2-4126-BB83-6459080DB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C3422-4083-4398-BD30-FE5564B7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80D636-BE46-48FE-B520-488A608D6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135D8-C2CF-4275-8376-FFAFF6481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325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98542-D55A-47B9-887D-73D96BA26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A4CFB-E6CA-4E11-9A70-BDF07F6908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C11F3-53B5-465B-8745-70DE8DB5F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7FD28-E313-470A-ACC4-6BBC6DD8C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1665D-848E-4EBA-BEA4-9D24D0959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12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B03A8-F71D-4A1A-9FE0-60B289DBD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03AE0D-42A7-4845-8C93-DD82267EC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D765A9-E235-4893-BBAD-9E089313F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A1B2F-29DD-4E47-8A4D-57F9D77C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94065-48F2-447B-9C31-BD5F74CB9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79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4E791-D986-4C53-83AE-203E8AF90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89987C-A6F6-4C9B-A908-64F222D991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ACE9C6-E7FB-4EFB-A7F4-C0925D5E59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4B691A-5DD0-49A1-891C-3B9FDC90D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0795C8-C0C9-47C1-88A5-FF560A561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D00BCF-7C7E-42E4-ADA8-99B8BC772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40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F88A0-6E05-450E-9557-5C1E1E1A4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F3343-EAD7-4FE6-9D45-B4B048D25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93B0B-4DD2-4DB9-93EF-EDCC089207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E96544-8648-444C-A594-297803DE3C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97122C-21F7-4CD4-AFF3-487CFD807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3056F4-57E5-4732-9AA9-86C6742480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CD6849-5F83-4E34-B523-6D4C1C295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F39638-CAB3-49BB-B149-CC5D9403D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3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D4AF7-38FB-468F-BF00-E3841199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43E7E5-9646-47CA-9E8B-2750A53AC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B7FEC3-EB7B-4B6A-BEB2-6F6A3B2CCF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AABE33-409C-4DA9-B5A7-72A66247C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013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40FACB-57F7-4FC4-A666-654B19A0C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A665BA-BB4C-40D3-8FD4-68ACEB4B1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19461C-84ED-4C72-B076-4EBEF5073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632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8DC98-5B72-4219-A29D-94E127A94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807F3-4F8E-4B13-81CF-182E41957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114C58-78F9-4678-A666-55F29D360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72D91D-E1DB-4645-ABAD-50A79CBD9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E76F27-BB9D-4874-8A3C-C44CD57F8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4E8FF9-0170-451B-A04F-DF07FD356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5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59DD-8960-4006-A36B-6D28C9B5C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9E20D3-DBCD-44AB-B5A9-79DCDD01C8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831AD6-7384-4B04-92AA-9B00D265F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4DE50B-945F-4981-84E1-265B8F2FA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41A87-249C-4DE1-BEA3-E9BCB0DE2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6F47C8-A8BC-4C4E-B281-B7004FF8C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1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19579-194D-41E2-9544-E8B111F87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1FB440-3B94-47E4-9636-3F84AB5B9A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24827-5DF5-4899-B07F-0093A97B3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0860AF-30C5-4DF5-9838-F8A9B398E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6BED0-D75F-49DF-AB87-A8A7D8EFB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37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4D931C-C6A4-4AD7-A96C-5C5AF91FCB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8BF78A-610A-4067-8DDE-5E6685A25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A5611-601C-4905-9172-2DF901D1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F6CA7-3C7C-4626-A7E1-D615BBDF3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FBD8EA-E2A1-4197-B072-13E17682C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680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11A91B-7D86-4F1A-B927-251E384ED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7E8E83-F6E4-4775-9092-E60945185F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D546B-189B-4481-87EF-0CBEE694DF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37FFD-4884-49E3-ADF4-690B8F220BFC}" type="datetimeFigureOut">
              <a:rPr lang="en-GB" smtClean="0"/>
              <a:t>09/01/2021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58BB91-8AF1-4634-A079-0CCE7D3E14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FA247-ED12-4FE6-987A-96255A48B1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20030-D527-4668-BE10-4BC87343AA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45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microsoft.com/office/2011/relationships/inkAction" Target="../ink/inkAction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microsoft.com/office/2011/relationships/inkAction" Target="../ink/inkAction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microsoft.com/office/2011/relationships/inkAction" Target="../ink/inkAction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microsoft.com/office/2011/relationships/inkAction" Target="../ink/inkAction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microsoft.com/office/2011/relationships/inkAction" Target="../ink/inkAction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microsoft.com/office/2011/relationships/inkAction" Target="../ink/inkAction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96A712E-D350-4043-97AF-B77004E02902}"/>
              </a:ext>
            </a:extLst>
          </p:cNvPr>
          <p:cNvSpPr/>
          <p:nvPr/>
        </p:nvSpPr>
        <p:spPr>
          <a:xfrm>
            <a:off x="1176858" y="1495433"/>
            <a:ext cx="94275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LO: To divide numbers by grouping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CF4435-68CA-44D0-A27A-50F7E6F41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060" y="2597624"/>
            <a:ext cx="1427289" cy="15174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A69282-CA6D-4E97-A6A4-635AD43362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7275" y="4857149"/>
            <a:ext cx="10077450" cy="120967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FF35DF-817C-46A8-876B-A4541D6A16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41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80"/>
    </mc:Choice>
    <mc:Fallback>
      <p:transition spd="slow" advTm="9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8625E1-FF63-4C1E-9072-9FB1E4304A32}"/>
              </a:ext>
            </a:extLst>
          </p:cNvPr>
          <p:cNvSpPr txBox="1"/>
          <p:nvPr/>
        </p:nvSpPr>
        <p:spPr>
          <a:xfrm>
            <a:off x="756081" y="4128116"/>
            <a:ext cx="106798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first</a:t>
            </a:r>
            <a:r>
              <a:rPr lang="en-GB" sz="3200" dirty="0">
                <a:latin typeface="Comic Sans MS" panose="030F0702030302020204" pitchFamily="66" charset="0"/>
              </a:rPr>
              <a:t> number tells us how many objects there are.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second</a:t>
            </a:r>
            <a:r>
              <a:rPr lang="en-GB" sz="3200" dirty="0">
                <a:latin typeface="Comic Sans MS" panose="030F0702030302020204" pitchFamily="66" charset="0"/>
              </a:rPr>
              <a:t> number tells us how many to put in each group.  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4B9AFBC-65B4-47FE-8599-F6D9FD0D7157}"/>
              </a:ext>
            </a:extLst>
          </p:cNvPr>
          <p:cNvSpPr/>
          <p:nvPr/>
        </p:nvSpPr>
        <p:spPr>
          <a:xfrm>
            <a:off x="4088440" y="209216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CEEED6C-0B55-4F24-99E7-E67EF70FBFD9}"/>
              </a:ext>
            </a:extLst>
          </p:cNvPr>
          <p:cNvSpPr/>
          <p:nvPr/>
        </p:nvSpPr>
        <p:spPr>
          <a:xfrm>
            <a:off x="4879978" y="209216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30FCA94-0D00-4FD0-8302-CC663AA2BBA0}"/>
              </a:ext>
            </a:extLst>
          </p:cNvPr>
          <p:cNvSpPr/>
          <p:nvPr/>
        </p:nvSpPr>
        <p:spPr>
          <a:xfrm>
            <a:off x="5676586" y="209216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D2790C1-D5FA-49AC-9DDE-5B06E7518381}"/>
              </a:ext>
            </a:extLst>
          </p:cNvPr>
          <p:cNvSpPr/>
          <p:nvPr/>
        </p:nvSpPr>
        <p:spPr>
          <a:xfrm>
            <a:off x="6468124" y="209216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7B2E666-89F8-4918-89C1-088CCBDD9E02}"/>
              </a:ext>
            </a:extLst>
          </p:cNvPr>
          <p:cNvSpPr/>
          <p:nvPr/>
        </p:nvSpPr>
        <p:spPr>
          <a:xfrm>
            <a:off x="7259662" y="207145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4018053-276D-4D54-A5A2-6EF3378B7639}"/>
              </a:ext>
            </a:extLst>
          </p:cNvPr>
          <p:cNvSpPr/>
          <p:nvPr/>
        </p:nvSpPr>
        <p:spPr>
          <a:xfrm>
            <a:off x="3294367" y="209216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5AFE7F6-38EE-48E9-A97D-6585ECAFC147}"/>
              </a:ext>
            </a:extLst>
          </p:cNvPr>
          <p:cNvSpPr/>
          <p:nvPr/>
        </p:nvSpPr>
        <p:spPr>
          <a:xfrm>
            <a:off x="4775100" y="3044279"/>
            <a:ext cx="23178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6 ÷ 2 =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26823F-B06F-4F94-8F23-DBF43FCE8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492" y="596155"/>
            <a:ext cx="3765401" cy="2249842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B2D5B184-E6C4-4AEA-A4AD-58D3C05F7A4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245760" y="1674000"/>
              <a:ext cx="4690080" cy="222696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B2D5B184-E6C4-4AEA-A4AD-58D3C05F7A4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29920" y="1610640"/>
                <a:ext cx="4721400" cy="235368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259CBA6C-B8A8-4C59-82DD-0F8F40E99D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91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91"/>
    </mc:Choice>
    <mc:Fallback>
      <p:transition spd="slow" advTm="44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6A3F8DC0-CF09-40E1-9C9D-0B97D7571A03}"/>
              </a:ext>
            </a:extLst>
          </p:cNvPr>
          <p:cNvSpPr/>
          <p:nvPr/>
        </p:nvSpPr>
        <p:spPr>
          <a:xfrm>
            <a:off x="3597730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9F3DE1-A011-4B73-B68C-619CDCCF51B1}"/>
              </a:ext>
            </a:extLst>
          </p:cNvPr>
          <p:cNvSpPr/>
          <p:nvPr/>
        </p:nvSpPr>
        <p:spPr>
          <a:xfrm>
            <a:off x="7705846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883190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4420386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5237878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6060534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724486" y="3429000"/>
            <a:ext cx="2451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8 ÷ 2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2s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C816E13-8339-4B9A-8E16-61549612D9FF}"/>
              </a:ext>
            </a:extLst>
          </p:cNvPr>
          <p:cNvSpPr/>
          <p:nvPr/>
        </p:nvSpPr>
        <p:spPr>
          <a:xfrm>
            <a:off x="2775074" y="2268244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165137-FAA5-4544-ABD2-59B0B402785B}"/>
              </a:ext>
            </a:extLst>
          </p:cNvPr>
          <p:cNvSpPr/>
          <p:nvPr/>
        </p:nvSpPr>
        <p:spPr>
          <a:xfrm>
            <a:off x="8513743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49B7B83-8A31-42CD-A723-232DE3FE663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27360" y="1954440"/>
              <a:ext cx="6542280" cy="23457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49B7B83-8A31-42CD-A723-232DE3FE663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11520" y="1891080"/>
                <a:ext cx="6573600" cy="247248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734F929E-6DDD-4A5E-8396-101E373420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88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42"/>
    </mc:Choice>
    <mc:Fallback>
      <p:transition spd="slow" advTm="528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883190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4420386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5237878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6060534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724486" y="3429000"/>
            <a:ext cx="24517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4 ÷ 2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2s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6D19B61-AE6A-4A62-893C-B3B9E64DE20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50240" y="1980000"/>
              <a:ext cx="3211920" cy="2133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6D19B61-AE6A-4A62-893C-B3B9E64DE20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34400" y="1916640"/>
                <a:ext cx="3243240" cy="22600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2596EF-9371-442C-BA94-A8F87E8226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6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785"/>
    </mc:Choice>
    <mc:Fallback>
      <p:transition spd="slow" advTm="29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6A3F8DC0-CF09-40E1-9C9D-0B97D7571A03}"/>
              </a:ext>
            </a:extLst>
          </p:cNvPr>
          <p:cNvSpPr/>
          <p:nvPr/>
        </p:nvSpPr>
        <p:spPr>
          <a:xfrm>
            <a:off x="3597730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9F3DE1-A011-4B73-B68C-619CDCCF51B1}"/>
              </a:ext>
            </a:extLst>
          </p:cNvPr>
          <p:cNvSpPr/>
          <p:nvPr/>
        </p:nvSpPr>
        <p:spPr>
          <a:xfrm>
            <a:off x="7705846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883190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4420386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5237878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6060534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435182" y="3404586"/>
            <a:ext cx="3336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10 ÷ 2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2s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C816E13-8339-4B9A-8E16-61549612D9FF}"/>
              </a:ext>
            </a:extLst>
          </p:cNvPr>
          <p:cNvSpPr/>
          <p:nvPr/>
        </p:nvSpPr>
        <p:spPr>
          <a:xfrm>
            <a:off x="2775074" y="2268244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165137-FAA5-4544-ABD2-59B0B402785B}"/>
              </a:ext>
            </a:extLst>
          </p:cNvPr>
          <p:cNvSpPr/>
          <p:nvPr/>
        </p:nvSpPr>
        <p:spPr>
          <a:xfrm>
            <a:off x="8513743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48A85C5-0A12-46A8-8BAC-4B70A469243D}"/>
              </a:ext>
            </a:extLst>
          </p:cNvPr>
          <p:cNvSpPr/>
          <p:nvPr/>
        </p:nvSpPr>
        <p:spPr>
          <a:xfrm>
            <a:off x="1967177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AFCA2B7-8BF1-4E59-BC37-050D329163A3}"/>
              </a:ext>
            </a:extLst>
          </p:cNvPr>
          <p:cNvSpPr/>
          <p:nvPr/>
        </p:nvSpPr>
        <p:spPr>
          <a:xfrm>
            <a:off x="9337238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CE21C4B-44DD-4E3C-8843-E41D2F10BD6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22120" y="1911960"/>
              <a:ext cx="7536600" cy="24393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CE21C4B-44DD-4E3C-8843-E41D2F10BD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06280" y="1848600"/>
                <a:ext cx="7567920" cy="25660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2AD1B7-95D9-446E-B61A-18A2C74EB4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9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16"/>
    </mc:Choice>
    <mc:Fallback>
      <p:transition spd="slow" advTm="33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819F3DE1-A011-4B73-B68C-619CDCCF51B1}"/>
              </a:ext>
            </a:extLst>
          </p:cNvPr>
          <p:cNvSpPr/>
          <p:nvPr/>
        </p:nvSpPr>
        <p:spPr>
          <a:xfrm>
            <a:off x="7212355" y="2246050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381246" y="2246050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3920277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4742933" y="2246050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5571552" y="2246050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435182" y="3404586"/>
            <a:ext cx="3336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6 ÷ 3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3s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165137-FAA5-4544-ABD2-59B0B402785B}"/>
              </a:ext>
            </a:extLst>
          </p:cNvPr>
          <p:cNvSpPr/>
          <p:nvPr/>
        </p:nvSpPr>
        <p:spPr>
          <a:xfrm>
            <a:off x="7981083" y="2246050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9DAA893-5EB8-47A2-82AF-263D36C059D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33720" y="1988640"/>
              <a:ext cx="4843440" cy="2124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9DAA893-5EB8-47A2-82AF-263D36C059D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917880" y="1925280"/>
                <a:ext cx="4874760" cy="2251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B34BFD-E718-4822-965D-8B90DA07E4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5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680"/>
    </mc:Choice>
    <mc:Fallback>
      <p:transition spd="slow" advTm="36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6A3F8DC0-CF09-40E1-9C9D-0B97D7571A03}"/>
              </a:ext>
            </a:extLst>
          </p:cNvPr>
          <p:cNvSpPr/>
          <p:nvPr/>
        </p:nvSpPr>
        <p:spPr>
          <a:xfrm>
            <a:off x="3654311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9F3DE1-A011-4B73-B68C-619CDCCF51B1}"/>
              </a:ext>
            </a:extLst>
          </p:cNvPr>
          <p:cNvSpPr/>
          <p:nvPr/>
        </p:nvSpPr>
        <p:spPr>
          <a:xfrm>
            <a:off x="7771620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946333" y="2232733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4479598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5319074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6139075" y="2232733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266506" y="3429000"/>
            <a:ext cx="3336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9 ÷ 3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3s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C816E13-8339-4B9A-8E16-61549612D9FF}"/>
              </a:ext>
            </a:extLst>
          </p:cNvPr>
          <p:cNvSpPr/>
          <p:nvPr/>
        </p:nvSpPr>
        <p:spPr>
          <a:xfrm>
            <a:off x="2838039" y="2268244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165137-FAA5-4544-ABD2-59B0B402785B}"/>
              </a:ext>
            </a:extLst>
          </p:cNvPr>
          <p:cNvSpPr/>
          <p:nvPr/>
        </p:nvSpPr>
        <p:spPr>
          <a:xfrm>
            <a:off x="8596907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48A85C5-0A12-46A8-8BAC-4B70A469243D}"/>
              </a:ext>
            </a:extLst>
          </p:cNvPr>
          <p:cNvSpPr/>
          <p:nvPr/>
        </p:nvSpPr>
        <p:spPr>
          <a:xfrm>
            <a:off x="2030781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334FBD5-6898-49B2-B8C9-10CE93CB59D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81520" y="1954440"/>
              <a:ext cx="7001280" cy="20401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334FBD5-6898-49B2-B8C9-10CE93CB59D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65680" y="1891080"/>
                <a:ext cx="7032600" cy="21668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092397-51F6-4136-AD74-5A5350F739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396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02"/>
    </mc:Choice>
    <mc:Fallback>
      <p:transition spd="slow" advTm="35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6A3F8DC0-CF09-40E1-9C9D-0B97D7571A03}"/>
              </a:ext>
            </a:extLst>
          </p:cNvPr>
          <p:cNvSpPr/>
          <p:nvPr/>
        </p:nvSpPr>
        <p:spPr>
          <a:xfrm>
            <a:off x="3654311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9F3DE1-A011-4B73-B68C-619CDCCF51B1}"/>
              </a:ext>
            </a:extLst>
          </p:cNvPr>
          <p:cNvSpPr/>
          <p:nvPr/>
        </p:nvSpPr>
        <p:spPr>
          <a:xfrm>
            <a:off x="7771620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6EA2D03-AF51-437C-8C42-9CC94E1213C7}"/>
              </a:ext>
            </a:extLst>
          </p:cNvPr>
          <p:cNvSpPr/>
          <p:nvPr/>
        </p:nvSpPr>
        <p:spPr>
          <a:xfrm>
            <a:off x="6946333" y="2232733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63D742C-2CBF-427C-8CDA-27A34702EC93}"/>
              </a:ext>
            </a:extLst>
          </p:cNvPr>
          <p:cNvSpPr/>
          <p:nvPr/>
        </p:nvSpPr>
        <p:spPr>
          <a:xfrm>
            <a:off x="4479598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09DA1F-272C-4F64-879F-BF19581BD883}"/>
              </a:ext>
            </a:extLst>
          </p:cNvPr>
          <p:cNvSpPr/>
          <p:nvPr/>
        </p:nvSpPr>
        <p:spPr>
          <a:xfrm>
            <a:off x="5319074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8BC3E39-F724-4D04-B709-0D3A8D37DDB9}"/>
              </a:ext>
            </a:extLst>
          </p:cNvPr>
          <p:cNvSpPr/>
          <p:nvPr/>
        </p:nvSpPr>
        <p:spPr>
          <a:xfrm>
            <a:off x="6139075" y="2232733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0FBCED-3DCC-4118-89F6-10E1EF8029F1}"/>
              </a:ext>
            </a:extLst>
          </p:cNvPr>
          <p:cNvSpPr txBox="1"/>
          <p:nvPr/>
        </p:nvSpPr>
        <p:spPr>
          <a:xfrm>
            <a:off x="4266506" y="3429000"/>
            <a:ext cx="3336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anose="030F0702030302020204" pitchFamily="66" charset="0"/>
              </a:rPr>
              <a:t>10 ÷ 5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B1CC3E-FC0D-475A-B2FA-48311E805113}"/>
              </a:ext>
            </a:extLst>
          </p:cNvPr>
          <p:cNvSpPr txBox="1"/>
          <p:nvPr/>
        </p:nvSpPr>
        <p:spPr>
          <a:xfrm>
            <a:off x="2973628" y="628985"/>
            <a:ext cx="56232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Group the counters in 5s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C816E13-8339-4B9A-8E16-61549612D9FF}"/>
              </a:ext>
            </a:extLst>
          </p:cNvPr>
          <p:cNvSpPr/>
          <p:nvPr/>
        </p:nvSpPr>
        <p:spPr>
          <a:xfrm>
            <a:off x="2838039" y="2268244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3165137-FAA5-4544-ABD2-59B0B402785B}"/>
              </a:ext>
            </a:extLst>
          </p:cNvPr>
          <p:cNvSpPr/>
          <p:nvPr/>
        </p:nvSpPr>
        <p:spPr>
          <a:xfrm>
            <a:off x="8596907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48A85C5-0A12-46A8-8BAC-4B70A469243D}"/>
              </a:ext>
            </a:extLst>
          </p:cNvPr>
          <p:cNvSpPr/>
          <p:nvPr/>
        </p:nvSpPr>
        <p:spPr>
          <a:xfrm>
            <a:off x="2030781" y="2263805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2957485-128B-4992-89FA-2D3B858E873D}"/>
              </a:ext>
            </a:extLst>
          </p:cNvPr>
          <p:cNvSpPr/>
          <p:nvPr/>
        </p:nvSpPr>
        <p:spPr>
          <a:xfrm>
            <a:off x="9353961" y="2250489"/>
            <a:ext cx="514905" cy="4971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B9A2509-96FC-4A61-830C-641D078DE98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77760" y="1886400"/>
              <a:ext cx="8267040" cy="221832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B9A2509-96FC-4A61-830C-641D078DE9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61920" y="1823040"/>
                <a:ext cx="8298360" cy="2345040"/>
              </a:xfrm>
              <a:prstGeom prst="rect">
                <a:avLst/>
              </a:prstGeom>
            </p:spPr>
          </p:pic>
        </mc:Fallback>
      </mc:AlternateContent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30A60594-2312-4E35-AAA2-7F924FC0C9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48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63"/>
    </mc:Choice>
    <mc:Fallback>
      <p:transition spd="slow" advTm="395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D8CE436-CADB-4702-983A-C3464600D6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109" y="1456025"/>
            <a:ext cx="4276725" cy="43338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4CC73E-9EA5-4CFE-8D11-EED655F32956}"/>
              </a:ext>
            </a:extLst>
          </p:cNvPr>
          <p:cNvSpPr txBox="1"/>
          <p:nvPr/>
        </p:nvSpPr>
        <p:spPr>
          <a:xfrm>
            <a:off x="1399166" y="1256145"/>
            <a:ext cx="43458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Set your work out like this: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Write your sum out first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Read the first number in your sum and draw that many dots in a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Now look at the second number and group that number of dots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Try to leave a line between each sum to help you set your work out clearly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817692-5EDC-4B42-8016-048E296BC6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7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561"/>
    </mc:Choice>
    <mc:Fallback>
      <p:transition spd="slow" advTm="50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144</Words>
  <Application>Microsoft Office PowerPoint</Application>
  <PresentationFormat>Widescreen</PresentationFormat>
  <Paragraphs>22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M. Edwards</dc:creator>
  <cp:lastModifiedBy>M. Edwards</cp:lastModifiedBy>
  <cp:revision>9</cp:revision>
  <dcterms:created xsi:type="dcterms:W3CDTF">2021-01-08T20:47:59Z</dcterms:created>
  <dcterms:modified xsi:type="dcterms:W3CDTF">2021-01-09T18:00:30Z</dcterms:modified>
</cp:coreProperties>
</file>