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tags/tag2.xml" ContentType="application/vnd.openxmlformats-officedocument.presentationml.tags+xml"/>
  <Override PartName="/ppt/ink/inkAction10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0" r:id="rId3"/>
    <p:sldId id="264" r:id="rId4"/>
    <p:sldId id="262" r:id="rId5"/>
    <p:sldId id="263" r:id="rId6"/>
    <p:sldId id="265" r:id="rId7"/>
    <p:sldId id="266" r:id="rId8"/>
    <p:sldId id="267" r:id="rId9"/>
    <p:sldId id="271" r:id="rId10"/>
    <p:sldId id="272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3"/>
  </p:normalViewPr>
  <p:slideViewPr>
    <p:cSldViewPr snapToGrid="0" snapToObjects="1">
      <p:cViewPr varScale="1">
        <p:scale>
          <a:sx n="86" d="100"/>
          <a:sy n="86" d="100"/>
        </p:scale>
        <p:origin x="53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326">
    <iact:property name="dataType"/>
    <iact:actionData xml:id="d0">
      <inkml:trace xmlns:inkml="http://www.w3.org/2003/InkML" xml:id="stk0" contextRef="#ctx0" brushRef="#br0">12438 11803 0,'-24'0'319,"1"0"-304,-1 0-9,24 23 18,-24-23-16,24 24-1,0 0 1,-23-1 0,23 1 9,0-1-11,0 1 22,0 0-17,0-1 4,0 1 1,0-1-7,23-23 12,1 24-4,23-24-11,0 0 11,-23 0-9,0 0 6,-1 0-6,1 0 10,-1-24-12,1 1 2,-24-1 0,24 24-1,-24-47 1,23 23-1,-23 1 6,0-1-10,0 1 4,0-1 2,0 0-1,0 1 6,0-1 27,0 1-35,-23 23 25,-1 0 2,0 0-18,1 0 9,23 23-15,-24 1 6,24-1-10,-23-23 3,23 24 0,0 0 39</inkml:trace>
    </iact:actionData>
  </iact:action>
  <iact:action type="add" startTime="13190">
    <iact:property name="dataType"/>
    <iact:actionData xml:id="d1">
      <inkml:trace xmlns:inkml="http://www.w3.org/2003/InkML" xml:id="stk1" contextRef="#ctx0" brushRef="#br0">15506 11614 0,'0'0'1,"-24"0"4,1 0 48,-1 0-37,0 0 7,1 0-16,-1 0 1,1 0 15,-1 0-14,24 24-3,0-1 2,-24 1 0,1-1 10,23 1-13,0 23 11,0 0-8,0-23-1,0 0 1,0-1 0,0 1 1,0-1-2,0 1 7,0 0-5,23-24 15,1 0-10,0 0-5,-1 0 14,1 0-14,-1 0 6,-23-24 1,24 0-3,-24 1-5,24-1 1,-24 1-2,23-1 4,-23 0 10,0 1-5</inkml:trace>
    </iact:actionData>
  </iact:action>
  <iact:action type="add" startTime="14577">
    <iact:property name="dataType"/>
    <iact:actionData xml:id="d2">
      <inkml:trace xmlns:inkml="http://www.w3.org/2003/InkML" xml:id="stk2" contextRef="#ctx0" brushRef="#br0">17370 12015 0,'48'0'52,"-1"-23"-42,0 23-5,24-48 3,23 48 0,1-23 0,-25 23 0,48 0-1,-23 0 1,23 0 1,-24 0-3,119 23 4,-48 1-4,71 47 2,-24 0-1,48-24 1,23 24 0,-118-24 0,71 24-1,-118-71 1,47 47 0,-70-47 0,-24 0 0,-24 24 1,-24-24-2,1 23 0,0-23 1,-1 0 7,1 0-6,-1 0 6,25 0-8,-25 0 3,1 0-5,-1 0 3,25 0 0,-1 0 1,0 0 7,-23 0-10,-1 0 10,1 0-5,-1 0 0,1 0-3,0 0 1,-24-23 6,23 23-7,1 0 0,-1 0 62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389">
    <iact:property name="dataType"/>
    <iact:actionData xml:id="d0">
      <inkml:trace xmlns:inkml="http://www.w3.org/2003/InkML" xml:id="stk0" contextRef="#ctx0" brushRef="#br0">12202 12039 0,'-24'0'38,"1"23"-24,-1-23 4,0 24-12,24 0 9,-23-24-7,-1 0-1,24 23 1,0 1 0,-23-1 9,-1 25-11,0-1 10,24-23-8,0-1-1,0 1 1,0-1-1,0 25 9,0-25-8,0 1 8,0-1 0,0 1 0,24 0-9,23-1 9,-23 1-2,-1-24-6,1 0 0,0 0 0,-1 0 0,1 0 0,-1 0-1,1-47 1,0 23-1,-1 24 2,-23-24-1,0-23 1,24 47-4,-24-23 3,23-1 1,-23 0 13,0 1-14,0-1 15,0 1-12,0-1 3,-23 0 31,-1 24-21,1 0-9,-1 0-8,24 24 11,-24 0-11,1-1 0,23 1 0,-24-1 1,24 1-1,0 0 17,0-1-1</inkml:trace>
    </iact:actionData>
  </iact:action>
  <iact:action type="add" startTime="2993">
    <iact:property name="dataType"/>
    <iact:actionData xml:id="d1">
      <inkml:trace xmlns:inkml="http://www.w3.org/2003/InkML" xml:id="stk1" contextRef="#ctx0" brushRef="#br0">14562 12039 0,'23'0'17,"1"0"19,0 0-28,-1 0 8,1 0-1,23 0-7,-23 0 1,23 0-3,47 0 2,-47 0 1,24 0-1,24 0 0,-25 0-2,96-24 6,-72 24-7,24 0 1,-47 0 2,94 0 0,-47 0 0,0 0-1,47 0 1,24 0 0,-24 0 0,-47 0-1,48 0 2,-72 0-2,24 0 2,-71 0-3,0 0 3,1 0-2,-25 0 1,24 0 1,-23 0 5,0 0-5,-1-23 6,1 23 0,-1 0 1,1 0-6,-24-24 19,24 24-15</inkml:trace>
    </iact:actionData>
  </iact:action>
  <iact:action type="add" startTime="4328">
    <iact:property name="dataType"/>
    <iact:actionData xml:id="d2">
      <inkml:trace xmlns:inkml="http://www.w3.org/2003/InkML" xml:id="stk2" contextRef="#ctx0" brushRef="#br0">19990 11968 0,'-24'0'54,"24"24"-47,-23-24 0,-1 0 1,1 0 0,23 23-1,-24-23 1,0 24-1,24-1 2,-23-23 6,-1 24-7,24 0 7,-23-24 2,23 23-9,0 1-2,0-1 10,0 1-1,23 0 1,1-24-8,-1 0-1,1 0 1,0 0 0,-1 0 8,1 0-9,-1 0 9,1-24-1,0 24 8,-24-24 24,0 1-16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91">
    <iact:property name="dataType"/>
    <iact:actionData xml:id="d0">
      <inkml:trace xmlns:inkml="http://www.w3.org/2003/InkML" xml:id="stk0" contextRef="#ctx0" brushRef="#br0">11801 11496 0,'23'0'172,"1"0"-166,-1 0 49,1 0-33,0 0-7,-1 0 9,1 0 31,-24-24-17,-24 24 87,1 0-102,23-23-16,-24 23 2,0 0 13,1 0 18,-1 0-17,24 23-15,0 1 7,-23 0 1,23-1 38,0 1-23</inkml:trace>
    </iact:actionData>
  </iact:action>
  <iact:action type="add" startTime="2651">
    <iact:property name="dataType"/>
    <iact:actionData xml:id="d1">
      <inkml:trace xmlns:inkml="http://www.w3.org/2003/InkML" xml:id="stk1" contextRef="#ctx0" brushRef="#br0">14562 11590 0,'47'0'263,"24"0"-254,0 0-2,47 0 0,0 0 1,0 0 0,47 0 0,24 0 0,47 0-1,-24 0 1,-94 0 0,47 0-1,-47 0 1,0 0 0,24-23 1,-71 23-2,23-24 1,-23 24 1,23 0-3,24 0 1,-47 0 1,0 0 1,23 0-2,-23 0 1,47 0 1,-71 0-3,48 0 2,-24 0 0,-24 0 0,71 0 2,-24 0-5,-23 0 5,-24 0-5,24 0 4,0 0-2,-48 24 4,25-24-6,-1 0 4,-24 0-3,25 23 2,-1-23 0,-24 0 0,1 0-1,0 0 1,23 0 0,0 0 0,-23 0 0,23 0-1,-24 0 1,25 0 1,22 0-3,-22 0 2,22 0 5,-22 0-10,-1 0 5,47 0 0,-47 0 0,1 0-1,22 0 1,-22 0 2,-1 0-3,0 0 0,-23 0-1,23 0 2,0 0 1,0 0 6,-23 0-8,-1 0 10,25 24-10,-25-24 9,1 24-10,-1-24 11,1 0-8,0 0-2,-1 23 7,1-23-6,-1 0 31</inkml:trace>
    </iact:actionData>
  </iact:action>
  <iact:action type="add" startTime="4595">
    <iact:property name="dataType"/>
    <iact:actionData xml:id="d2">
      <inkml:trace xmlns:inkml="http://www.w3.org/2003/InkML" xml:id="stk2" contextRef="#ctx0" brushRef="#br0">22893 11708 0,'0'0'0,"-24"0"7,1 0-2,-25 0 3,1 0 8,24 0-8,-1 0-1,0 0 1,1 0 0,-1 24 7,1 0 1,-1-24 22,24 23-29,0 1 14,0-1-7,0 1 0,0 0-2,47-24-6,-23 0-1,-1 0 1,25 0 1,-1 0 6,-24 0-7,1-24 16,-24 0-8,24 1-1,-24-1 7,-24 24 103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28">
    <iact:property name="dataType"/>
    <iact:actionData xml:id="d0">
      <inkml:trace xmlns:inkml="http://www.w3.org/2003/InkML" xml:id="stk0" contextRef="#ctx0" brushRef="#br0">12556 12558 0,'-24'0'62,"1"0"-57,-1 0 13,0 24 28,24-1-25,-23 1-11,23 0 4,0-1 1,0 1-7,0-1 18,0 1-21,0 0 12,23-24-2,1 0 1,0 0-9,-1 0 4,1 0-6,23 0 2,0 0 9,0 0-1,-47-24 24,0 0 62,0 1-78,-23 23 16,-1 0-23,1 0 8,-1 0-17,24 23 17,-24 1-17,1-24 3,23 24-4,0-1 9</inkml:trace>
    </iact:actionData>
  </iact:action>
  <iact:action type="add" startTime="2203">
    <iact:property name="dataType"/>
    <iact:actionData xml:id="d1">
      <inkml:trace xmlns:inkml="http://www.w3.org/2003/InkML" xml:id="stk1" contextRef="#ctx0" brushRef="#br0">16237 12723 0,'0'24'109,"-47"0"-87,24-24-14,-1 0 0,0 23-1,1-23 2,23 24-2,-24-24 9,24 23 7,0 1-15,0 0 10,0-1-1,0 1-5,0-1 26,24-23-22,-1 0-9,1 0 8,0 0-7,-1 0 9,1 0-9,-1 0 7,1 0 17,0-23-26,-24-1 10,0 1 69</inkml:trace>
    </iact:actionData>
  </iact:action>
  <iact:action type="add" startTime="3726">
    <iact:property name="dataType"/>
    <iact:actionData xml:id="d2">
      <inkml:trace xmlns:inkml="http://www.w3.org/2003/InkML" xml:id="stk2" contextRef="#ctx0" brushRef="#br0">18244 12582 0,'23'0'55,"1"0"-50,-1 0 3,1 0 0,0 0 0,-1 23 0,1-23-2,-1 0 2,1 0 1,0 0 6,-1 0-7,1 0 0,-1 0 8,1 0-10,0 0 10,-1 0-8,1 0-1,23 0 3,0 0-4,0 0 11,-23 0-11,23 0 2,-23 0 0,-1 0 8,1 0-8,0 0-1,-1 0 8,1 0-6,-24 24-2,47-24 2,-23 0-1,-1 0-2,1 0 2,-1 0 0,1 0 0,0 0 1,-1 0 5,1 0 2,-1 0-9,25 0 10,-25 0-11,1 0 3,23 0-1,-23 0-1,46 0 0,-22 0 2,-1 0-2,-24 0 2,1 0-2,0 0 0,-1 0 1,1 0 1,-1-24 6,1 24-7,-24-23-1,47 23 2,-23 0-3,-1 0 2,25-24 0,-25 24 0,1-23 0,-1 23-1,1-24 1,0 24 9,-1 0 5,1 0-7,-1 0 1,1-24-8,0 24 7,-1-23-6,1 23 22,-1 0-8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07">
    <iact:property name="dataType"/>
    <iact:actionData xml:id="d0">
      <inkml:trace xmlns:inkml="http://www.w3.org/2003/InkML" xml:id="stk0" contextRef="#ctx0" brushRef="#br0">11211 12322 0,'0'-23'18,"0"-1"1,-24 0 4,0 24-6,1 0-10,-1 0 0,1 0 1,-1 0 9,-23 0-11,23 0 10,1 24-8,-1 23 1,0-23-4,1 23 4,23 0 4,-24-47-10,24 47 4,-23-23 1,23 0 15,0-1-13,23 1 5,1-24-9,-1 0 3,1 0-3,0 0 2,-1 0 0,24 0 0,-23 0 8,0 0-9,-1-24 17,1 1-16,-1-1 15,-23 0-8,0 1 9,0-1-1,-23 24 32,-1 0-33,1 0 25,23 24-8</inkml:trace>
    </iact:actionData>
  </iact:action>
  <iact:action type="add" startTime="1880">
    <iact:property name="dataType"/>
    <iact:actionData xml:id="d1">
      <inkml:trace xmlns:inkml="http://www.w3.org/2003/InkML" xml:id="stk1" contextRef="#ctx0" brushRef="#br0">13712 12204 0,'47'0'76,"-23"0"-68,23 0 0,24 0 0,-24 0 1,48 0-4,-25 0 6,-22 0-5,70 0 2,-48 0-1,25 0 0,-1-24 1,24 24 0,-47 0 0,0 0 0,23 0-1,-23 0 1,0 0 2,-24 0-4,47 0 2,-46 0 0,22 0-1,-22 0 1,22 0 0,-22 0 0,22 24-1,1-24 1,-24 24 0,24-24 0,-24 0-1,1 23 2,-1-23-2,0 0 1,0 0 0,0 0-1,-23 0 1,23 0 1,0 0-3,-23 0 3,47 0-3,-48 0 2,25 0 1,-1 0-2,-24 0 1,1 0-1,0 0 2,-1 0 6,1 0-6,-1 0 5</inkml:trace>
    </iact:actionData>
  </iact:action>
  <iact:action type="add" startTime="3340">
    <iact:property name="dataType"/>
    <iact:actionData xml:id="d2">
      <inkml:trace xmlns:inkml="http://www.w3.org/2003/InkML" xml:id="stk2" contextRef="#ctx0" brushRef="#br0">18692 12393 0,'-24'0'92,"1"0"-76,-1 0-10,1 0 12,-1 0 19,0 0-21,24 47-8,0 0 8,0 1-9,0-1 10,0-24-3,0 1 2,24-24-1,23 0 2,-23 0 0,-1 0 5,1 0-8,-24-24-7,0 1 11,24-1-12,-24 1 10,0-1-1,0 0-8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623">
    <iact:property name="dataType"/>
    <iact:actionData xml:id="d0">
      <inkml:trace xmlns:inkml="http://www.w3.org/2003/InkML" xml:id="stk0" contextRef="#ctx0" brushRef="#br0">9559 11543 0,'23'0'94,"1"0"-88,23-23 2,24 23-1,-48 0 1,48 0 0,0 0-1,-24 0 3,24 0-3,23 0 0,-70 0 1,47 0-1,23 0 1,-70 0 0,47 0-1,-1 0 1,-22 0 0,-1 0 1,0 0-2,-23 0 0,23 0 1,0 23-1,0-23 10,-23 24-10,-1-24 2,25 0-3,-25 0 3,24 23 0,1-23-3,-25 0 4,1 0-4,-1 0 2,25 0-1,-1 0 1,-24 0 1,1 24-1,0-24-2,-1 0 2,24 0-1,1 24 2,-25-24-2,48 23 2,-24-23-1,-23 0-2,23 0 2,-23 24 0,23-24 0,0 0 0,0 0 0,0 0-1,1 0 0,-25 0 1,48 0 0,-47 0 0,23 0 1,0 0-2,0 0 1,0 0 0,24 0-1,-24 0 1,1 0-2,-1 0 4,0 0-3,-23 0 1,-1 0 0,24 0-1,-23 0 1,23 0 8,-23 0-8</inkml:trace>
    </iact:actionData>
  </iact:action>
  <iact:action type="add" startTime="2168">
    <iact:property name="dataType"/>
    <iact:actionData xml:id="d1">
      <inkml:trace xmlns:inkml="http://www.w3.org/2003/InkML" xml:id="stk1" contextRef="#ctx0" brushRef="#br0">13995 11614 0,'24'0'258,"23"0"-245,0 0-5,48 0 3,70 0-8,-23 0 6,70 0-2,24 0 1,-47 0-1,-24 24 1,-23-24 0,-24 23 0,0-23 1,-48 0-3,25 0 3,-24 0-2,47 0 1,-48 0 0,25 0 0,23 0-1,-47 0 1,47 0 0,-24 0-1,1 0 1,-1 0 1,-47 0-3,48 0 2,-48 0 1,0 0-1,0 0 0,-23 0 0,47 0-1,-24 0 0,0 0 1,0 0 0,24 0-1,-47 0 2,46 0-1,25 0-1,-72 0 0,48 0 1,24 0 1,-48 0-2,24 0 0,-1 0 2,-22 0-2,70 0 1,23-23-1,-46 23 6,46-24-10,-23 0 7,95 1-4,-48-1 1,0 24 2,-47-23 0,47 23-3,-70-24 3,-1 24-2,24 0 1,-47 0 0,0 0-2,-1 0 3,1 0-2,24 0 1,-48 0 0,0 0 0,24 0-1,0 0 1,-24 0 1,0 0-2,0 0 0,-23 0 1,-1 24 1,25-24-2,-25 0 23,1 0-6,-1 0 31,-23 23-9</inkml:trace>
    </iact:actionData>
  </iact:action>
  <iact:action type="add" startTime="3939">
    <iact:property name="dataType"/>
    <iact:actionData xml:id="d2">
      <inkml:trace xmlns:inkml="http://www.w3.org/2003/InkML" xml:id="stk2" contextRef="#ctx0" brushRef="#br0">21902 11708 0,'-24'0'79,"0"0"-74,1 0 11,-1 0-9,1 0 8,-1 0-6,0 0 6,1 0 1,-1 0-8,1 0 39,23 48-13,0-25-23,0 1 21,23-24 6,1 0-30,-1 0 1,1 0-3,0 0 2,-24-24 0,0 1-1,23 23 1,1-24 8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30">
    <iact:property name="dataType"/>
    <iact:actionData xml:id="d0">
      <inkml:trace xmlns:inkml="http://www.w3.org/2003/InkML" xml:id="stk0" contextRef="#ctx0" brushRef="#br0">13122 12464 0,'-23'0'123,"-1"0"-85,0 0-31,1 0 10,-1 0 13,24 23-21,-23 1-3,23 0 18,0-1-16,0 1-1,0-1 10,0 1-10,0 0 16,0-1-14,0 1 13,0-1 1,23-23-15,-23 24 2,24-24 11,-1 0-13,1 0 8,0 0 15,-1-47 7,-23 23-22,0 1-8,0-1-1,0 0 10,0 1-10,0-1 33,-23 24-18,-1 0 9,0 0-23,24 24 39,0-1-16</inkml:trace>
    </iact:actionData>
  </iact:action>
  <iact:action type="add" startTime="2282">
    <iact:property name="dataType"/>
    <iact:actionData xml:id="d1">
      <inkml:trace xmlns:inkml="http://www.w3.org/2003/InkML" xml:id="stk1" contextRef="#ctx0" brushRef="#br0">15246 12487 0,'0'24'131,"-23"-24"-125,23 24 2,-24-1 1,24 1 6,0 23-8,0-23 9,0-1-9,0 1 1,0-1 8,0 1-9,0 0 9,0-1 0,0 1-1,24-24 2,-1 0-3,1 0-6,-1 0 1,1 0 13,0 0-7,-1 0 1,-23-24 15,0 1-23,0-1 24,0 0-10,-23 24 10,-1 0-15,0 0 12,24 24-21,0 0-1,0-1 1,0 1 1</inkml:trace>
    </iact:actionData>
  </iact:action>
  <iact:action type="add" startTime="3586">
    <iact:property name="dataType"/>
    <iact:actionData xml:id="d2">
      <inkml:trace xmlns:inkml="http://www.w3.org/2003/InkML" xml:id="stk2" contextRef="#ctx0" brushRef="#br0">17724 12487 0,'24'0'63,"0"0"-43,23 0-11,24 0 6,-24 0-6,24 0-3,23 0 3,-47 0-3,48 0 3,-25 0-2,25 0 1,-72 0 0,72 0-1,-48 24 3,0 0-2,48-1-2,-25 1 1,1-24 3,-24 23-4,24-23 4,0 24-4,-24-24 2,0 24 0,1-24 0,-25 0-1,1 0 0,-1 0 1,1 0 1,0 0-2,-1 0 1,1 0-1,-1 0 1,1 0 0,23 0-1,0 23 2,24-23 7,-47 0-10,-1 0 3,25 0-1,-1 0 14,-24 0-5,1 0 13,0 0-13,-1 0 21,1 0 16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78">
    <iact:property name="dataType"/>
    <iact:actionData xml:id="d0">
      <inkml:trace xmlns:inkml="http://www.w3.org/2003/InkML" xml:id="stk0" contextRef="#ctx0" brushRef="#br0">14397 12204 0,'-24'0'149,"0"0"-134,24 24-9,-23-1 17,23 1-15,0 0 0,0-1 15,0 1-7,0-1 38,23-23-47,1 0 9,0 0-8,-1 0 7,1 0-7,-24-23 16,23-24-17,-23 23 17,0 0-17,0 1 25,0-1-2</inkml:trace>
    </iact:actionData>
  </iact:action>
  <iact:action type="add" startTime="1930">
    <iact:property name="dataType"/>
    <iact:actionData xml:id="d1">
      <inkml:trace xmlns:inkml="http://www.w3.org/2003/InkML" xml:id="stk1" contextRef="#ctx0" brushRef="#br0">17772 12039 0,'23'0'26,"1"0"-15,-1 0-3,25 0 8,-25 0-9,24 0 1,1 0 1,22 0-2,25 0 0,-1 0 1,24-24-1,47 1 1,1 23 0,22 0 0,-22 0 0,22 0-2,-22 0 3,-1 0 0,-47 0-2,0 0 2,-24 0-3,24 0 2,-23 0 1,-25 0-3,1 0 6,24 0-9,-1 0 6,-47 0-1,48 0 0,-25 0-1,-22 0 1,46 0-1,0 0 1,-70 0 1,47 0-2,0 0 1,-48 0-1,24 0 3,1 0-4,-25 0 9,24 0-7,-23 0 8,0 0 9,-1 0 36</inkml:trace>
    </iact:actionData>
  </iact:action>
  <iact:action type="add" startTime="3125">
    <iact:property name="dataType"/>
    <iact:actionData xml:id="d2">
      <inkml:trace xmlns:inkml="http://www.w3.org/2003/InkML" xml:id="stk2" contextRef="#ctx0" brushRef="#br0">23341 12110 0,'-23'0'7,"-1"0"0,-23 23 17,23-23-16,-23 0 8,23 24-10,-23-24 10,47 23-8,-23-23-1,-1 0 9,0 0 0,24 24-1,0 0 8,0-1-14,0 1 13,0 0-15,0-1 9,0 1-8,0-1 0,24-23 0,0 0-1,-1 0 1,24 0 0,1 0 9,-48-23-9,23-1-2,-23 1 3,24-1-2,-24 0 0,0 1 1,23-1 0,-23 0 15,0 1 40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17">
    <iact:property name="dataType"/>
    <iact:actionData xml:id="d0">
      <inkml:trace xmlns:inkml="http://www.w3.org/2003/InkML" xml:id="stk0" contextRef="#ctx0" brushRef="#br0">12579 12062 0,'-23'0'85,"-1"0"-79,1 0 2,-25 0 0,25 24-1,-1 0 9,1-24-9,-1 23 1,0 1 1,1-1 7,23 1-10,-24 0 2,1-1 8,23 1-8,23-24 69,1 0-15,-1 0-55</inkml:trace>
    </iact:actionData>
  </iact:action>
  <iact:action type="add" startTime="2020">
    <iact:property name="dataType"/>
    <iact:actionData xml:id="d1">
      <inkml:trace xmlns:inkml="http://www.w3.org/2003/InkML" xml:id="stk1" contextRef="#ctx0" brushRef="#br0">14208 12039 0,'47'0'91,"0"0"-83,0 0 0,48 23 0,-24-23-1,-1 24 0,1-24 2,0 0-1,0 0 0,-24 24-1,0-1 2,24-23-1,-47 0 0,70 24-2,24-24 2,24 23-1,-48-23 5,48 48-8,-24-48 5,-24 0-3,0 23 2,-23-23 1,-47 0-1,-1 0-1,1 0 0,23 0 2,-23 0-1,23 0 7,-23 0-8,23 0 1,0 0 0,-23 0 1,23 0-3,24 0 2,-48 0 0,24-23 0,1 23 0,-1 0-1,0 0 1,24 0 0,-24 0-1,48 0 1,-25 0 0,1-24-1,71 24 1,-71 0 5,94 0-9,-47-24 3,-24 1 2,-23 23-2,47-24 0,-71 24 1,0 0 0,1-23-1,22-1 2,-22 24-3,-1 0 3,0-24 0,0 24-3,24 0 2,0 0 0,0-23-1,-1 23 2,1-24-2,24 24 1,-25 0 0,1 0 0,24 0-1,-48 0 1,0 0 0,47 0 0,-70 0 0,47 0-1,-24 0 1,-23 0 1,23 0-3,0 24 2,0-24 7,-23 0-7,-1 0 0,25 0 0,-25 0 8,24 23-8,-23-23 77,0 0-78,-1 0 17,1 0-17,-1 0 4,25 0 18,-25 0-15,1 0-5,-1 0 6</inkml:trace>
    </iact:actionData>
  </iact:action>
  <iact:action type="add" startTime="3814">
    <iact:property name="dataType"/>
    <iact:actionData xml:id="d2">
      <inkml:trace xmlns:inkml="http://www.w3.org/2003/InkML" xml:id="stk2" contextRef="#ctx0" brushRef="#br0">22586 11803 0,'-47'0'83,"23"0"-68,1 0-7,-1 0 0,0 0 16,1 0-7,23 23 19,0 1-28,0 0 8,0-1-6,0 1 11,23-24-4,1 0-2,0 0-8,-1 0 8,1 0 16,-1 0-6,-23-24 5,0 1-7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1T20:51:16.57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7402">
    <iact:property name="dataType"/>
    <iact:actionData xml:id="d0">
      <inkml:trace xmlns:inkml="http://www.w3.org/2003/InkML" xml:id="stk0" contextRef="#ctx0" brushRef="#br0">24616 4674 0,'47'0'286,"-24"0"-269,25 0-12,-25 0 4,1 0 0,-1 0-3,25 0 2,-25 0 0,1 23 0,-1-23 8,1 24-9,0-24 0,-1 0 2,1 0 0,-1 0-3,1 0 3,0 0-3,-1 0 2,24 0 5,-23 0-3,0 0-2,-1 0-1,1 0 2,-1 0-1,25 0 8,-25 0-7,-23-24-3,24 24 3,-1 0-4,1-23 11,0 23-3,-1 0-10,1 0 20,-1 0-14,1 0 14,23 0-15,-23 0 7,23 0-6,-23 0 7,-1 0-10,24 0 9,-23 0 1,23 0-1,-23 0 1,-1 0-8,1 0-1,0 0 2,-1 0-2,1 0 0,-1 0 10,1 0 4,0 0-20,-1 0 31,1 0-23,-1 0 13,1 0 9,0 0-16,-1 0 1,1 0-8,-1 0 9,25 0-11,-25 0 10,1 0-8,-1 0 6,1 0-5,0 0 6,-1 0 16,1 0-24,-1 0 9,1 0-5,0 0-6,-1 0 18,1 0 9,-1 0 7,1 0-23,0 0 6,-1 0 48,1 0-53,-1 0 107</inkml:trace>
    </iact:actionData>
  </iact:action>
  <iact:action type="add" startTime="62566">
    <iact:property name="dataType"/>
    <iact:actionData xml:id="d1">
      <inkml:trace xmlns:inkml="http://www.w3.org/2003/InkML" xml:id="stk1" contextRef="#ctx0" brushRef="#br0">28179 11897 0,'24'0'388,"0"0"-375,-1 0 34,1 0-39,-1 0 15,1 0-16,0 0 1,-1 0 24,1 0-17,-1 0 16,1 0-16,0 0-7,-1 0 16,1 0-10,-1 0 18,1 0-8,0 0-17,-1 0 16,1 0-14,-1 0 5,1 0-6,0 0 2,-1 24 13,1-24-9,-1 0 2,1 0-9,-24 23 1,24-23-1,-1 0 1,1 0 0,-1 0 16,1 0-17,0 0 32,-1 0-22,1 0-10,-1 0 25,1 0-17,0 0 23,-1 0-29,1 0 6,-1 0-7,25 0-2,-48 24 3,47-24-2,-24 0 1,1 0-1,0 0 3,-24 24-4,23-24 10,1 0-8,-1 0 179</inkml:trace>
    </iact:actionData>
  </iact:action>
  <iact:action type="add" startTime="67899">
    <iact:property name="dataType"/>
    <iact:actionData xml:id="d2">
      <inkml:trace xmlns:inkml="http://www.w3.org/2003/InkML" xml:id="stk2" contextRef="#ctx0" brushRef="#br0">28439 17232 0,'-24'0'300,"1"0"-276,-1 0 7,1 0 62,-1 0-46,24 24-38,0-1 12,0 1 11,0 0 53,24-1-15,-1-23-38,1 0-8,-1 0 21,1 0-29,0 0 15,-24-23 47,0-1-55,0 0-8,0 1 48,0-1-40,0 1 31,-24 23-46,0 0 0,1 0 40,-1 0-35,1 0 18,-1 0 1,24 23 23,-24-23-47,24 47-1,0-23 16,0 0-7,0-1-1,0 1 2,0-1 5,0 1 32,48-24 24,-25 0-55,1 0-7,-1 0-9,1 0 32,-24-24-28,24 24 9,-24-23-8,0-1 62,0 1-51,0-1-8,0 0 8,0 1 2,0-1 28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microsoft.com/office/2011/relationships/inkAction" Target="../ink/inkAction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microsoft.com/office/2011/relationships/inkAction" Target="../ink/inkAction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microsoft.com/office/2011/relationships/inkAction" Target="../ink/inkAction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microsoft.com/office/2011/relationships/inkAction" Target="../ink/inkAction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microsoft.com/office/2011/relationships/inkAction" Target="../ink/inkAction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microsoft.com/office/2011/relationships/inkAction" Target="../ink/inkAction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microsoft.com/office/2011/relationships/inkAction" Target="../ink/inkAction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microsoft.com/office/2011/relationships/inkAction" Target="../ink/inkAction9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11/relationships/inkAction" Target="../ink/inkAction10.xml"/><Relationship Id="rId3" Type="http://schemas.openxmlformats.org/officeDocument/2006/relationships/audio" Target="../media/media11.m4a"/><Relationship Id="rId7" Type="http://schemas.openxmlformats.org/officeDocument/2006/relationships/image" Target="../media/image13.jpeg"/><Relationship Id="rId2" Type="http://schemas.microsoft.com/office/2007/relationships/media" Target="../media/media11.m4a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choices for the sound ‘</a:t>
            </a:r>
            <a:r>
              <a:rPr lang="en-GB" dirty="0" err="1">
                <a:latin typeface="Sassoon Primary" pitchFamily="50" charset="0"/>
              </a:rPr>
              <a:t>oo</a:t>
            </a:r>
            <a:r>
              <a:rPr lang="en-GB" dirty="0">
                <a:latin typeface="Sassoon Primary" pitchFamily="50" charset="0"/>
              </a:rPr>
              <a:t>’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D020B1-B4DB-442A-9F3F-663BACE4588A}"/>
              </a:ext>
            </a:extLst>
          </p:cNvPr>
          <p:cNvSpPr txBox="1"/>
          <p:nvPr/>
        </p:nvSpPr>
        <p:spPr>
          <a:xfrm>
            <a:off x="7659310" y="2138562"/>
            <a:ext cx="3161089" cy="221599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13800" dirty="0" err="1">
                <a:latin typeface="Sassoon Primary" pitchFamily="50" charset="0"/>
              </a:rPr>
              <a:t>oul</a:t>
            </a:r>
            <a:endParaRPr lang="en-US" sz="13800" dirty="0">
              <a:latin typeface="Sassoon Primary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402F54-81D9-4325-948D-F2428F386982}"/>
              </a:ext>
            </a:extLst>
          </p:cNvPr>
          <p:cNvSpPr txBox="1"/>
          <p:nvPr/>
        </p:nvSpPr>
        <p:spPr>
          <a:xfrm>
            <a:off x="4532691" y="2138563"/>
            <a:ext cx="2234248" cy="221599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13800" dirty="0" err="1">
                <a:latin typeface="Sassoon Primary" pitchFamily="50" charset="0"/>
              </a:rPr>
              <a:t>oo</a:t>
            </a:r>
            <a:endParaRPr lang="en-US" sz="13800" dirty="0">
              <a:latin typeface="Sassoon Primary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48CD67-52B0-4E51-9F03-34BF39201A6B}"/>
              </a:ext>
            </a:extLst>
          </p:cNvPr>
          <p:cNvSpPr txBox="1"/>
          <p:nvPr/>
        </p:nvSpPr>
        <p:spPr>
          <a:xfrm>
            <a:off x="2197795" y="2138566"/>
            <a:ext cx="1382052" cy="221599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u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F5551F1-8455-41F6-BB6A-5B333A90A1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773"/>
    </mc:Choice>
    <mc:Fallback>
      <p:transition spd="slow" advTm="46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3796994" y="2019553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sh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227CB286-E523-4FE2-AE4E-CFF5206264C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35200" y="4181040"/>
              <a:ext cx="3177720" cy="2977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227CB286-E523-4FE2-AE4E-CFF5206264C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419360" y="4117680"/>
                <a:ext cx="3209040" cy="4244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9048EE4-9428-44AA-A0B7-FBCA2E932A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59"/>
    </mc:Choice>
    <mc:Fallback>
      <p:transition spd="slow" advTm="17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4043011" y="1970809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f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t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C40449D-2596-47AE-B8A6-E535E5A968D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316040" y="4308480"/>
              <a:ext cx="2889360" cy="2214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C40449D-2596-47AE-B8A6-E535E5A968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00200" y="4245120"/>
                <a:ext cx="2920680" cy="3481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9F1C6A-7ED5-466A-8F8C-F8E04FDD46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23"/>
    </mc:Choice>
    <mc:Fallback>
      <p:transition spd="slow" advTm="7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3441042" y="2083677"/>
            <a:ext cx="711925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w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oul</a:t>
            </a:r>
            <a:r>
              <a:rPr lang="en-US" sz="13800" dirty="0">
                <a:latin typeface="Sassoon Primary" pitchFamily="50" charset="0"/>
              </a:rPr>
              <a:t>d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B6BF26F-7289-487C-AD79-ED31C96E55F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48360" y="4121640"/>
              <a:ext cx="3993480" cy="1533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B6BF26F-7289-487C-AD79-ED31C96E55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232520" y="4058280"/>
                <a:ext cx="4024800" cy="28008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CB03BD44-CC53-46C7-B4E3-A77FD6C69E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77"/>
    </mc:Choice>
    <mc:Fallback>
      <p:transition spd="slow" advTm="22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4157704" y="2083879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ll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1D89047-C899-41C2-AF9A-FC890D896D8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77680" y="4487040"/>
              <a:ext cx="2795400" cy="1785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1D89047-C899-41C2-AF9A-FC890D896D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461840" y="4423680"/>
                <a:ext cx="2826720" cy="30528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2A2D7A0-417D-47BB-9BF8-B0D942EFBB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20"/>
    </mc:Choice>
    <mc:Fallback>
      <p:transition spd="slow" advTm="7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3438397" y="2083679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c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k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3F885FF-4CAA-499A-88BF-50410A8A30D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08520" y="4384800"/>
              <a:ext cx="2829600" cy="162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3F885FF-4CAA-499A-88BF-50410A8A30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92680" y="4321440"/>
                <a:ext cx="2860920" cy="2887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05014EC-7555-4F8D-8A75-B1BD7897B1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4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90"/>
    </mc:Choice>
    <mc:Fallback>
      <p:transition spd="slow" advTm="6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971469" y="2035040"/>
            <a:ext cx="574451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sh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oul</a:t>
            </a:r>
            <a:r>
              <a:rPr lang="en-US" sz="13800" dirty="0">
                <a:latin typeface="Sassoon Primary" pitchFamily="50" charset="0"/>
              </a:rPr>
              <a:t>d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DED798D-BBDB-4A16-B23C-B7FBD5AB910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41240" y="4138560"/>
              <a:ext cx="4443840" cy="1108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DED798D-BBDB-4A16-B23C-B7FBD5AB910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425400" y="4075200"/>
                <a:ext cx="4475160" cy="237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465CBD-FE3C-4058-9BE5-AA53093FB4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0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7"/>
    </mc:Choice>
    <mc:Fallback>
      <p:transition spd="slow" advTm="7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4357199" y="2132317"/>
            <a:ext cx="66670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f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u</a:t>
            </a:r>
            <a:r>
              <a:rPr lang="en-US" sz="13800" dirty="0">
                <a:latin typeface="Sassoon Primary" pitchFamily="50" charset="0"/>
              </a:rPr>
              <a:t>ll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8FA466F-604B-4A0D-A29E-CE4753DF68F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73160" y="4487040"/>
              <a:ext cx="2464200" cy="1278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8FA466F-604B-4A0D-A29E-CE4753DF68F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657320" y="4423680"/>
                <a:ext cx="2495520" cy="2545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F4B3D73-4B0E-4351-8F41-4A78600D84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52"/>
    </mc:Choice>
    <mc:Fallback>
      <p:transition spd="slow" advTm="6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4357199" y="2132317"/>
            <a:ext cx="66670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w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l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EC3F542-97B0-4EE6-9994-B5B71E87B04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157360" y="4317120"/>
              <a:ext cx="3245760" cy="1360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EC3F542-97B0-4EE6-9994-B5B71E87B04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141520" y="4253760"/>
                <a:ext cx="3277080" cy="2628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BF1D9C-2BD7-4FAE-AB2F-42234FDD3D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18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67"/>
    </mc:Choice>
    <mc:Fallback>
      <p:transition spd="slow" advTm="5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3948637" y="2132317"/>
            <a:ext cx="66670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c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oul</a:t>
            </a:r>
            <a:r>
              <a:rPr lang="en-US" sz="13800" dirty="0">
                <a:latin typeface="Sassoon Primary" pitchFamily="50" charset="0"/>
              </a:rPr>
              <a:t>d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5BE79A7-A2E3-4F64-8AB7-750C239DC78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418280" y="4249080"/>
              <a:ext cx="3713040" cy="170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5BE79A7-A2E3-4F64-8AB7-750C239DC7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402440" y="4185720"/>
                <a:ext cx="374436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DB3A9F-6516-40AF-91E4-39BA83604F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3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4"/>
    </mc:Choice>
    <mc:Fallback>
      <p:transition spd="slow" advTm="6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7A51C3-4445-4C32-AB75-5781A6D8BCD8}"/>
              </a:ext>
            </a:extLst>
          </p:cNvPr>
          <p:cNvSpPr txBox="1"/>
          <p:nvPr/>
        </p:nvSpPr>
        <p:spPr>
          <a:xfrm>
            <a:off x="7984469" y="4812965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Don’t hide in the bush.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0" y="-109575"/>
            <a:ext cx="6482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    Read and Match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7997486" y="984047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 would like an ice </a:t>
            </a:r>
            <a:r>
              <a:rPr lang="en-US" sz="4400" dirty="0" err="1">
                <a:latin typeface="Sassoon Primary" pitchFamily="50" charset="0"/>
              </a:rPr>
              <a:t>lolly</a:t>
            </a:r>
            <a:r>
              <a:rPr lang="en-US" sz="4400" dirty="0">
                <a:latin typeface="Sassoon Primary" pitchFamily="50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BEB5E-BA8B-451B-A2FF-F65F86870083}"/>
              </a:ext>
            </a:extLst>
          </p:cNvPr>
          <p:cNvSpPr txBox="1"/>
          <p:nvPr/>
        </p:nvSpPr>
        <p:spPr>
          <a:xfrm>
            <a:off x="7997486" y="2907021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 knit with some wool.</a:t>
            </a:r>
          </a:p>
        </p:txBody>
      </p:sp>
      <p:pic>
        <p:nvPicPr>
          <p:cNvPr id="2" name="Picture 2" descr="Boy eating ice lolly - Stock Photo - Dissolve">
            <a:extLst>
              <a:ext uri="{FF2B5EF4-FFF2-40B4-BE49-F238E27FC236}">
                <a16:creationId xmlns:a16="http://schemas.microsoft.com/office/drawing/2014/main" id="{D5BA313A-FC8F-4129-A288-3541131C5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46" y="2557463"/>
            <a:ext cx="2779343" cy="184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Filges Organic Spaced Dyed Wool - myriad natural toys &amp; crafts">
            <a:extLst>
              <a:ext uri="{FF2B5EF4-FFF2-40B4-BE49-F238E27FC236}">
                <a16:creationId xmlns:a16="http://schemas.microsoft.com/office/drawing/2014/main" id="{C7B5E26D-3291-4903-9315-806ADFD2B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46" y="4603241"/>
            <a:ext cx="2119926" cy="20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n Hiding in the Bushes Stock Footage Video (100% Royalty-free) 11335535 |  Shutterstock">
            <a:extLst>
              <a:ext uri="{FF2B5EF4-FFF2-40B4-BE49-F238E27FC236}">
                <a16:creationId xmlns:a16="http://schemas.microsoft.com/office/drawing/2014/main" id="{0A9818C3-B225-4762-AEC8-4C97F6AB7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46" y="761011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DABB53E-3356-4A50-942C-F65074EDDA42}"/>
              </a:ext>
            </a:extLst>
          </p:cNvPr>
          <p:cNvCxnSpPr>
            <a:endCxn id="2" idx="3"/>
          </p:cNvCxnSpPr>
          <p:nvPr/>
        </p:nvCxnSpPr>
        <p:spPr>
          <a:xfrm flipH="1">
            <a:off x="3622089" y="1837678"/>
            <a:ext cx="4375397" cy="164454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73C3B66-9CB8-4BEC-AAF3-0439DE2BE124}"/>
              </a:ext>
            </a:extLst>
          </p:cNvPr>
          <p:cNvCxnSpPr>
            <a:stCxn id="7" idx="1"/>
            <a:endCxn id="3" idx="3"/>
          </p:cNvCxnSpPr>
          <p:nvPr/>
        </p:nvCxnSpPr>
        <p:spPr>
          <a:xfrm flipH="1">
            <a:off x="2962672" y="3630296"/>
            <a:ext cx="5034814" cy="201347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9AA5478-9F1E-44FD-B1FE-27FCFCB4B431}"/>
              </a:ext>
            </a:extLst>
          </p:cNvPr>
          <p:cNvCxnSpPr>
            <a:stCxn id="8" idx="1"/>
            <a:endCxn id="1030" idx="3"/>
          </p:cNvCxnSpPr>
          <p:nvPr/>
        </p:nvCxnSpPr>
        <p:spPr>
          <a:xfrm flipH="1" flipV="1">
            <a:off x="3690721" y="1561111"/>
            <a:ext cx="4293748" cy="397512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3CF2D230-E46F-446B-BC5A-D1C091D93DC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861760" y="1682640"/>
              <a:ext cx="1707840" cy="458928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3CF2D230-E46F-446B-BC5A-D1C091D93DC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845920" y="1619280"/>
                <a:ext cx="1739160" cy="4716000"/>
              </a:xfrm>
              <a:prstGeom prst="rect">
                <a:avLst/>
              </a:prstGeom>
            </p:spPr>
          </p:pic>
        </mc:Fallback>
      </mc:AlternateContent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9CBAB482-9DB0-47C5-B326-137BF7604E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2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53"/>
    </mc:Choice>
    <mc:Fallback>
      <p:transition spd="slow" advTm="71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574974" y="463395"/>
            <a:ext cx="4721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SassoonPrimaryInfant" pitchFamily="2" charset="0"/>
              </a:rPr>
              <a:t>Read the words in the word bank.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CB2BC7-89D2-4231-AE4E-E5F8FF2F8E75}"/>
              </a:ext>
            </a:extLst>
          </p:cNvPr>
          <p:cNvSpPr txBox="1"/>
          <p:nvPr/>
        </p:nvSpPr>
        <p:spPr>
          <a:xfrm>
            <a:off x="6574974" y="2347187"/>
            <a:ext cx="50229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70C0"/>
                </a:solidFill>
                <a:latin typeface="SassoonPrimaryInfant" pitchFamily="2" charset="0"/>
              </a:rPr>
              <a:t>Spot the phoneme, digraph or trigraph in each word.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0FDAD3-770F-4294-8CC3-091FBC292A61}"/>
              </a:ext>
            </a:extLst>
          </p:cNvPr>
          <p:cNvSpPr txBox="1"/>
          <p:nvPr/>
        </p:nvSpPr>
        <p:spPr>
          <a:xfrm>
            <a:off x="6574973" y="4844241"/>
            <a:ext cx="50229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SassoonPrimaryInfant" pitchFamily="2" charset="0"/>
              </a:rPr>
              <a:t>Write the word in the correct column.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C55EF4-930D-41B4-A6FF-9AFABE20FE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3721" y="463395"/>
            <a:ext cx="4373306" cy="610228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F6EB378-89BD-4904-8B4C-4FD58D2842EE}"/>
              </a:ext>
            </a:extLst>
          </p:cNvPr>
          <p:cNvSpPr/>
          <p:nvPr/>
        </p:nvSpPr>
        <p:spPr>
          <a:xfrm>
            <a:off x="1243721" y="463394"/>
            <a:ext cx="4270671" cy="602138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5F0A17-95DD-4164-9FE7-BF396150F7AC}"/>
              </a:ext>
            </a:extLst>
          </p:cNvPr>
          <p:cNvSpPr txBox="1"/>
          <p:nvPr/>
        </p:nvSpPr>
        <p:spPr>
          <a:xfrm>
            <a:off x="1654633" y="4384082"/>
            <a:ext cx="50229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SassoonPrimaryInfant" pitchFamily="2" charset="0"/>
              </a:rPr>
              <a:t>Write three</a:t>
            </a:r>
          </a:p>
          <a:p>
            <a:r>
              <a:rPr lang="en-US" sz="4800" dirty="0">
                <a:latin typeface="SassoonPrimaryInfant" pitchFamily="2" charset="0"/>
              </a:rPr>
              <a:t>sentences.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FD15405-3FDF-43B2-8791-04F72ABE27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79"/>
    </mc:Choice>
    <mc:Fallback>
      <p:transition spd="slow" advTm="37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|15|12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1002</TotalTime>
  <Words>104</Words>
  <Application>Microsoft Office PowerPoint</Application>
  <PresentationFormat>Widescreen</PresentationFormat>
  <Paragraphs>31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Primary</vt:lpstr>
      <vt:lpstr>SassoonPrimaryInfant</vt:lpstr>
      <vt:lpstr>Office Theme</vt:lpstr>
      <vt:lpstr>Year 1 Alternative choices for the sound ‘oo’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44</cp:revision>
  <dcterms:created xsi:type="dcterms:W3CDTF">2021-01-04T15:12:58Z</dcterms:created>
  <dcterms:modified xsi:type="dcterms:W3CDTF">2021-01-31T23:23:52Z</dcterms:modified>
</cp:coreProperties>
</file>