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0" r:id="rId4"/>
    <p:sldId id="264" r:id="rId5"/>
    <p:sldId id="262" r:id="rId6"/>
    <p:sldId id="263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1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400">
    <iact:property name="dataType"/>
    <iact:actionData xml:id="d0">
      <inkml:trace xmlns:inkml="http://www.w3.org/2003/InkML" xml:id="stk0" contextRef="#ctx0" brushRef="#br0">7435 11661 0,'23'0'179,"-23"-23"-174,24 23 11,-1 0 7,1 0-14,0 0-2,-1 0 9,1 0-10,-1 0 17,1 0-15,0 0 0,-1 0 33,1 0-20,-24-24 73,-24 0-71,1 24-7,-1 0-7,24-23-3,-24 23 1,1 0 17,-1 0-8,1 0 22,-1 0-22,24 23-7,0 1-3,0 23 10,0 0 0,0-23-9,0 0 16,0-1-16,0 1 18</inkml:trace>
    </iact:actionData>
  </iact:action>
  <iact:action type="add" startTime="5068">
    <iact:property name="dataType"/>
    <iact:actionData xml:id="d1">
      <inkml:trace xmlns:inkml="http://www.w3.org/2003/InkML" xml:id="stk1" contextRef="#ctx0" brushRef="#br0">11329 11520 0,'0'23'53,"-48"1"-13,25-24-33,-1 0 8,1 23-8,-1 1 1,0 23 1,1-23-3,-1 47 3,24-1-2,-23 1 2,23 0-2,0-24 1,0-23-1,0-1 2,0 25-2,0-25 16,0 1-15,23-24 0,1 0 16,-1 0-17,1 0 9,0 0-9,-1-24 17,-23 1-8,0-1-9,24 24 0,-24-24 1,0 1 16,0-1-17,0-23 9,0 23-9,0 1 10,0-1-10,-24 24 79,24-23 99,0-1-177,0 0-1</inkml:trace>
    </iact:actionData>
  </iact:action>
  <iact:action type="add" startTime="6574">
    <iact:property name="dataType"/>
    <iact:actionData xml:id="d2">
      <inkml:trace xmlns:inkml="http://www.w3.org/2003/InkML" xml:id="stk2" contextRef="#ctx0" brushRef="#br0">14420 12535 0,'0'23'52,"0"1"-19,-23-24-17,23 23 5,-24 1-4,24 0-9,0-1 7,0 1-8,0-1 9,0 1-2,0-48 73,24 24-72,-24-23-7,0-1 0,23 1 7,-23-1-6,0 0-2,-23 24 78,23 24-7,0 0-55,23-24 47,-23-24-31,0 0-32,0-23 10,0 24 6,0-1-7,-23 24 47,23 24-27,0-1-20,0 1-7,0-1 14,0-46 85,0-24-100,0 23 7,0 0 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940">
    <iact:property name="dataType"/>
    <iact:actionData xml:id="d0">
      <inkml:trace xmlns:inkml="http://www.w3.org/2003/InkML" xml:id="stk0" contextRef="#ctx0" brushRef="#br0">8591 13337 0,'24'0'140,"-1"0"-111,1 0-12,-24-23-3,0-1 9,23 24-15,-23-24 8,0 1 38,0-1-30,-23 24 92,-1 0-109,24 24 55</inkml:trace>
    </iact:actionData>
  </iact:action>
  <iact:action type="add" startTime="5616">
    <iact:property name="dataType"/>
    <iact:actionData xml:id="d1">
      <inkml:trace xmlns:inkml="http://www.w3.org/2003/InkML" xml:id="stk1" contextRef="#ctx0" brushRef="#br0">12013 13054 0,'-24'0'5,"1"0"35,-1 0 15,24 24-31,0-1-18,0 1 2,0-1 0,0 1 0,0 0 8,0-1-10,0-46 157,0-1-108,0 48 93,0-1-140,24-23 69,-1-23-68</inkml:trace>
    </iact:actionData>
  </iact:action>
  <iact:action type="add" startTime="6866">
    <iact:property name="dataType"/>
    <iact:actionData xml:id="d2">
      <inkml:trace xmlns:inkml="http://www.w3.org/2003/InkML" xml:id="stk2" contextRef="#ctx0" brushRef="#br0">13594 13101 0,'24'0'52,"23"0"-36,0 0-9,-23 0 9,-1 0-8,1 0-1,0 0 2,-1 0-3,1 0 26,-1 0-24,1-23-1,0 23 1,46 0 0,-22-24 1,22 0-3,1 24 2,-47 0 1,47 0-3,-24 0 4,-47-23-4,23 23 2,1 0 0,0-24 7,-1 24-7,1 0 0,-1 0 7,25 0 2,-25 0-2,1 0-7,-1 0 0,25 0 6,-1 0 2,0 0-9,0 0 8,-23 0-6,-1 0-1,25 0-1,-25 0 10,1 0-10,-1 0 11,25 0-13,-25 0 11,1 0-9,-1 0 1,1 0 8,0 0-8,-1 0 22,1 0-6,-1 0-17,1 0 17,0 0 7</inkml:trace>
    </iact:actionData>
  </iact:action>
  <iact:action type="add" startTime="15300">
    <iact:property name="dataType"/>
    <iact:actionData xml:id="d3">
      <inkml:trace xmlns:inkml="http://www.w3.org/2003/InkML" xml:id="stk3" contextRef="#ctx0" brushRef="#br0">8567 14659 0,'0'-23'207,"-23"23"-28,-1 0-156,1 0-7,23 23 7,0 1 16,0-1-22,0 1-3,23-24 17,1 0-23,-1 0-1,1 0 3,0 0-4,-24-24 1,23 1 3,1 23-4,-24-24 2,0 1 0,0-1 2,23 24-5,-23-24 18</inkml:trace>
    </iact:actionData>
  </iact:action>
  <iact:action type="add" startTime="17124">
    <iact:property name="dataType"/>
    <iact:actionData xml:id="d4">
      <inkml:trace xmlns:inkml="http://www.w3.org/2003/InkML" xml:id="stk4" contextRef="#ctx0" brushRef="#br0">11966 14659 0,'23'0'129,"1"0"-112,0 0-2,-1 0 1,-23-23-10,24 23 12,-24-24 66,0 0-77,0 1 11,-47 23-13,47-24 4,-48 24-1,25-24 7,-1 24-8,1 0 1,-1 0 16,0 0-17,1 0 17,-1 0-9,24 24-6,0 0 7,-23-24-9,23 23 0,0 1 1,0 0 7,0-1-6,0 1 21,23-24-6,1 0-17,-1 0 25,1 0-2</inkml:trace>
    </iact:actionData>
  </iact:action>
  <iact:action type="add" startTime="18442">
    <iact:property name="dataType"/>
    <iact:actionData xml:id="d5">
      <inkml:trace xmlns:inkml="http://www.w3.org/2003/InkML" xml:id="stk5" contextRef="#ctx0" brushRef="#br0">13500 14565 0,'23'0'99,"1"0"-91,0 0 0,-1 0 0,24 0 0,-23 0 0,23 0-1,-23 0 2,23 0-2,0 23 1,0-23 7,1 0-8,-1 0 9,0 0 0,0 0-9,-23 0 1,23 0 0,-23 0 0,46 0-1,-22 0 2,-1 0-2,0 0 0,0 0 1,-23 0 0,47 0 0,-48 0 8,1 0-8,-1 0-1,1 0 2,0 0-3,-1 0 2,1 0 0,-1 0-1,1 0 9,0 0-7,-1 0-1,1 0 7,-1 0-8,1 0 40,-24-23-39,24 23 24,-1 0 277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250">
    <iact:property name="dataType"/>
    <iact:actionData xml:id="d0">
      <inkml:trace xmlns:inkml="http://www.w3.org/2003/InkML" xml:id="stk0" contextRef="#ctx0" brushRef="#br0">3375 12086 0,'-23'-24'61,"-1"24"-53,0 0 9,1 0-9,-1 0 5,1 0-5,-1 0 0,0 0 16,1 0-9,23 24 2,-24 0-1,24-1 5,0 1-4,0-1 5,0 1-14,24-24 8,23 24-10,-23-24 3,23 23-2,-24-23 2,25 0 6,-25 0 0,1 0 1,-1-23 7,-23-1-16,0 0 2,0 1 7,0-1-10,0 1 10,0-1 1,0 0-2,0 1 24,0-1-8,-23 24-23,23 24 22,0 23-22,0 0 0,0 0 1</inkml:trace>
    </iact:actionData>
  </iact:action>
  <iact:action type="add" startTime="12702">
    <iact:property name="dataType"/>
    <iact:actionData xml:id="d1">
      <inkml:trace xmlns:inkml="http://www.w3.org/2003/InkML" xml:id="stk1" contextRef="#ctx0" brushRef="#br0">6420 11803 0,'-24'0'28,"0"0"4,1 0 0,-1 23-25,1-23 18,23 24-20,-24 0 4,24-1-2,-24 1 1,24-1 0,0 1-1,0 0 10,0-1-10,0 1 9,0-1 0,24-23 15,0 0-16,-1 0 0,1 0-8,-24-23 10,23 23 5,-23-24-13,0 1 14</inkml:trace>
    </iact:actionData>
  </iact:action>
  <iact:action type="add" startTime="14012">
    <iact:property name="dataType"/>
    <iact:actionData xml:id="d2">
      <inkml:trace xmlns:inkml="http://www.w3.org/2003/InkML" xml:id="stk2" contextRef="#ctx0" brushRef="#br0">8166 11850 0,'0'24'108,"-23"-24"-93,23 23-7,-24-23 0,24 24-1,0-1 1,-24 1 8,1 0-7,23-1-3,0 1 3,0-1 14,0 1 0,0-48 70,23 24-86,-23-23 1,0-1 0,0 1 0,0-1 8,0 0 1</inkml:trace>
    </iact:actionData>
  </iact:action>
  <iact:action type="add" startTime="15316">
    <iact:property name="dataType"/>
    <iact:actionData xml:id="d3">
      <inkml:trace xmlns:inkml="http://www.w3.org/2003/InkML" xml:id="stk3" contextRef="#ctx0" brushRef="#br0">9535 12936 0,'-24'0'78,"1"23"-48,23 1-7,-24-24-7,1 0-1,23 24-8,0-1 1,0 1 15,0 0-15,0-1 0,0 1 24,23-24 52,-23-24-76,0 1 7,0-1 9,0 0 22,0 1 219</inkml:trace>
    </iact:actionData>
  </iact:action>
  <iact:action type="add" startTime="16735">
    <iact:property name="dataType"/>
    <iact:actionData xml:id="d4">
      <inkml:trace xmlns:inkml="http://www.w3.org/2003/InkML" xml:id="stk4" contextRef="#ctx0" brushRef="#br0">11588 11921 0,'24'0'210,"23"0"-203,-23 0 1,70 23 1,0 1-3,72 0 2,-1-1-1,47 48 1,-23-71 0,-24 0 1,0 24-3,-70-24 3,23 0-2,-47 0 1,-1 0-1,25 0 1,-24 0 1,-1-24-2,1 0 1,24 1-1,-25-1 0,25 1 1,-1-25 0,-47 25 0,24 23 0,-24-24 0,24 1 0,-24 23-1,1 0 1,-25 0 0,48 0-1,-24 0 2,-23 0-2,-1 0 1,1 0 0,0 0-1,-1 0 1,1 0 8,-1 0 139</inkml:trace>
    </iact:actionData>
  </iact:action>
  <iact:action type="add" startTime="18288">
    <iact:property name="dataType"/>
    <iact:actionData xml:id="d5">
      <inkml:trace xmlns:inkml="http://www.w3.org/2003/InkML" xml:id="stk5" contextRef="#ctx0" brushRef="#br0">17866 12133 0,'-24'0'109,"24"24"-64,0-1-37,0 1-1,0 0 1,0-1 7,0-46 102,0-1-94</inkml:trace>
    </iact:actionData>
  </iact:action>
  <iact:action type="add" startTime="32316">
    <iact:property name="dataType"/>
    <iact:actionData xml:id="d6">
      <inkml:trace xmlns:inkml="http://www.w3.org/2003/InkML" xml:id="stk6" contextRef="#ctx0" brushRef="#br0">3234 14234 0,'23'0'316,"1"0"-309,-1 0 18,1 0-18,0 0 8,-1 0 10,1 0 5,-48 0 110,1 0-133,-25 0 10,25 0-11,-1 0 3,1 0-2,-1 0 10,0 0-10,1 0 0,-1 0 23,48 24 87,-1-24-109,1 0 1,0 0 6,-1 0 0,-23-24 62,0 1-61,0-1 31</inkml:trace>
    </iact:actionData>
  </iact:action>
  <iact:action type="add" startTime="34217">
    <iact:property name="dataType"/>
    <iact:actionData xml:id="d7">
      <inkml:trace xmlns:inkml="http://www.w3.org/2003/InkML" xml:id="stk7" contextRef="#ctx0" brushRef="#br0">6278 14140 0,'0'0'1,"-24"0"35,24 23-21,-23-23-7,-1 0-1,1 0 1,23 24 31,0 0-30,0-1-3,0 24 2,0 1 0,0-1-1,0 24 2,23-1-2,1-46 1,-24 0 0,47-1-1,-47 1 1,24-24 1,-1 0-1,1 0 0,-1 0 7,1 0-8,0-24 0,-24 1 3,0-1 5,0 0-8,0 1 9,0-1-8,0 1 7,0-1 2,-24 0 5,0 24-15,1 0 16,-1 0 1</inkml:trace>
    </iact:actionData>
  </iact:action>
  <iact:action type="add" startTime="35373">
    <iact:property name="dataType"/>
    <iact:actionData xml:id="d8">
      <inkml:trace xmlns:inkml="http://www.w3.org/2003/InkML" xml:id="stk8" contextRef="#ctx0" brushRef="#br0">7859 14258 0,'0'23'145,"0"25"-128,0-25-10,24 24 8,23-23-8,-23 0 2,23-1-2,0-23 2,0 24 0,-23-1-2,23-23 1,-23 0-3,-1 0 18,-23-23 18,0-1-33,0 1 15,0-1 23</inkml:trace>
    </iact:actionData>
  </iact:action>
  <iact:action type="add" startTime="36591">
    <iact:property name="dataType"/>
    <iact:actionData xml:id="d9">
      <inkml:trace xmlns:inkml="http://www.w3.org/2003/InkML" xml:id="stk9" contextRef="#ctx0" brushRef="#br0">9252 14470 0,'0'47'137,"0"-23"-128,0 0-1,0-1-1,0 1 2,0 0-3,0-1 10,23-23-8,1 0 23,0 0-23,-24-23 7,0-1 0,0 0 17,0 1 0</inkml:trace>
    </iact:actionData>
  </iact:action>
  <iact:action type="add" startTime="37785">
    <iact:property name="dataType"/>
    <iact:actionData xml:id="d10">
      <inkml:trace xmlns:inkml="http://www.w3.org/2003/InkML" xml:id="stk10" contextRef="#ctx0" brushRef="#br0">12013 14187 0,'24'0'55,"23"24"-41,0-24-6,-23 23-1,46-23 2,25 0-1,-1 24-2,-23-24 5,23 0-6,24 0 2,-23 23 2,-1-23-1,-23 0-1,0 24 1,0-24 0,-48 0-1,24 0 1,1 0 0,-48 24 0,23-24-1,24 23 2,1-23 7,-25 0-10,1 0 2,23 0 0,0 0 7,0 0-7,-23 0 0,23 0 0,-23 0-1,23 0 1,-23 0 0,-1 0 0,1 0 0,-1 0-1,1 0 9,0 0-8,-1 0 7,1 0-7,-1 0-1,25 0 9,-25 0-8,24 0 9,-23 0-11,0 0 9,-1 0-5,1 0-4,23 0 2,-23 0 1,23 0-3,-24 0 2,1 0 1,0 0-2,-1 0 0</inkml:trace>
    </iact:actionData>
  </iact:action>
  <iact:action type="add" startTime="39182">
    <iact:property name="dataType"/>
    <iact:actionData xml:id="d11">
      <inkml:trace xmlns:inkml="http://www.w3.org/2003/InkML" xml:id="stk11" contextRef="#ctx0" brushRef="#br0">17583 14187 0,'-24'0'99,"1"0"-67,-1 0-10,24 24 41,24-24-9,-24-24-6,0 0-10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624">
    <iact:property name="dataType"/>
    <iact:actionData xml:id="d0">
      <inkml:trace xmlns:inkml="http://www.w3.org/2003/InkML" xml:id="stk0" contextRef="#ctx0" brushRef="#br0">7057 11897 0,'-24'0'39,"1"0"15,-1 0-29,1 0 13,23 24-23,-24-1 0,24 1-8,0 0 18,0-1-19,0 1 5,24-24 33,23 0-28,-24 0 0,1 0-9,0 0 0,-24-24 1,0 1 0,0-1 17,0 0-18,0 1 24,0-1-8,0 1-8</inkml:trace>
    </iact:actionData>
  </iact:action>
  <iact:action type="add" startTime="3914">
    <iact:property name="dataType"/>
    <iact:actionData xml:id="d1">
      <inkml:trace xmlns:inkml="http://www.w3.org/2003/InkML" xml:id="stk1" contextRef="#ctx0" brushRef="#br0">8591 11779 0,'-24'0'86,"24"24"-74,-23-24 4,-1 23 1,1-23-2,23 24-8,-24 0 0,0-24 2,24 47-2,0-24 0,0 1 10,0 23-9,0-23 9,0-1-12,0 1 11,0 0-8,0-1 0,24-23 46,0 0-46,-24-23 64,0-1-66,0 0 9,0 1 1,0-1 46</inkml:trace>
    </iact:actionData>
  </iact:action>
  <iact:action type="add" startTime="5226">
    <iact:property name="dataType"/>
    <iact:actionData xml:id="d2">
      <inkml:trace xmlns:inkml="http://www.w3.org/2003/InkML" xml:id="stk2" contextRef="#ctx0" brushRef="#br0">11399 11756 0,'-23'0'116,"-1"0"-110,24 23 11,-23 1-2,23-1 0,-24 1-7,24 0-2,0-1 11,0 1-9,0-1 30,24-23-6,-1 0 14,-23-23-23,0-1 1,0 1 53</inkml:trace>
    </iact:actionData>
  </iact:action>
  <iact:action type="add" startTime="6545">
    <iact:property name="dataType"/>
    <iact:actionData xml:id="d3">
      <inkml:trace xmlns:inkml="http://www.w3.org/2003/InkML" xml:id="stk3" contextRef="#ctx0" brushRef="#br0">13571 11921 0,'0'-24'15,"47"24"47,24 0-56,-48 0 2,48 0 0,23 0 0,48 0 0,-24 0 0,47 0-1,24 0 2,-24 24-2,0-24 1,-47 0 0,48 0-1,-48 0 2,47 0-4,-71 23 4,24-23-1,0 0 0,-23 0 0,-1 0 0,-23 0-1,0 0 1,-1 0 0,25 0 1,-48 0-3,47 0 2,1 0 0,-24 0-1,-1 24 2,1-24-2,24 0 0,-48 0 2,0 0-1,-23 0 1,23 0-2,-23 0 0,-1 0 10,24 0-10,-23 0 15,0 0-14,-1 0 0,1 0 15,-1 0-16,1 0 9,0 0-8,-1 0 0,1 0 0,23 0 0,-47-24-1,24 24 2,-1-23-3,1 23 10,-1 0 0,1 0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664">
    <iact:property name="dataType"/>
    <iact:actionData xml:id="d0">
      <inkml:trace xmlns:inkml="http://www.w3.org/2003/InkML" xml:id="stk0" contextRef="#ctx0" brushRef="#br0">9016 13078 0,'-24'0'185,"1"0"-153,-1 0-25,0 0 9,24 47-9,-23 0 9,23-23-8,0 23 7,0-24-7,0 1 9,0 0-10,0-1 0,47-23 24,-23 0-23,-1 0 1,24 0-3,-23 0 2,0-23 0,23-1-1,-24-23 10,1 23-10,-24 1 8,0-1-6,24 0-1,-24 1 6,0-1-6,-48 24 62,25 0-63,-24 0 10,23 0-11,24 24 2,-24-24 8,1 23 0,23 1-9,0 0 1,0-1 8,0 24-9,0-23 9,0 0 0</inkml:trace>
    </iact:actionData>
  </iact:action>
  <iact:action type="add" startTime="5194">
    <iact:property name="dataType"/>
    <iact:actionData xml:id="d1">
      <inkml:trace xmlns:inkml="http://www.w3.org/2003/InkML" xml:id="stk1" contextRef="#ctx0" brushRef="#br0">12060 13290 0,'-23'0'61,"23"-24"-53,-24 24 5,0 0 4,1-23 5,-1 23-14,1 0 0,-1 0 24,0 0-15,24 23 27,0 1-34,0 0 12,24-24 1,0 0-6,-1 0-11,1 0 9,-24-24 86,0 48-39,0 23-46,0-24 0,0 1-10</inkml:trace>
    </iact:actionData>
  </iact:action>
  <iact:action type="add" startTime="6473">
    <iact:property name="dataType"/>
    <iact:actionData xml:id="d2">
      <inkml:trace xmlns:inkml="http://www.w3.org/2003/InkML" xml:id="stk2" contextRef="#ctx0" brushRef="#br0">14302 13243 0,'0'-24'6,"24"1"41,-1 23-40,48-24 1,0 24 0,-24 0-1,48 0 1,23 0 0,0 0 0,47 0 0,24 0-1,23 24 1,-23-24 2,-24 47-5,0-24 5,0 1-3,1-24 1,-1 0-2,-47 0 2,0 0 0,-47 0 0,23 0 0,-23 0-1,0 0 1,-24 0 0,-23 0 0,23 0 0,0 0-1,-23 0 1,23 0 1,0 0 7,0 0-9,-23 0 0,23 0 2,0 0 6,-23-24-9,-1 24 3,1 0-2,0 0 10,-1 0 13,1 0-22,-1 0 23,1 0 0</inkml:trace>
    </iact:actionData>
  </iact:action>
  <iact:action type="add" startTime="12347">
    <iact:property name="dataType"/>
    <iact:actionData xml:id="d3">
      <inkml:trace xmlns:inkml="http://www.w3.org/2003/InkML" xml:id="stk3" contextRef="#ctx0" brushRef="#br0">9087 14966 0,'0'-24'184,"0"1"-161,0-1 0,0 1-7,0-1-8,-24 24 0,0 0 1,1-24-3,23 1 10,-24 23-10,1 0 3,-1 0 7,0 0 0,24 23 100,24-23-100,0 24 0,-1-24-9,1 0 1,-1 0 15,1 0-17,-24-24 34,0 1-24,-24 23 77,1 0-31,23 23 17</inkml:trace>
    </iact:actionData>
  </iact:action>
  <iact:action type="add" startTime="13829">
    <iact:property name="dataType"/>
    <iact:actionData xml:id="d4">
      <inkml:trace xmlns:inkml="http://www.w3.org/2003/InkML" xml:id="stk4" contextRef="#ctx0" brushRef="#br0">12013 14706 0,'-24'0'67,"24"-23"-27,-23 23-25,-1 0 9,1 0-16,-1 0-1,0 0 17,1 0-16,23 23-2,0 1 3,0 0-2,0 23 1,0-24-1,0 1 1,0 23 0,0-23 0,0-1 15,23-23 24,1 0-16,-24-23 8,0-1-23,24 24-9,-24-23 8</inkml:trace>
    </iact:actionData>
  </iact:action>
  <iact:action type="add" startTime="15171">
    <iact:property name="dataType"/>
    <iact:actionData xml:id="d5">
      <inkml:trace xmlns:inkml="http://www.w3.org/2003/InkML" xml:id="stk5" contextRef="#ctx0" brushRef="#br0">14491 15249 0,'47'0'44,"0"0"-36,1 0 0,46 0 0,0 0 0,-23 0-1,47 0 1,0 0 1,24 0-2,-24 0 0,47 24 1,-47-24 0,0 0 0,-24 23-1,1-23 1,-1 24 0,-47-24 0,24 0-1,24 0 1,-48 24 0,24-24 0,-24 0 1,71 0-3,-71 0 2,24 0-1,23 0 1,24 0 0,-23 0-1,-48 0 1,47 23 1,-23-23-2,24 0 1,-72 0 0,48 0-1,-47 0 3,23 0-4,0 0 3,0 0 6,-23 0-8,-1 0 0,1 0 2,0 0-2,23 0 1,-24 0 0,1 0 0,0 0-1,-1 0 1,1 0 0,23 0 0,-23 0 9,23 0-12,-24 0 12,1-23-11,0 23 27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39:40.522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170">
    <iact:property name="dataType"/>
    <iact:actionData xml:id="d0">
      <inkml:trace xmlns:inkml="http://www.w3.org/2003/InkML" xml:id="stk0" contextRef="#ctx0" brushRef="#br0">7954 13125 0,'-24'0'43,"-23"0"-26,23 0-9,-23 23 9,24 1-11,23 0 2,-24-24 7,0 23-8,24 1 1,0-1 1,0 1 7,0 0-10,0-1 2,0 1 0,0-1 0,24 1 16,23-24-9,0 0-7,-23 0 0,23-24-1,-23 24 1,-1-23 8,-23-1-10,24 24 3,-24-23-1,0-1 1,0 0-3,0 1 10,0-1-1,-24 24 48,24 24-32,-23-24-24,23 23 1,0 1 0,0 0 8,0-1 6</inkml:trace>
    </iact:actionData>
  </iact:action>
  <iact:action type="add" startTime="5381">
    <iact:property name="dataType"/>
    <iact:actionData xml:id="d1">
      <inkml:trace xmlns:inkml="http://www.w3.org/2003/InkML" xml:id="stk1" contextRef="#ctx0" brushRef="#br0">10337 12889 0,'-47'0'51,"24"0"-43,-1 0 9,-23 0-9,23 0 14,24 23 11,0 1-19,0-1-7,0 1 1,0 0 0,0-1-1,24 1 9,23-24-8,0 0 8,-23 0-9,23 0 10,-23 0-10,-24-24 8,23 1-8,-23-1 1,0-23 0,24 0-1,-24 23 10,0-23-8,-24 47 82,24 23-44,0 1-39,0 0 15,0-1-7</inkml:trace>
    </iact:actionData>
  </iact:action>
  <iact:action type="add" startTime="6697">
    <iact:property name="dataType"/>
    <iact:actionData xml:id="d2">
      <inkml:trace xmlns:inkml="http://www.w3.org/2003/InkML" xml:id="stk2" contextRef="#ctx0" brushRef="#br0">14208 12676 0,'0'-23'17,"0"-1"4,-24 24-5,1-24 0,-1 24-10,0 0 6,1 0 0,-1 0-4,1 0 30,23 24-30,0 0 0,0-1 0,0 24-1,0 1 9,0-25-4,23 1-9,1-1 5,-1-23 0,25 24 0,-25-24 0,1 0-1,-1 0 1,1 0 0,0 0 9,-1-47-10,1 47 2,-24-47-2,0 23 9,0 0-9,0 1 1,0-1 23,0 48 115,0-1-121</inkml:trace>
    </iact:actionData>
  </iact:action>
  <iact:action type="add" startTime="7909">
    <iact:property name="dataType"/>
    <iact:actionData xml:id="d3">
      <inkml:trace xmlns:inkml="http://www.w3.org/2003/InkML" xml:id="stk3" contextRef="#ctx0" brushRef="#br0">16591 13290 0,'0'-24'15,"-47"24"9,24 0-16,-1-23-3,0 23 4,1 0-1,-1 0 15,1 23-7,23 25-9,0-25 1,0 1 0,0-1 1,0 1-3,0 0 3,0-1-3,0 1 22,47-24-16,-24 0-4,25 0-2,-1 0 11,-24-24-9,1 1-1,0-1 9,-1 0-1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54:28.456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895">
    <iact:property name="dataType"/>
    <iact:actionData xml:id="d0">
      <inkml:trace xmlns:inkml="http://www.w3.org/2003/InkML" xml:id="stk0" contextRef="#ctx0" brushRef="#br0">2927 11874 0,'0'23'230,"23"-23"-175,1 0-47,23 0-1,-23 0 0,23 24 1,0-24 0,-23 0 2,-1 0-5,1 0 3,0 0 1,-1 0-2,1 0 1,-24-24 93,-24 1-86,1-1-7,-1 24 9,0 0-11,1 0 10,-1-24-9,1 24 1,-1 0 7,0 0 1,1 0 31,-1 0-16,24 24-23,0 0-1,0-1 9,0 1-7,0-1 6,0 1 8</inkml:trace>
    </iact:actionData>
  </iact:action>
  <iact:action type="add" startTime="6454">
    <iact:property name="dataType"/>
    <iact:actionData xml:id="d1">
      <inkml:trace xmlns:inkml="http://www.w3.org/2003/InkML" xml:id="stk1" contextRef="#ctx0" brushRef="#br0">6325 11850 0,'0'24'130,"-23"-24"-114,-1 0 6,24 23-6,0 1 1,0-1-2,0 1-9,0 0 2,0-1 0,0 1 0,24-24 0,-1 47-1,-23-23 1,24-24 0,-1 23 0,1-23-1,0 0 9,-1 0-7,1 0 7,-24-23-2,0-1-5,0 0-4,0 1 4,0-1-1,0 1-1,0-1 9,-24 24 31,1 0-23,-1 0 6</inkml:trace>
    </iact:actionData>
  </iact:action>
  <iact:action type="add" startTime="7834">
    <iact:property name="dataType"/>
    <iact:actionData xml:id="d2">
      <inkml:trace xmlns:inkml="http://www.w3.org/2003/InkML" xml:id="stk2" contextRef="#ctx0" brushRef="#br0">8331 11874 0,'-23'0'55,"23"23"-3,0 1-36,0-1 1,0 1-11,0 0 11,0-1-11,47-23 26,0 0-16,-23 0-2,-1-23-6,1-1 8,-24 0-1,0 1-7,0-1 22,0 1-5,-24 23 45</inkml:trace>
    </iact:actionData>
  </iact:action>
  <iact:action type="add" startTime="9332">
    <iact:property name="dataType"/>
    <iact:actionData xml:id="d3">
      <inkml:trace xmlns:inkml="http://www.w3.org/2003/InkML" xml:id="stk3" contextRef="#ctx0" brushRef="#br0">9983 11803 0,'0'23'39,"-23"-23"-10,-1 0-22,1 0 9,23 24 8,0 0-9,-24-24-7,24 23 23,0 1-16,0-1 2,0 1 5,0 0-6,24-24-5,-1 0-7,1 0 3,-1 0 17,1-48-8,-24 25 0,0-1 0,0 1 17</inkml:trace>
    </iact:actionData>
  </iact:action>
  <iact:action type="add" startTime="10526">
    <iact:property name="dataType"/>
    <iact:actionData xml:id="d4">
      <inkml:trace xmlns:inkml="http://www.w3.org/2003/InkML" xml:id="stk4" contextRef="#ctx0" brushRef="#br0">12320 11874 0,'23'0'45,"1"0"-36,0 0-2,23 0 2,0 0-3,24 0 2,23 23 0,71 24-1,-23-23 1,-24 47 0,24-48 2,23 25-1,0-25-4,0-23 2,-47 47 2,-23-47-1,46 0 0,-70 24-2,94-24 2,-94 0-1,0 24 1,23-24 0,-47 0 0,1 0 0,22 0-1,-46 0 1,47 0-1,-24 0 2,0 0-2,24 0 3,-24 0-4,0 0 3,24 0-2,-47 0 1,47 0-1,-1 0 0,-22 0 2,22 0-2,1 0 2,-47 0-3,23 0 2,0 0 0,0 0 8,-23 0-7,0 0 13,-1 0 2</inkml:trace>
    </iact:actionData>
  </iact:action>
  <iact:action type="add" startTime="11590">
    <iact:property name="dataType"/>
    <iact:actionData xml:id="d5">
      <inkml:trace xmlns:inkml="http://www.w3.org/2003/InkML" xml:id="stk5" contextRef="#ctx0" brushRef="#br0">17323 12228 0,'-23'0'61,"-1"0"-55,0 0 9,1 0-7,-1 0 9,1 0 0,-1 47-11,24-23 3,-24-1-3,24 24 2,-23-47-1,23 24 1,0 0-1,0-1 3,0 1 20,23-24 25,1 0-40,0 0-7,-1 0 22,1 0 2,-24-24-25,0 1 16,0-1 16,0 48 63,0-1-72</inkml:trace>
    </iact:actionData>
  </iact:action>
  <iact:action type="add" startTime="18044">
    <iact:property name="dataType"/>
    <iact:actionData xml:id="d6">
      <inkml:trace xmlns:inkml="http://www.w3.org/2003/InkML" xml:id="stk6" contextRef="#ctx0" brushRef="#br0">2832 13857 0,'0'-24'15,"24"24"92,0 0-91,-1 0-8,24 0 7,-23 0-8,0 0 1,23 0 1,0 0 6,-23 0-7,-1 0-2,24 0 4,-23 0 20,-48 0 63,1 0-85,-1 0 0,1 0-1,-1 0 1,0 0 1,1 0-3,-1 0 3,1 0 6,-1 0-7,0 0 8,1 24 1,-1-24-12,24 23 2,0 24 2,-23-23 6,23 23 2,0-23 13,0-1-6</inkml:trace>
    </iact:actionData>
  </iact:action>
  <iact:action type="add" startTime="19215">
    <iact:property name="dataType"/>
    <iact:actionData xml:id="d7">
      <inkml:trace xmlns:inkml="http://www.w3.org/2003/InkML" xml:id="stk7" contextRef="#ctx0" brushRef="#br0">6042 13668 0,'-24'0'114,"24"23"-82,0 1-23,0-1-2,0 1 0,0 23 1,0-23 0,0 0-1,0-1 2,0 1 14,24-24-8,0 0 0,-1 0 2,1 0-2,-1 0 1,-23-47-9,24 23 1,-24 0 7,0 1-7,0-1 8,0 0 31,0 48 38,0 0-61,0-1-18</inkml:trace>
    </iact:actionData>
  </iact:action>
  <iact:action type="add" startTime="20589">
    <iact:property name="dataType"/>
    <iact:actionData xml:id="d8">
      <inkml:trace xmlns:inkml="http://www.w3.org/2003/InkML" xml:id="stk8" contextRef="#ctx0" brushRef="#br0">8544 13668 0,'0'0'1,"-24"0"19,1 23-12,-1-23 7,0 0 9,1 0-16,23 24 15,-24-1-17,1 1 11,23 23-10,0 1 2,0 46-2,0 0 1,0-46-1,0 46 2,0-47-2,23 0 0,24-47 2,-23 0-2,23 24 2,-23-24-2,23 0 1,0 0-1,-23-24 9,-1 1-8,1-1 0,-24 1-1,0-1 1,0-23 1,0 23-2,0 1 0,0-1 3,0 0-4,0 1 10,0-1-9,0 1 17</inkml:trace>
    </iact:actionData>
  </iact:action>
  <iact:action type="add" startTime="21582">
    <iact:property name="dataType"/>
    <iact:actionData xml:id="d9">
      <inkml:trace xmlns:inkml="http://www.w3.org/2003/InkML" xml:id="stk9" contextRef="#ctx0" brushRef="#br0">10125 13668 0,'0'-24'6,"-24"24"3,1 0 7,-1 0-11,1 0 27,-1 0-1,24 24-8,0-1-7,24-23 85</inkml:trace>
    </iact:actionData>
  </iact:action>
  <iact:action type="add" startTime="22552">
    <iact:property name="dataType"/>
    <iact:actionData xml:id="d10">
      <inkml:trace xmlns:inkml="http://www.w3.org/2003/InkML" xml:id="stk10" contextRef="#ctx0" brushRef="#br0">12202 13738 0,'23'0'38,"1"0"-23,0 0-7,23 0-2,47 0 3,-47 0-1,71 0 0,48 0-2,-48 0 2,0 0-1,-48 0 2,25 0-2,-72 0 1,25 0 0,-1 0 0,-24 24 0,25-24 0,-25 0-1,24 0 1,24 0 1,-24 24-3,24-24 2,24 0 0,-25 0-1,1 0 1,0 23 0,0-23 0,-24 0 0,0 0-1,0 0 1,1 0 0,-1 24 0,-24-24-1,1 0 2,23 0-1,-23 0 0,-1 0 6,1 0-6,0 0 16,-1 0-1,1 0 86</inkml:trace>
    </iact:actionData>
  </iact:action>
  <iact:action type="add" startTime="23700">
    <iact:property name="dataType"/>
    <iact:actionData xml:id="d11">
      <inkml:trace xmlns:inkml="http://www.w3.org/2003/InkML" xml:id="stk11" contextRef="#ctx0" brushRef="#br0">17630 14258 0,'0'0'0,"-24"0"13,1 0 12,-1 0 29,1 0-7,46 0 29,-23-24-60,24-23-9,-24 23 1,0-46 0,0 22-1,0 25 1,0-24 0,0 23 9,0 0-11,0 1 11,-24 23 29,1 0-39,23 23 9,0 1-8,0 0 8,0-1-10,0 1 4,0-1 6,0 1-10,0 0 17,0-1 1,0 1 45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21:54:28.456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5184">
    <iact:property name="dataType"/>
    <iact:actionData xml:id="d0">
      <inkml:trace xmlns:inkml="http://www.w3.org/2003/InkML" xml:id="stk0" contextRef="#ctx0" brushRef="#br0">27448 4674 0,'23'0'294,"25"0"-271,-25 0-16,1 0 9,-1 0-8,1 0 7,0 0-6,-1 0-2,1 0 78,-1 0-69,1 0 16,0 0-10,-1 0-7,1 0 16,-1 0-7,1 0 29,0 0-22,-1 0 9,1 0 14,-1 0-7,1 0-1,0 0-6,-1 0-2,1 0 40,-1 0-48</inkml:trace>
    </iact:actionData>
  </iact:action>
  <iact:action type="add" startTime="24322">
    <iact:property name="dataType"/>
    <iact:actionData xml:id="d1">
      <inkml:trace xmlns:inkml="http://www.w3.org/2003/InkML" xml:id="stk1" contextRef="#ctx0" brushRef="#br0">22303 5028 0,'-24'0'301,"1"0"-293,-25 0 9,1 0-2,0 0-8,23 0 1,-23 0 1,0 0-3,23 0 2,-23 0 1,0 0-3,-24 0 2,24 0 0,0 0-1,0 0 2,-24 0-2,24 0 2,-24 0-1,24 0 0,23 0-2,-23 0 2,23 0 1,-23 0-3,23 0 2,-23 0 0,24 0 0,-1 0 0,-23 0 0,0 0-2,23 0 3,-23 23-2,0-23 2,23 0-2,-23 24 1,0 0 0,23-24-2,-23 23 3,23 1 1,1-24-4,-1 0 2,0 0 0,1 24-1,-1-1 1,1-23-1,-25 24 2,25-1-3,-1 1 4,1 0-3,-25-24 0,25 23 1,-24 24-1,23-23 2,-23-24-2,0 47 1,-1-23 0,1 23-1,24 0 1,-48 0 0,47-47 0,-23 48 0,0-25-1,0 1 3,23-24-4,-23 47 2,23-23-1,-23-1 1,0 1-1,-24-1 1,0-23 1,0 24-2,1 0 1,22-1 0,-22 1 0,-1 0-1,0-1 1,0 1-1,0-1 2,48 1-2,-48 0 2,24-24-3,23 23 2,-23-23 1,0 24-2,23-1 1,1-23-1,-1 24 2,0-24 6,1 24 1,-1-24-8,1 0 29,-1 0-20,24 23 347,-47-23-357,-24 24 3,47-24-4,-70 0 2,23 23 0,-23 1-1,-71 0 2,70 46-2,-70-46 0,47 0 1,-47-1 0,23 1 0,24-1 0,24-23 0,-1 24-1,-23 0 1,24-1 2,-24-23-4,-24 24 1,71-1 2,-70 1-3,23 0 3,23-1-2,-46 1 1,46 23 0,48-23 0,-47-1-1,23 1 1,-23 23-1,-1 0 4,1-23-6,-1 23 3,1 0 0,0 1 2,23-25-4,-24 24 1,25-23 2,-1 23-3,0-23 2,0 23 0,-23 0 0,-1-23 3,1 23-7,-48 0 4,72 1 0,-25-1 0,1-24-1,47 1 1,-48 0 1,24 23-1,-23-24-2,23 1 4,0 0-4,-23-1 1,23 1 4,0-24-6,-23 23 3,70 25-1,-46-48 2,-25 47-1,48-47-1,0 23 1,-24 1 0,0 0 2,-23-1-4,47 1 4,-48-1-4,1 25 1,-1-25 0,25-23 1,-1 47 0,24-47-1,-24 24 1,-24-24 0,25 24 0,-1-24 0,0 23 1,-94 1-1,118 0 0,-48-1-1,1-23 0,-24 47 1,23-47-2,1 24 2,0 0 0,23-1 0,-24 1 0,25-1-1,-1 1 4,24-24-6,-48 47 3,24-47 0,1 24 0,-25-1-1,72 1 2,-48-24-2,0 24 1,0 23-1,24-47 1,0 23 0,-24 1-1,47-24 1,-23 24 1,0-1-2,23-23 0,-46 47 1,46-47 0,-23 24 1,0-24-2,-1 24 1,25-24-1,-24 23 2,-1 1-2,1-1 1,24 1-2,-25 0 3,1-1 0,24-23-3,-25 24 2,1-1 0,24 1 0,-25 0-1,1-1 2,0 1-2,23-24 1,-23 24-1,0-1 1,23 1 0,-23-1-1,0 1 2,0 0-1,23-24 0,-23 23-1,0 1 0,0-1 1,-1 1 1,1 0-2,0-1 1,0 1-1,0-24 2,-1 23-3,25 1 3,-24 0-2,-1-1 1,1 1 0,24-24 0,-25 0-1,25 23 1,-1 25 0,1-25-1,-1-23 1,0 0 0,1 24 0,-1 23-1,1-47 2,-1 24-2,0-1 1,1-23 0,23 24-1,-47-1 1,47 1 1,-48-24 5,25 24-6,23-1-1,-24 1 10,1 0-9,23-1-1,-24-23 1,0 0-1,1 47 1,23-23 0,-24-24-1,-23 47 1,23 0 1,24-23-2,-23 0 3,-1-1-4,1 1 0,23-1 3,-24 1-1,0-24 1,24 24-2,-23-1 1,23 1-1,-24-24 1,1 0-1,23 23 9,-24-23-8,0 0 1,1 24-2,23 0 8,-24-24 0,1 0 11,23 23-5</inkml:trace>
    </iact:actionData>
  </iact:action>
  <iact:action type="add" startTime="33353">
    <iact:property name="dataType"/>
    <iact:actionData xml:id="d2">
      <inkml:trace xmlns:inkml="http://www.w3.org/2003/InkML" xml:id="stk2" contextRef="#ctx0" brushRef="#br0">25536 10056 0,'24'0'155,"-1"0"-134,1 0-5,-1 0 7,1 0-15,0 0 16,-1 0-9,1 0-8,-1 0 17,1 0-9,0 0 32,-1 0-16,1 0-8,-1 0 16,1 0-7,0 0 177</inkml:trace>
    </iact:actionData>
  </iact:action>
  <iact:action type="add" startTime="43118">
    <iact:property name="dataType"/>
    <iact:actionData xml:id="d3">
      <inkml:trace xmlns:inkml="http://www.w3.org/2003/InkML" xml:id="stk3" contextRef="#ctx0" brushRef="#br0">22114 10292 0,'-24'-24'270,"-23"24"-261,-24-47-2,24 0 1,0 0 0,0 0-1,0 23 1,-24 0 0,47 1 0,1-1-1,-25 1 3,48-1-4,-47 24 3,0 0 5,47-24-6,-24 24-1,1 0 2,23-23-2,-47 23 1,23-24-1,0 24 10,-23-24-9,24 24-1,-1-47 2,-23 24-3,0 23 6,23 0-8,0-24 3,1 0 1,-1 1 0,1 23 0,-1 0 0,0-24 7,1 1-7,-1 23 10,1 0-12,-1 0 9,24-24-6,-24 24 13,1-24 1,23 1-6,-24 23-11,1 0 3,-1-24-2,0 1 0,1 23 3,23-24-4,-24 24 4,-23-24-5,47 1 4,-24 23-2,-23-24 2,24 24-2,-1-47 0,-23 47 1,0-47 1,23 23-1,-23 1-2,0 23 3,23 0-2,0-24 2,-23 0-1,47 1-1,-23 23 0,-25-24 1,25 1 8,-1-1-8,1 24-2,-1 0 3,0 0-2,1-24 0,-1 1 2,1 23 1,-1 0-5,0 0 4,-23-24-2,0 24 8,47-24-7,-24 24 0,-23-23-1,24 23 2,-1 0-2,-23-24 1,0 24 8,23 0-8,0-23-1,-23-1 0,24 24 3,-1-24-4,-47 1 2,48 23 0,-25-24-1,1 1 1,0-1 0,0 0 0,0 1 0,-1 23 0,1-24-1,24 1 1,-25-1 0,48 0 0,-47 24 0,24 0 0,-1 0 0,0 0-1,1-23 0,23-1 1,-24 24 8,1 0 0,23-23-3,-24-1 369,-23 0-374,-24-46-1,24-1 0,-71-47 2,23 47-2,-46-47 1,-1 0 5,24 47-11,24 0 6,-1 0 0,1 48-1,23-24 2,-23-1-2,23 1 3,-23 0-5,-1 0 4,1 23-2,-1-23 1,1-24 0,0 0 0,-48 24-1,71-24 1,-23 48 3,23-1-2,24-23-6,-48 23 7,24 1-3,24-25-1,0 25 3,-24-1-2,0 1 1,1-1 0,46 0-1,-47 1 4,-23-24-7,23-1 4,0 25 6,-23-24-11,23-1 4,-23 1 4,46 23-6,-46-23 3,0 0-1,23 0 2,24 23-2,-48 1 1,72-1-1,-25 24 1,1-47 0,-24 23-1,48 1 1,-48-1-1,24-23 1,0 47 0,23-24 0,-47-23 0,0 23 0,24-23 0,0 0 0,-24 23-2,0-23 3,1 47-2,-1-71 1,24 48 0,-1-25 0,-46 25-1,23-24 1,24-1 2,0 1-2,0 24 0,-24-1-3,24 0 4,23 1-3,-23-1 3,0-23-2,-1 47 1,-22-24 0,22 1-1,1 23 1,24-24-1,-25 1 2,-22-1-1,46 0 0,-23 1-1,0 23 1,-24-24-1,47 24 2,-23-23-2,-24-1 3,48 0-4,-25 24 2,-22-23 0,46-1-1,-23 24 0,-24-23 1,47 23 0,-46-24 0,22 24 0,1-24 0,0 24-1,-24 0 1,0-23 1,48 23-2,-24-24 2,-24 24-3,47-24 1,-23 24 1,0-23 0,23 23 0,-23 0 0,0-24-1,0 24 9,23-23-8,0 23-1,1-24 1,-1 24 1,1 0-2,-25-24 1,25 24 7,-24 0-7,23 0 0,0-23-1,1 23 1,-1 0 1,-23 0-1,0-24 6,0 24-4,-1 0 5,25 0-9,-1 0 4,-23 0-4,23 0 11,1 0-11,-24 0 1,23 0 1,0 0 1,1 0-2,-24 0 1,23 0 8,0 0-9,1 0 2,-1 0-2,1 0 1,-1 0-1,0 0 24,1 0-23,-1 0 23,1 0-24,-1 0 17,0 0-8,1 0-9,-1 0 32,1 0-7</inkml:trace>
    </iact:actionData>
  </iact:action>
  <iact:action type="add" startTime="51404">
    <iact:property name="dataType"/>
    <iact:actionData xml:id="d4">
      <inkml:trace xmlns:inkml="http://www.w3.org/2003/InkML" xml:id="stk4" contextRef="#ctx0" brushRef="#br0">29218 15367 0,'0'-23'18,"23"23"1,-23-24 35,24 24-38,0 0-8,-1 0 15,1-24-16,-1 24 16,1 0-6,0 0-11,-1 0 10,1 0 0,-1 0 7,1 0-15,0 0 7,-1 0 9,1 0-9,-1 0 24,1 0-31,0 0 16,-1 0 30,1 0-31,-1 0 85</inkml:trace>
    </iact:actionData>
  </iact:action>
  <iact:action type="add" startTime="57321">
    <iact:property name="dataType"/>
    <iact:actionData xml:id="d5">
      <inkml:trace xmlns:inkml="http://www.w3.org/2003/InkML" xml:id="stk5" contextRef="#ctx0" brushRef="#br0">22138 15414 0,'0'-23'304,"0"-1"-299,0 1 3,-24-1 0,24 0-1,0 1 2,-24-1 8,1 24-10,23-23 1,-47 23-2,23 0 2,-23-24-1,0 24 1,23 0 0,-70-24 0,23 1 0,0-1-1,0 1 3,-47-25-2,47 25-2,-23-1 2,-48-23 0,72 23-1,-48-23 2,23 47-2,-23-23 0,0-1 1,-23 0 0,23 24 0,-48 0 0,25 0-1,-1 0 0,24 0 2,0 0-2,-47 0 2,47 0-2,24 0 2,-24 0-3,-71 0 3,0 0-2,24 0 0,-48 0 2,-23 0-2,95 0 1,-1 0 0,24 0 0,0 0-1,24 0 1,-24 0 0,47 0 0,-47 0-1,24 0 2,-24 0-2,0 0 1,0 0-1,-48 0 0,25 48 2,23-48-2,-24 47 1,24-24 0,-47 1 0,23 23-1,24-47 1,0 0 0,24 0 0,23 0-1,0 0 3,-23 0-5,-1 0 3,48 0 1,-24 0-2,-23 0 1,47 0 0,-24 24 0,0-24 0,24 23 0,0-23-1,0 0 1,23 0-1,0 0 3,1 0-5,-1 0 5,1 0 4,-1 0-6,-23 0 334,-24 0-335,24 0 1,-48 0-1,-46 0 1,-1-47 0,-23 24 0,-47-1 0,23-23-1,-24 0 1,48 23-1,-47-23 2,23 23-2,-71 1 2,72-1-2,-25-47 1,24 71-1,-23-47 0,0 0 2,46 23 2,25 24-6,-24-24 2,23 1 1,24 23 0,24-24-1,-1 24 1,-23 0 0,71 0 0,-24 0 1,-23 0-3,47 0 2,-48 0 0,1 24-1,-1-1 2,-23 1-2,-23 0 1,23-1-1,23 1 1,25 0 0,-1-24-1,24 23 1,-1 1 1,-22-24-2,46 23 3,-23-23-3,-24 24 0,47-24 0,-46 24 0,22-24 3,25 0-3,-48 23 0,24-23 1,23 24 0,-23-24-1,0 23 2,23-23-2,-23 0 2,-24 24-2,24-24 1,0 24-1,0-24 0,23 23 2,-23 1-2,0-24 1,23 0 0,0 0 0,-23 0-1,0 0 2,23 23-3,1-23 3,-24 24-2,-24-24 2,47 24-2,-23-24 1,0 23 0,0-23-1,23 0 2,-23 0-3,0 0 2,-1 24 0,1-24 1,0 23 0,0-23-4,0 24 3,-1-24 2,1 24-4,24-24 3,-25 0-3,1 0 2,-24 0 9,48 23-11,-24-23 3,-1 0-2,25 24 0,-24-1 1,-1 1 3,25-24-5,-24 24 3,-24-1-4,23-23 12,1 0-10,47 24-1,-23-24 3,-25 0-1,48 23 1,-47-23-3,47 24 2,-23-24 0,-25 0 0,25 0 15,-1 0-14,1 0-3,-1 24 17,0-24-14,1 0 14,-1 23-16,1-23 1,-1 0 15,0 0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microsoft.com/office/2011/relationships/inkAction" Target="../ink/inkAction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microsoft.com/office/2011/relationships/inkAction" Target="../ink/inkAction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microsoft.com/office/2011/relationships/inkAction" Target="../ink/inkAction5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microsoft.com/office/2011/relationships/inkAction" Target="../ink/inkAction6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0.png"/><Relationship Id="rId5" Type="http://schemas.microsoft.com/office/2011/relationships/inkAction" Target="../ink/inkAction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8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 for ‘u’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D301E-6B8F-4318-A58F-5F0B59A063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5385" y="1989177"/>
            <a:ext cx="7321229" cy="43066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A9BD8E-5EA0-4FB3-AA59-DF9A4527AF48}"/>
              </a:ext>
            </a:extLst>
          </p:cNvPr>
          <p:cNvSpPr/>
          <p:nvPr/>
        </p:nvSpPr>
        <p:spPr>
          <a:xfrm>
            <a:off x="2435385" y="2169366"/>
            <a:ext cx="489942" cy="110101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9D8428-5976-4B7A-9A35-4AC37EF1DD87}"/>
              </a:ext>
            </a:extLst>
          </p:cNvPr>
          <p:cNvSpPr txBox="1"/>
          <p:nvPr/>
        </p:nvSpPr>
        <p:spPr>
          <a:xfrm>
            <a:off x="2297801" y="2258207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58D1B3-96F5-4082-9CBC-70E854F0890D}"/>
              </a:ext>
            </a:extLst>
          </p:cNvPr>
          <p:cNvSpPr txBox="1"/>
          <p:nvPr/>
        </p:nvSpPr>
        <p:spPr>
          <a:xfrm>
            <a:off x="8253842" y="296733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assoon Primary" pitchFamily="50" charset="0"/>
              </a:rPr>
              <a:t>u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4B49A86-0472-4F2B-96FB-140F40EEA1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51"/>
    </mc:Choice>
    <mc:Fallback>
      <p:transition spd="slow" advTm="30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8915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What sound does ‘u’ make?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902411" y="812606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c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0450B1-670E-42C9-BAEA-E40C45701A12}"/>
              </a:ext>
            </a:extLst>
          </p:cNvPr>
          <p:cNvSpPr txBox="1"/>
          <p:nvPr/>
        </p:nvSpPr>
        <p:spPr>
          <a:xfrm>
            <a:off x="557440" y="3992171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6619BE-BA02-479B-A355-C49F3EFB66F4}"/>
              </a:ext>
            </a:extLst>
          </p:cNvPr>
          <p:cNvSpPr txBox="1"/>
          <p:nvPr/>
        </p:nvSpPr>
        <p:spPr>
          <a:xfrm>
            <a:off x="4312732" y="2493133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ll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957345-4AD5-4EBB-A6F5-9A0672319C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1907" y="1548932"/>
            <a:ext cx="2773044" cy="42466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30259A5-33B2-437B-8D0A-E83CD86D0ADD}"/>
              </a:ext>
            </a:extLst>
          </p:cNvPr>
          <p:cNvSpPr txBox="1"/>
          <p:nvPr/>
        </p:nvSpPr>
        <p:spPr>
          <a:xfrm>
            <a:off x="557440" y="4426110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nit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44576313-B4F3-43DD-B698-BA410A26BA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634"/>
    </mc:Choice>
    <mc:Fallback>
      <p:transition spd="slow" advTm="73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5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007105" y="2146012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m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7FB06E-67FD-4FB5-8DEA-41A78510FA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1907" y="1548932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D309FD8-4D58-449B-BEC6-A8A3B33296A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76600" y="4147200"/>
              <a:ext cx="2514960" cy="4420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D309FD8-4D58-449B-BEC6-A8A3B33296A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60760" y="4083840"/>
                <a:ext cx="2546280" cy="5688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325F91D-127B-4CCB-82CF-90ABADC72D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74"/>
    </mc:Choice>
    <mc:Fallback>
      <p:transition spd="slow" advTm="12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02533" y="2321004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ll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F7399A-B045-4415-A1A9-F64E33B3B78F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26FF75-0D02-49DF-BAC7-F1E22BB15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278" y="1464957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CA0A399-D322-4B56-AFD4-449039304DD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58920" y="4673880"/>
              <a:ext cx="2421720" cy="6292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CA0A399-D322-4B56-AFD4-449039304DD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43080" y="4610520"/>
                <a:ext cx="2453040" cy="756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3E2BEAA-B00D-49EF-9B1D-78CC9F4A1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30"/>
    </mc:Choice>
    <mc:Fallback>
      <p:transition spd="slow" advTm="29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578498" y="2239319"/>
            <a:ext cx="71192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niform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4ACAB0-9696-48CD-94F3-8FA68EC8B84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17D92C-1973-49CC-8AAB-CD5CD30BA3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5200" y="1110394"/>
            <a:ext cx="3102914" cy="475180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72D45F5-5636-4219-A1D6-C7EAB9FF738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30040" y="4249080"/>
              <a:ext cx="5302080" cy="1028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72D45F5-5636-4219-A1D6-C7EAB9FF73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14200" y="4185720"/>
                <a:ext cx="5333400" cy="11552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A63ACF-D2F7-4598-8AEA-721A4ECF76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53"/>
    </mc:Choice>
    <mc:Fallback>
      <p:transition spd="slow" advTm="63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105168" y="2239319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tr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ck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D6AB71-B401-4E58-AA73-76710326548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FB52EA-3E4F-4FA9-A088-92A0D7952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5200" y="1427634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E6CB00B-C147-4E50-8CAA-C3649B86E8C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98040" y="4232160"/>
              <a:ext cx="3764160" cy="136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E6CB00B-C147-4E50-8CAA-C3649B86E8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82200" y="4168800"/>
                <a:ext cx="3795480" cy="262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2E6C599-2E54-4F16-A686-4AB6F95FED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83"/>
    </mc:Choice>
    <mc:Fallback>
      <p:transition spd="slow" advTm="26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92091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sh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1FCBA9-D8EB-4991-A857-5D6619941C2B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0EBE1B-03D9-401E-8AF6-0C18183490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0609" y="1320438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363A4C6-13BE-4BEA-9493-988E745B59F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03280" y="4708080"/>
              <a:ext cx="3279960" cy="8244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363A4C6-13BE-4BEA-9493-988E745B59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87440" y="4644720"/>
                <a:ext cx="3311280" cy="9511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1CA0054-72AD-4E8B-9CC0-BF1A15D9A0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92"/>
    </mc:Choice>
    <mc:Fallback>
      <p:transition spd="slow" advTm="24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92091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j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mp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4327CF-4874-469F-989A-E39C49B865D8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2D60B8-56BA-4A8C-9917-27ED806C2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5200" y="1408973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5B27CD2-F156-4675-B911-62C2A68152D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86760" y="4537800"/>
              <a:ext cx="3211920" cy="3150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5B27CD2-F156-4675-B911-62C2A68152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70920" y="4474440"/>
                <a:ext cx="3243240" cy="4417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C38057D-AA61-4631-B4F6-660055BE0B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4"/>
    </mc:Choice>
    <mc:Fallback>
      <p:transition spd="slow" advTm="13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475862" y="2239321"/>
            <a:ext cx="66670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nicorn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F0DA8-C848-4633-A3E9-2F29B3A830F0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D1528B-2A5F-4136-9568-C22BB247C7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1907" y="1548932"/>
            <a:ext cx="2773044" cy="42466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B3EC50C-10CE-4061-9BA2-E30865661B4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19520" y="4249080"/>
              <a:ext cx="5327640" cy="901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B3EC50C-10CE-4061-9BA2-E30865661B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3680" y="4185720"/>
                <a:ext cx="5358960" cy="1027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B79500E-7D21-4233-A0B7-120C3E726A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06"/>
    </mc:Choice>
    <mc:Fallback>
      <p:transition spd="slow" advTm="36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984469" y="4812965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Please shut the door 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0" y="-109575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984047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will put my coat 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6" y="2907021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My uniform is red.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893C12-A335-4112-BC55-617A80D0F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46" y="2430597"/>
            <a:ext cx="1766663" cy="2066014"/>
          </a:xfrm>
          <a:prstGeom prst="rect">
            <a:avLst/>
          </a:prstGeom>
        </p:spPr>
      </p:pic>
      <p:pic>
        <p:nvPicPr>
          <p:cNvPr id="1026" name="Picture 2" descr="Back to school checklist and hacks: Handy list on what the kids need">
            <a:extLst>
              <a:ext uri="{FF2B5EF4-FFF2-40B4-BE49-F238E27FC236}">
                <a16:creationId xmlns:a16="http://schemas.microsoft.com/office/drawing/2014/main" id="{42B450DB-3447-4138-AE67-0042B12CB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46" y="797435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Best Child-Proofing Products - Locks, Gates, and Other Child Safety Gear">
            <a:extLst>
              <a:ext uri="{FF2B5EF4-FFF2-40B4-BE49-F238E27FC236}">
                <a16:creationId xmlns:a16="http://schemas.microsoft.com/office/drawing/2014/main" id="{1906D0E7-0825-4554-8E87-142729A0E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46" y="4672448"/>
            <a:ext cx="1487565" cy="186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5BA6D9A5-07A4-4ADC-A16F-EC60918FC1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66480" y="1682640"/>
              <a:ext cx="8530560" cy="38667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5BA6D9A5-07A4-4ADC-A16F-EC60918FC1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150640" y="1619280"/>
                <a:ext cx="8561880" cy="399348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2F16ED2-6896-47E2-BFA3-E863040468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320"/>
    </mc:Choice>
    <mc:Fallback>
      <p:transition spd="slow" advTm="62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574974" y="463395"/>
            <a:ext cx="4721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SassoonPrimaryInfant" pitchFamily="2" charset="0"/>
              </a:rPr>
              <a:t>Read the words in the word bank.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2822E2-4974-4E33-9C09-8E32C34B7B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956" y="164816"/>
            <a:ext cx="4334072" cy="611445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CCB2BC7-89D2-4231-AE4E-E5F8FF2F8E75}"/>
              </a:ext>
            </a:extLst>
          </p:cNvPr>
          <p:cNvSpPr txBox="1"/>
          <p:nvPr/>
        </p:nvSpPr>
        <p:spPr>
          <a:xfrm>
            <a:off x="6574974" y="2347187"/>
            <a:ext cx="47212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70C0"/>
                </a:solidFill>
                <a:latin typeface="SassoonPrimaryInfant" pitchFamily="2" charset="0"/>
              </a:rPr>
              <a:t>Try to ‘hear’ the sound that the ‘u’ is making.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0FDAD3-770F-4294-8CC3-091FBC292A61}"/>
              </a:ext>
            </a:extLst>
          </p:cNvPr>
          <p:cNvSpPr txBox="1"/>
          <p:nvPr/>
        </p:nvSpPr>
        <p:spPr>
          <a:xfrm>
            <a:off x="6574973" y="4844241"/>
            <a:ext cx="50229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SassoonPrimaryInfant" pitchFamily="2" charset="0"/>
              </a:rPr>
              <a:t>Write the word in the correct column.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81796A-EC52-4FA5-8972-3D828771FB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573"/>
    </mc:Choice>
    <mc:Fallback>
      <p:transition spd="slow" advTm="81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3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</TotalTime>
  <Words>110</Words>
  <Application>Microsoft Office PowerPoint</Application>
  <PresentationFormat>Widescreen</PresentationFormat>
  <Paragraphs>36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Sassoon Primary</vt:lpstr>
      <vt:lpstr>SassoonPrimaryInfant</vt:lpstr>
      <vt:lpstr>Office Theme</vt:lpstr>
      <vt:lpstr>Year 1 Alternative sound for ‘u’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37</cp:revision>
  <dcterms:created xsi:type="dcterms:W3CDTF">2021-01-04T15:12:58Z</dcterms:created>
  <dcterms:modified xsi:type="dcterms:W3CDTF">2021-01-24T22:01:52Z</dcterms:modified>
</cp:coreProperties>
</file>