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374B5-C255-4618-ADB3-58585AA2F1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307B8D-998A-4B1B-8195-30FC0C15E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718DFC-8277-4FE9-AA37-6DD0EAF8E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7F7C4-D650-4D9D-9408-65447F1F0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08B4A-D787-43D3-B012-15D5D03A0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741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BD0EF-7B91-49A8-87CE-EAD020EDA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13633-F7E7-4C80-879C-6C6DB8C20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5C6E1-4566-412A-BC37-9A1F4A4E9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ADBFB9-76DD-49BD-AA35-FFECAD5BB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5DE5B4-1F6B-42D3-BC07-4383DE730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204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3D5F3-B836-44A1-B6AB-433A1806F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E27847-EEA4-4275-8C39-579F6382C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CFFA5-4F0A-49DB-AC3D-75C489224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D37D8-28F2-46E3-8E55-1C7AF72C1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55F200-4351-48A8-A150-682AC1BCF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722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3C4A8-C33D-4B6F-AC95-DABBEF234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AF7EB-61E3-41A3-BDCB-6B6F9D8F01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99C413-BCC7-4062-A007-736BE7BB9E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83AFB-730B-4AF1-8F23-7290D0239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06901-78D8-41F4-8400-DCA7C5249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E28D36-0DF2-46DF-9214-F4FA17014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307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D12E2-4996-4ED9-8EEE-C290CC876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E6C04E-8DA6-4714-8165-DAA11E99A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6C6800-281A-4AF5-AEAD-54C7A1EE27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16A0C0-A2D0-45F4-8E0B-325316BDBB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0734EB-7227-4431-952E-C886C93ADD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CEF45A-32A9-4F2F-825C-C6620C7E2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FACE5E-A5FA-481A-B654-2C580C62C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9B6463-1FC1-48A5-B96F-FEC75B1D6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732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23C1D-9BA2-4969-91CA-6F93CED79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90BE33-3830-449F-B388-EF6BD8D8F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F7B4A8-B3F2-450D-AAC9-0D77D45AA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B2674D-2428-4C56-B674-9E0D14DCF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24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445270-3BD7-4929-9D01-8BBCA35D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099079-B46B-40A2-930A-652DBB877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39D8A9-D4B2-4D79-BA87-04CDB73C8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00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35821-D5AE-46E0-8D37-DAE29192E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1143E-7899-4A47-8C7B-4AF0DFD05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B49679-1478-4293-BA33-131E2A6E8D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6FE758-D62A-449C-891C-303086A09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09EE7C-3D66-4C78-B2BD-867C76FF0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32ADAF-CCA3-4FBD-B2BA-25C4A8CC0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933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04FBC-1833-439F-A922-711EB3454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570FE2-3BCE-43EF-A5B0-D1B7BC6A42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4AFFB1-1839-4E2D-B484-4A1A65C47C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15BD16-E8F0-4EA2-88D1-2BE9D604E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09556D-1F4A-4609-8F3B-E2D187A99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383C18-8805-420C-ACB9-1147AFE2C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594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347CE-7149-451D-BD0F-4CAFCB787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4C3218-DD3A-434D-B5B4-4796CEDA1B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4CB24-6C56-4D6A-86D9-58B4DA8C3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6209C-F8E2-4A22-8ACB-569E2351A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A5688-1492-4E23-A472-5852D1A44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077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E94A00-76FE-4BF2-8952-A9F3C762B0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DFD267-7B18-4506-9B3A-FDBC6F35C3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EEB9-C1FA-40D7-BA88-EFC23F8A2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AA7E3-EBA2-45AB-9737-DB7794348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1023E-751F-4FFE-B60D-0A73D674A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032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325CBF-D458-419D-AB0A-94966AD5B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06D1D0-CA1C-4E6D-B4FD-A33DE00676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B21E13-7B2A-49C1-8166-082704F2E6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D5AB9-1A8F-496E-BC04-6586D3C1FBC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1FF2DA-88EC-4360-A3B8-937B0331C0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B4C2D-EB95-41A6-92E9-65A4D727A8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E8AE9-B29F-473E-8A2D-75417A5C5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314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655B85-FE05-4C72-A3E9-C7E2A14B60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76278"/>
            <a:ext cx="12192000" cy="510544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2491E38-4525-45F7-826B-5EDE7C42FB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1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90"/>
    </mc:Choice>
    <mc:Fallback xmlns="">
      <p:transition spd="slow" advTm="20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1E5559-6EDB-4421-97C2-F60EAA5BA1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23158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5C8F7FD-0954-419A-8C38-B6158277B0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7262" y="2074394"/>
            <a:ext cx="9765437" cy="470350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5639FEC-7ECD-45D9-9F1A-A011797899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30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12"/>
    </mc:Choice>
    <mc:Fallback xmlns="">
      <p:transition spd="slow" advTm="20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FF64B3-7CD7-4C2C-8453-2DDB384C76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5152"/>
            <a:ext cx="12192000" cy="55876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EB57B7-A08A-4C65-B878-A87F7936CE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677" y="5222474"/>
            <a:ext cx="1275980" cy="145611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2280AA3-C42D-42A2-A044-A45428D0F5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7290" y="5222474"/>
            <a:ext cx="1275980" cy="145611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D7D808F-6D0C-4259-8B1A-03CA7690FB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62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58"/>
    </mc:Choice>
    <mc:Fallback xmlns="">
      <p:transition spd="slow" advTm="27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969366-A77F-4BAC-91F5-CA40DD5999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2562" y="1256236"/>
            <a:ext cx="9286875" cy="450532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ACF17D7-F761-4AB1-B6D3-AA605CF97A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6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28"/>
    </mc:Choice>
    <mc:Fallback xmlns="">
      <p:transition spd="slow" advTm="52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163319-1CFE-4C58-87AE-5BE106B30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5805" y="2230284"/>
            <a:ext cx="3925483" cy="46277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140536E-E3B0-4D41-B377-A2ECD9031F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2393396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51C1DDD-CF8C-4FA9-A1DE-D8F913C6DB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28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26"/>
    </mc:Choice>
    <mc:Fallback xmlns="">
      <p:transition spd="slow" advTm="13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264D22-1F97-4322-BD44-3A2ED11FF9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2914" y="1730407"/>
            <a:ext cx="6177147" cy="48626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FDCE79-C8F1-4F98-9756-30E1B927D0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919" y="69957"/>
            <a:ext cx="10506075" cy="15335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BAC5FB-5B86-4E52-A29D-F057C2C5D3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2697" y="2707318"/>
            <a:ext cx="3084297" cy="265724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26ECF1E-4E12-44D4-A766-CF908E5561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90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503"/>
    </mc:Choice>
    <mc:Fallback xmlns="">
      <p:transition spd="slow" advTm="56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6</cp:revision>
  <dcterms:created xsi:type="dcterms:W3CDTF">2021-01-19T15:41:25Z</dcterms:created>
  <dcterms:modified xsi:type="dcterms:W3CDTF">2021-01-25T20:08:33Z</dcterms:modified>
</cp:coreProperties>
</file>