
<file path=[Content_Types].xml><?xml version="1.0" encoding="utf-8"?>
<Types xmlns="http://schemas.openxmlformats.org/package/2006/content-types">
  <Default Extension="png" ContentType="image/png"/>
  <Default Extension="m4a" ContentType="audio/mp4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ink/inkAction1.xml" ContentType="application/vnd.ms-office.inkAction+xml"/>
  <Override PartName="/ppt/ink/inkAction2.xml" ContentType="application/vnd.ms-office.inkAction+xml"/>
  <Override PartName="/ppt/ink/inkAction3.xml" ContentType="application/vnd.ms-office.inkAction+xml"/>
  <Override PartName="/ppt/ink/inkAction4.xml" ContentType="application/vnd.ms-office.inkAction+xml"/>
  <Override PartName="/ppt/ink/inkAction5.xml" ContentType="application/vnd.ms-office.inkAction+xml"/>
  <Override PartName="/ppt/ink/inkAction6.xml" ContentType="application/vnd.ms-office.inkAction+xml"/>
  <Override PartName="/ppt/ink/inkAction7.xml" ContentType="application/vnd.ms-office.inkAction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6" d="100"/>
          <a:sy n="86" d="100"/>
        </p:scale>
        <p:origin x="56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ink/inkAction1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6T13:32:41.590"/>
    </inkml:context>
    <inkml:brush xml:id="br0">
      <inkml:brushProperty name="width" value="0.05292" units="cm"/>
      <inkml:brushProperty name="height" value="0.05292" units="cm"/>
    </inkml:brush>
  </inkml:definitions>
  <iact:action type="add" startTime="2794">
    <iact:property name="dataType"/>
    <iact:actionData xml:id="d0">
      <inkml:trace xmlns:inkml="http://www.w3.org/2003/InkML" xml:id="stk0" contextRef="#ctx0" brushRef="#br0">1295 13196 815 0,'0'0'5'3,"0"0"-8"0,0 0 6 1,-11 15 26 0,11-15 10 0,0 0 3 0,0 0-5 0,0 0-21 0,0 0-16 0,0 0 11 0,0 0 42 0,0 0 33 0,0 0 22 1,0 0 28-2,0 0 5 3,0 0 2-3,0 0 7 1,0 0 25 0,0 0-18 1,0 0-7-2,0 0 2 1,0 0-41 0,0 0 11 0,0 0-2 0,0 0 4 0,0 0 14 0,0 0-5 0,0 0-18 0,0 0-5 0,0 0-6 0,0 11-22 0,0-11 17 0,0 0-12 0,0 0-13 0,0 0 3 0,0 0-19 0,0 0 0 0,0 0 7-1,0 0-10 2,0 0 10 0,0 0 12-2,0 0-25 1,0 0 18 0,0 0-10 1,0 0-21-2,0 0 14 1,0 0-10 0,0 0 11 0,0 0-1 0,0 0 1 0,0 0 0 0,0 0-3 0,0 0 4 0,0 0-4 13,0 0 4-16,0 0-3-1,0 0-4 1,0 0 19 3,0 0-22-3,0 0-11 3,0 0-1 0,0 0-29 0,11 0 15 0,-11 0-4 0,11 0 4 2,-11 0 3-4,14 0 5 2,-3 0-1 0,-11 0 9 1,15 0-12-3,-4 0-12 3,0 0 12-1,0 0-27 0,0 0 20 0,3 0-5 0,0 0-7 0,-2 0 15 0,5 0-8 0,-6 0 5 0,4 0 7 0,0 0-8 6,-1 0 9-10,-14 0 7 5,18 0-16-3,-3 0 1 10,-15 0-5-11,18 0-7-1,-4 0 7 11,-14 0 9-10,18 0-1-1,-18 0-7 4,20 0 15 7,-4 0-11-10,-16 0 3-1,17-12 13 15,-17 12-24-14,25 0-4-1,-12 0 4 2,-13 0-8 0,23 0 15 9,-23 0 17-11,22 0-12 0,-22 0 15 16,22-13-19-15,-22 13-8-1,25 0 4 0,-25 0-8 16,26 0 20-16,-26 0 16 1,25 0-20 0,-25 0 20 0,26 0-16 15,-26 0-20-15,28-14 20-1,-9 14-28 0,-19 0 16 14,25 0 8-13,-7 0 0-1,-18 0 0 0,26 0 1 16,-5 0-5-14,-3-12-8 0,-18 12 12-1,22 0-16-1,-3 0-4 10,-1 0 8-9,-18 0-12-1,23 0 16 4,-23 0 9 8,22 0-5-12,-22 0 8 0,20-15-7 17,-20 15-9-17,23 0 4 1,-23 0 13 0,20 0-25 0,-4 0 8 12,-16 0-8-9,19-12-12-4,-1 12 20 0,0 0 0 16,-2 0 9-14,-16 0-9-2,24-12 0 0,-3 12 4 0,-3 0 5 13,0 0-5-12,-3 0 17-1,3 0 9 14,-3-12-18-13,0 12 5-1,-15 0 0 0,22 0-29 16,-4 0 16-16,0 0-3 1,-18 0-9-1,22 0 8 16,-4 0-12-16,-1-14 4 1,-17 14 0 0,22 0 0 0,-4 0 4 12,-3 0 5-10,-15 0-22-3,22 0 9 0,-4 0 4 15,-18-13-8-14,23 13 12-1,-23 0 8 0,22 0-12 16,-22 0 0-15,22 0 25-1,-22 0-12 0,22 0-5 15,-4-12 9-14,-18 12-30-1,22 0 5 0,-22 0 8 14,25 0-4-13,-4 0 12-1,-21 0-16 0,22 0 0 17,-22 0 8-16,25-11-5 0,-25 11 9 0,23 0 13 0,-23 0-17 11,25 0 9-8,-25 0 7-4,26 0-12 0,-26 0 0 15,28 0-8-14,-28 0-8-1,26 0 8 0,-26 0 12 3,22 0-4 9,-22 0 5-12,0 0-14 1,25 0-3 14,-25 0 8-15,0 0-4 0,0 0 8 0,25 0 9 4,-25 0-17 8,0 0 4-11,24 0 8-1,-24-14-8 15,0 14 0-14,0 0 17-1,25 0-5 0,-25 0 14 16,0 0 16-13,0 0-17-3,0 0-4 0,0 0-8 0,0 0 0 3,0 0-13 1,0 0 12 0,0 0 1 1,0 0 0-2,0 0 4 1,0 0-17 1,0 0-9-1,0 0-3-1,0 0 12 1,0 0 4 0,0 0 9 2,0 0-5-4,0 0-16 2,0 0 25 0,0 0-22 2,0 0 1-4,0 0 17 2,0 0-30 0,0 0 21 0,0 0 0 0,0 0-12 0,0 0-1 0,0 0 18 0,0 0-22 0,0 0 9 0,0 0-13 0,0 0-51 1,0 0 1-1,0 0-50-1,0 0-20 1,0 0-19 0,0 0-31 2,0 0-2-4,0 0-28 2,0 0 7 2,0 0 10 2,0 0 7-8,0 0 46 3,0 0-18-1,0 0 8 2,0 0-15 1,0 0-55-1,0 0-9-1,0 0-89 2,0 0-143-1,0 0-131 0,0 0-162 0</inkml:trace>
    </iact:actionData>
  </iact:action>
  <iact:action type="add" startTime="5644">
    <iact:property name="dataType"/>
    <iact:actionData xml:id="d1">
      <inkml:trace xmlns:inkml="http://www.w3.org/2003/InkML" xml:id="stk1" contextRef="#ctx0" brushRef="#br0">5641 13197 836 0,'-11'0'18'3,"11"0"3"0,0 0 0 1,0 0 3 0,0 0-19 0,0 0 6 1,0 0 12-2,0 0 22 1,0 0 0 0,0 0 3 1,0 0 3-2,0 0 4 1,0 0 18 1,0 0 12-1,0 0 11 0,0 0-13 0,0 0 9 0,0 0 1 1,0 0 6-2,0 0 16 1,0 0-17 0,0 0 16 2,0 0-8-4,0 0-8 2,0 0 12 0,0 0-16 0,0 0-3 0,0 0-2 0,0 0-6-1,0 0-5 2,0 0-22-1,0 0-6 0,0 0-6 0,0 0-22 0,0 14 12 0,0-14 1 0,0 0-3 0,0 0 16 0,0 0-13 1,0 0 1-2,0 0-4 1,0 0 7 0,0 11 6 1,0-11-6-2,0 0 10 1,0 0-3 0,0 0 3 1,0 0 0-2,0 0-9 1,0 0 6 0,0 0-6 0,0 0-3 0,0 0-3 0,0 0-11 0,0 0 4 0,0 0 3 0,0 0-2 1,0 0-15-2,0 0 14 0,0 0 0 2,0 0 7-2,0 0 28 2,0 0-24-1,0 0 13 0,0 0 22 0,0 0-21 0,0 0-6 0,0 0-8 1,0 0-27-2,11 0 3 1,-11 0 10 0,11 0-10 2,-11 0 7-4,0 0-10 2,11 0 10 0,-11 0-3 0,0 0-1 0,0 0 5 0,14 0-5 0,-14 0-2 0,0 0-5 0,0 0 5 0,0 0-19 0,0 0 19 0,0 0-8 0,8 0 7 0,-8 0 0 0,0 0-7 0,11 0 4 0,-11 0 0-1,0 0 7 2,14 0-7-1,-14 0 10 0,14 0-10 0,-14 0 3 0,13 0 12 0,-13 0 3 1,11 0 7-2,-11 0 8 1,13 0-19 0,-13 0-10 0,0 0-8 0,12 0 0 0,-12 0 15 0,0 0-11 0,0 0 11 0,13 0-3 0,-13 0-8 0,0 0 22 0,0 0-15 0,11 0 5 0,-11 0-1 0,0 0-18-1,0 0 7 2,14 0 0-1,-14 0-8 0,0 0 16 0,13 0 11 1,-13 0-8-3,0 0 8 2,14 0-15 10,-14 0 4-10,15 0-15-4,-15 0 11 0,14 0 0 8,-14 0-23-8,15 0 27 20,-15 0-27-20,15 0 5 0,-15 0 14 0,18 0-19 4,-18 0 8 0,18 0 19-4,-18 0-23 4,17 0 4-1,-5 0 23 11,-12 0-27-12,18 0 8-2,-18 0 11 0,15 0-4 15,-15 0 16-13,17 0 7-2,-17-12-3 0,18 12-5 16,-18 0-3-15,16 0 0-1,-16 0-8 0,18 0 1 15,-18 0-9-14,21 0 1-1,-21 0 0 0,19 0-8 15,-19 0 11-15,18 0-11 0,-18 0 4 0,23 0-8 16,-23 0 0-15,20 0 12-1,-20 0 0 0,25 0-4 15,-25 0 11-14,26 0-19-1,-8 0-4 0,-18 0 24 4,25 0-35 8,-25 0 19-9,24-13 11-3,-3 13-11 0,-21 0 8 14,26 0 4-13,-26 0-20 0,25 0 12-1,-25 0 7 16,26 0-14-16,-26 0 14 1,25 0-7-1,-25 0 0 15,26 0 15-14,-26 0-7-1,25 0-4 0,-25 0 11 4,25-13-11 7,-25 13-5-10,25 0 1-1,-25 0-8 15,23 0 8-14,-23 0 8-1,24 0 7 0,-24 0 5 3,19 0-12 10,-19 0 0-10,22 0-4-3,-22 0-12 0,25 0 4 16,-25 0 4-15,22 0 3-1,-1-12 1 0,-21 12 4 15,22 0-12-15,-22 0-8 1,22 0 16-1,-4 0-4 14,-18 0 3-14,20 0 17 0,-20 0-12 0,18 0 7 17,-18-12 13-16,22 12-20-1,-6 0-8 0,-16 0 0 4,20 0-8 7,-2 0 11-10,-18 0-3-1,19 0-4 19,-19-12 4-18,21 12-7-1,-3 0 11 0,-18 0-4 0,19 0-12 15,-19 0 4-14,21 0 4-1,-21 0 0 0,19 0 4 3,-2 0 0 9,-17 0-4-11,19-13 0-1,-19 13 15 3,22 0-7 9,-4 0-4-11,-18 0 12-1,22 0-12 4,-4-12 4 7,-18 12 12-10,25 0-4-1,-7 0-8 15,0 0 4-14,-18 0-12-1,22 0-8 0,-2 0 0 16,-20-12 4-16,27 12 4 1,-7 0 4 0,-20 0 0 0,25 0-8 14,-5 0 0-13,-20 0 0-2,24-12 8 0,-24 12 0 3,22 0 4 9,-22 0 0-11,25 0-4-1,-25 0-4 16,22 0 0-13,-22 0-8-3,21 0 12 0,-21 0-8 0,0 0-8 12,22-13 12-12,-22 13 12 0,0 0-4 16,22 0 4-16,-22 0 12 0,0 0-36 0,0 0 24 17,0 0 8-14,0 0-16-3,0 0 16 0,0 0 8 0,0 0-16 3,0 0 0 2,0 0 0-2,0 0-24 2,0 0 8-2,0 0 8 1,0 0 4 0,0 0 0 1,0 0 13-2,0 0-13 1,0 0-8 0,0 0 8 2,0 0-17-4,0 0 5 2,0 0 4 1,0 0 4 0,0 0-4-3,0 0 4 2,0 0-4 0,0 0-8 0,0 0 16 1,0 0-4-1,0 0-8 0,0 0 0-1,0 0-16 2,0 0-12-2,0 0-36 1,0 0-31 0,0 0-66 1,0 0-79-2,0 0-95 1,0 0-119 0,0 0-137 1,0 0-176-2,0 0-219 1</inkml:trace>
    </iact:actionData>
  </iact:action>
  <iact:action type="add" startTime="8772">
    <iact:property name="dataType"/>
    <iact:actionData xml:id="d2">
      <inkml:trace xmlns:inkml="http://www.w3.org/2003/InkML" xml:id="stk2" contextRef="#ctx0" brushRef="#br0">9813 13111 1350 0,'0'0'-3'3,"0"0"-3"1,0 0 4-1,0 0-9 1,0 0 11 0,0 0 10 0,0 0-7 0,0 0 13 0,0 0-5 0,0 0-5 1,0 0 38-2,0 0 22 1,0 0 12 1,0 0 34 0,0 0-7-2,0 0 24 1,0 0 21 0,0 0 5 2,0 0 14-4,0 0 0 2,0 0-5 0,0 0-4 1,-19 0-10-2,19 0-17 1,0 0-8 0,0 0 1 0,0 0-9 0,0 0-25 0,-18 0 0 0,18 0-26 0,0 0-16 0,0 0 11 0,0 0-37 0,0 0-8 0,0 0 8 1,0 0-31-2,0 0 17 1,0 0 4 0,0 0-14 0,0 0 10 0,0 0 10 0,0 0-2 0,0 0 16 1,0 0 10-3,0 0-6 3,0 0 3-1,0 0 8 0,0 0 3-1,0 0-7 2,0 0 7-2,0 0-6 2,0 0-11-1,0 0 14 0,0 0 0 0,0 0 1 0,0 0 7 1,0 0-10-2,0 0-4 1,0 0-4 0,0 0-10 1,0 0 4-2,0 0-4 1,0 0-7 0,0 0-4 0,0 0 3-1,0 0-10 2,0 0-3-1,0 0 6 2,19 0-14-4,-19 0 4 2,0 0 11 0,0 0-4 0,18 0 7 0,-18 0-3 0,0 0-19 0,18 0 8 0,-18 0-11 0,0 0-1 0,20 0 16 0,-20 0-12 0,13 0 8 0,-13 0 7 0,0 0-11 0,0 0 14 0,18 0 1 0,-18 0-11 0,0 0 3 0,0 0-3 0,0 0-1 0,0 0 12 0,0 0 0 0,0 0 0 0,0 0-4 0,16 0-4 0,-16 0 1 0,0 0-8 0,0 0 7 2,0 0-3-4,18 0-4 2,-18 0 11 0,0 0 0-1,18 0 0 18,-18 0 0-20,0 0-7-1,15 0 0 0,-15 0-4 1,18 0 3 1,-18 0 12 2,14 0-11 0,-14 0 19 0,15 0-5 4,-15 0-21-7,14 0 10 4,-14 0-11-1,15 0-3-1,-15 0 14 9,14 0-7-11,-14 0-3-1,15 0 14 3,-15 0-7 9,18 0 3-12,-18 0 8 0,18 0-15 16,-7 0 15-15,-11 0 8-1,18 0-1 0,-18 0 8 15,15 0-7-15,-1 0-4 0,-14 0-8 0,15 0 1 17,-4 0-12-15,-11 0 0-1,14 0 4-1,1 0-8 0,-4 0 4 14,-11 0 15-13,18 0-15 0,-1 0 4-1,-5 0 11 16,4 0-34-15,-3 0 15-1,3 0 8 1,0 0-15 2,-1 0 18 8,3 0 1-10,0 0-5-1,-2 0-6 4,2 0 14 6,0 0-11-9,-3 0 4-1,0 0 27 16,3 0-20-16,0 0 5 0,0 0 6 0,0 0-22 16,0 0-3-15,0 0 3 0,0 0-8 0,0 0 0 0,0 0 16 12,-2 0-1-9,1 0-7-4,-2 0 8 0,3 0-19 13,-3 0 11-11,-15 0-4-2,22 0 0 0,-4 0 19 15,0 0-7-14,-18 0 3-1,23 0 0 0,-3 0-7 16,-20 0-8-15,22 0 4-1,-2 0 4 0,-20 0 4 3,25 0-4 9,-25 0 11-11,25 0-15-1,-25 0 4 15,24 0 8-14,-24 0-16-1,20 0 12 0,-20 0-8 16,0 0 0-13,22 0-8-3,-22 0 16 0,0 0-8 0,22 0-4 14,-22 0 23-13,21 0-19-1,-21 0 4 0,22 0 4 17,-22 0-19-16,22 0 11-1,-4 0-4 0,-18 0 0 4,22 0 15 7,-22 0-11-10,21 0 4-1,-21 0-4 16,19 0 4-13,-19 0-4-3,21 0 8 0,-21 0-4 0,19 0-12 12,-2 0 16-12,-17 0-8 0,19 0 0 16,-1 0 15-15,-2 0-7-1,1 0-8 0,-1 0 7 4,0 0-22 8,0 0 7-8,1 0 20-4,3 0-16 0,-4 0 19 15,2 0-11-14,0 0-23-1,2 0 23 0,-2 0-12 4,1 0 8 7,-2 0 8-11,1 0-16 0,0 0 20 15,-2 0-20-15,2 0 12 1,-1 0 8-1,1 0-24 16,-2 0 16-16,1 0-12 0,1 0 0 0,0 0 12 16,-1 0 4-15,-1 0 3-1,-1 0-11 0,1 0 0 16,-3 0-3-13,-13 0-1-3,22 0 8 0,-4 0-4 1,-2 0-12 13,-16 0 12-13,20 0 0-1,-2 0-8 0,-18 0 8 17,20 0-4-14,-20 0-3-3,21 0 7 0,-21 0 7 0,15 0-14 11,-15 0 14-10,0 0 1-1,0 0 0 16,0 0 3-16,20 0 1 0,-20 0-8 0,0 0 11 3,0 0-7 1,0 0 0 0,0 0-4 0,0 0-16 0,0 0 24 0,0 0-16 0,0 0 11 0,0 0 9 1,0 0-8-2,0 0 27 1,0 0 12 0,0 0-24 1,0 0 5-2,0 0-20 1,0 0-8 0,0 0 19 2,0 0 5-4,0 0-12 3,0 0 0-2,0 0 3 3,0 0-27-3,0 0 16 0,0 0-4 1,0 0 5 0,0 0 7 0,0 0-1 0,0 0-7 0,0 0-24 0,0 0 12 0,0 0-3 1,0 0 7-2,0 0 8 1,0 0 7 1,0 0-3-2,0 0-4 1,0 0 4 0,0 0-27 1,0 0 19-2,0 0-8 1,0 0 8 0,0 0 12 2,0 0-16-4,0 0 12 2,0 0-8 0,0 0-4 2,0 0-4-3,0 0 16 0,0 0-16 1,0 0 16 1,0 0 4 0,0 0-20-3,0 0 12 3,0 0-12-2,0 0 4 2,0 0 4-2,0 0 0 1,0 0 0 0,0 0-12 1,0 0 0-2,0 0 8 1,0 0-4 0,0 0 20 1,0 0-8-2,0 0-12 1,0 0 20 0,0 0-16 2,0 0-8-4,0 0 16 2,0 0-16 0,0 0 4 2,0 0 24-3,0 0-20 0,0 0 4 1,0 0 0 0,0 0-11 0,0 0 7 0,0 0-4 0,0 0 0 0,0 0 4 0,0 0 0 0,0 0 8 0,0 0 4 0,0 0-8 1,0 0 0-2,0 0 0 1,0 0-12 0,0 0 4 1,0 0 16-2,0 0-12 1,0 0 4 0,0 0-8 2,0 0-8-4,0 0 12 2,0 0 4 0,0 0 12 1,0 0 0-1,0 0-20-1,0 0 0 1,0 0-7 0,0 0-21 0,0 0 13 0,0 0-5 0,0 0-3 1,0 0 8-1,0 0-8-1,0 0 0 1,0 0-4 0,0 0 1 0,0 0-1 1,0 14-19-1,0-14-21 1,0 0-31-1,0 0-54-2,0 0-67 2,0 0-61 0,0 0-107 2,0 0-104-4,0 0-103 2,0 0-126 0,0 0-144 2</inkml:trace>
    </iact:actionData>
  </iact:action>
  <iact:action type="add" startTime="11508">
    <iact:property name="dataType"/>
    <iact:actionData xml:id="d3">
      <inkml:trace xmlns:inkml="http://www.w3.org/2003/InkML" xml:id="stk3" contextRef="#ctx0" brushRef="#br0">13949 13405 587 0,'0'0'5'4,"0"0"0"-2,0 0 21 2,0 6 5 1,0-6 8-2,0 0 7 1,0 0 4 0,0 0 5 1,0 0 13-2,0 0 27 1,0 0 2 1,0 0 26 0,0 0 0-2,0 0-11 1,0 0 22 0,0 0-7 0,0 0 9 0,0 0 11 0,0 0-11 0,0 0 21 0,0 0-5 0,0 0-1 0,0 0-1 0,0 0-30 0,0 0 8 0,0 0-24 0,0 0-22 0,0 0 1 0,0 0-21 2,0 0-1-4,0 0 4 2,0 0-19 0,0 0 3 1,0 0 20-2,0 0-16 1,0 0 0 0,0 0-17 1,0 0-22-2,12 0 12 1,-12 0 11 0,11 0-4 1,1 0 1-2,-12 0 3 1,11 0-23 0,0 0 10 0,-3 0-7 0,-8 0-7 0,16 0 27 0,-5 0-3 0,1 0 14 0,-3 0-3 0,4 0-7 0,-2 0 4 0,2 7-4 0,1-7 4 0,-3 0-4 0,4 0-6 0,-4 0-11 1,-11 0 7-2,21 0 3 6,-6 8 5-9,2-8-1 5,-17 0-7 10,16 0-6-14,1 0-8-1,-17 0 7 0,19 0 0 15,-19 0 1-15,22 0 7 0,-22 0-11 0,21 0-15 16,-21 0 12-15,22 0-19-1,-22 0 11 1,21 0 8 3,-21 0-8 8,16 0 11-9,-16 0 0-3,18 0-4 1,-18 0-10 1,14 0 7 10,-14 0-4-11,22 0-3-1,-6 0 21 3,0 0-25 9,-16 0 4-11,20 0 14-1,-7 0-25 4,1 0 21 8,-14 0 8-9,17 0-14-3,-3 0 2 0,-14 0 12 12,18 0-18-11,-3 0 10-1,-15 0 1 15,18 0-15-14,-7 0-4-1,-11 0 8 0,18 0-4 16,-7 0 4-13,-11 0 14-3,18 0-18 0,-7 0 8 0,-11 0-1 16,17 0-11-15,-5 0 4-1,2 0 4 0,-3 0 0 15,3 0 3-15,-2 0 0 0,2 0-3 0,1 0-1 17,-1 0 5-14,1 0-8-3,2 0 4 0,-5 0 3 0,6 0-7 12,0 0 11-11,0 0-4-1,0 0-7 15,-3 0 19-14,6 0-12-1,-2 0 1 0,2 0 3 16,-1 0-4-15,2 0 4 0,0 0 8-1,0 0-4 1,-1 0-8 19,1 0 4-20,3 0-7 0,-3 0 3 1,0 0 1 1,0 0-8-1,3 0-4 7,-3 0 12-7,3 0-5 3,0 0 9 8,-2 0 14-9,0 0-22-2,1 0 3-1,1 0-3 11,0 0-15-10,-1 0 3-1,1 0 4 15,-3 0 4-15,5 0 0 0,-3 0 23 0,-2 0-19 17,3 0-4-17,-3 0 0 0,0 0-8 0,3 0 1 4,-3 0 18 8,0 0-11-8,2 0-8-4,-2 0 20 0,0 0-20 15,-3 0 16-14,4 0 3-1,-3 0-11 0,1 0-4 15,-4 0 15-14,-4 0-22-1,5 0 15 0,-2 0 3 14,0 0-22-13,-1 0 19-1,1 0-4 0,-2 0-4 16,-2 0 8-16,2 0 4 0,-3 0-8 0,0 0 3 16,-11 0 5-15,18 0-4-1,-7 0-8 0,-11 0 8 16,18 0-12-12,-7 0-3-4,-11 0 15 0,14 0-8 0,-14 0 8 14,15 0 14-13,-15 0-25-1,11 0 7 0,-11 0 4 16,14 0-23-16,-14 0 19 0,11 0 4 1,-11 0-4 14,14 0 11-15,-14 0-11 0,12 0-4 0,-12 0-3 15,11 0 3-14,-11 0 11-1,0 0-7 0,14 0 12 16,-14 0-12-15,0 0-12-1,11 0 16 0,-11 0-11 5,0 0-1 6,0 0 23-8,0 0-4-3,0 0-7 0,0 0 11 3,0 0-11 1,0 0-12 0,0 0 12 1,0 0 0-2,0 0 7 1,0 0 4 0,0 0-4 2,0 0 1-4,0 0-9 2,0 0 9 0,0 0-1 1,0 0-4-2,0 0-14 1,0 0-23 0,0 0-8 2,0 0-36-4,0 0-38 2,0 0-60 0,0 0-73 0,0 0-66 0,0 0-87 0,0 0-78 0,0 0-81 0,0 0-75 0,0 0-53 0</inkml:trace>
    </iact:actionData>
  </iact:action>
  <iact:action type="add" startTime="14228">
    <iact:property name="dataType"/>
    <iact:actionData xml:id="d4">
      <inkml:trace xmlns:inkml="http://www.w3.org/2003/InkML" xml:id="stk4" contextRef="#ctx0" brushRef="#br0">18000 13253 2142 0,'0'0'8'3,"0"0"-2"1,0 0 6 0,0 0 5 0,0 0-11-1,0 0-8 3,0 0 10-3,0 0-2 0,0 0 24 1,0 0 32 0,0 0 16 0,0 0 36 1,0 0 10-1,0 0 33 0,0 0 13 0,0 0-6 0,0 0 11 0,0 0-4 0,0 0-24 0,0 0 15 0,0 0-35 0,0 0-19 0,0 0 1 0,0 0-23 0,0 0 11 0,0 0-6 0,0 0-14 1,0 0-10-2,0 0-7 1,0 0-21 0,0 0 0 1,0 0-7-2,0 0 0 1,0 0 12 0,0 0-15 1,0 0 11-2,0 0-11 1,0 0 0 0,0 0-4 1,0 0-3-2,0 0 18 1,0 0-26 0,0 0 19 0,0 0-7 0,0 0-26 0,0 0 22 0,0 0-7 0,12 0-8 1,-1 0 8-2,3 0-11 1,-3 0-4 0,3 0 11 1,0 0-4-2,-2 0-3 1,5 0 4 0,-2 0-8 1,0 0 0-2,1 0 3 1,2 0 8 0,-2 0-7 0,-1 0-8 4,1 0 15-6,2 0-18 4,-3 0 3-6,1 0 16 17,0 0-16-16,-1 0 4-1,0 0 0 0,-1 0 4 16,1 0-8-13,-1 0 11-3,1 0 0 0,-1 0-14 1,1 0 11 12,-1 0-15-12,0 0 4-1,-2 0 7 0,2 0 0 16,-3 0 0-15,4 0 7-1,-4 0-11 0,2 0 0 17,-1 0 8-17,2-10-15 1,0 10 15 1,-2 0-8-2,2 0 0 11,0 0 15-11,-1 0-14 0,0 0 10 17,-13 0-3-17,20 0-15 0,-4 0 18 0,-3 0-18 17,1 0 4-14,-3-11 10-3,-11 11-18 0,22 0 23 0,-6 0-8 13,-16 0-11-9,20 0 11-4,1 0-4 2,-21 0 4 0,19 0 4 8,-4 0-1-9,-15 0-3-1,18 0 0 16,0 0 4-15,-18 0 0-1,18 0-4 0,-18 0 7 4,21 0 1 7,-21-10-4-10,15 10 3-1,-15 0-3 15,0 0 3-15,15 0 8 0,-15 0-4 0,18 0 4 16,-18 0-8-15,21 0 4-1,-3-10-3 0,-1 10-8 16,-4 0 19-12,5 0-16-4,0 0-6 0,0 0 14 0,0 0-19 15,0 0 5-14,-1 0 14-1,1 0-7 0,0 0-1 4,0-10 9 7,2 10-1-10,-2 0 0-1,2 0 0 15,1 0-3-15,-3 0-8 1,1 0 4-1,3 0-1 16,-1 0 5-13,-2 0 11-3,2 0-12 0,-2 0-3 0,-1 0 11 12,3 0-19-11,-2 0 12-1,-1 0-1 16,3 0-3-12,-4 0 0-4,3 0 22 0,-2 0-3 0,0 0-8 12,0 0 16-9,0 0-35-3,-1 0 12 0,1 0-1 15,0 0 1-14,0 0-4-1,0-13 0 0,3 13-12 16,-5 0-7-15,2 0 30-1,-1 0-23 0,1 0 8 14,-2 0 12-14,1 0-24 0,-2 0 12 0,0 0 4 17,-15 0-12-16,22 0 1-1,-5 0 18 0,-17 0-19 16,19 0 8-13,-19 0 4-3,18 0-11 0,-18 0 18 0,16 0-3 13,-16 0-8-10,0 0 0-3,18 0 4 0,-18 0-8 16,0 0 0-15,0 0 8-1,18 0-12 0,-18 0 4 15,0 0 8-14,0 0-11-1,0 0 7 0,20 0 7 3,-20 0-11 8,0 0 4-10,0 0 12-1,0 0-12 20,0 0 11-20,0 0 20 0,0 0-20 0,0 0 4 1,0 0 1 2,0 0-20 0,0 0 8 1,0 0 3 1,0 0 1-2,0 0-4 1,0 0 3 0,0 0-14 1,0 0-1-2,0 0-26 1,0 0-42 0,0 0-48 1,0 0-66-2,0 0-80 1,0-9-77 1,0 9-104-1,0 0-149-1,0 0-107 2,0 0-167-2</inkml:trace>
    </iact:actionData>
  </iact:action>
  <iact:action type="add" startTime="16870">
    <iact:property name="dataType"/>
    <iact:actionData xml:id="d5">
      <inkml:trace xmlns:inkml="http://www.w3.org/2003/InkML" xml:id="stk5" contextRef="#ctx0" brushRef="#br0">22565 13171 496 0,'0'0'15'3,"0"0"20"1,0 0 14 0,0 0 28-1,0 0 11 1,0 0-10 0,0 0 22 1,0 0 1-2,0 0-1 1,0 0 24 0,0 0-7 1,0 0 7-1,0 0 7 0,0 0 2 0,0 0 24 0,0 0 9 0,0 0 10 0,0 0 15-1,0 0-19 2,0 0 3-1,0 0-11 0,0 0-19 0,0 0-8 0,0 0-22 0,0 0-11 0,0 0-16 0,0 0-9 0,0 0-13 0,0 0-9 0,0 0 3 0,0 0-17 0,0 0-12 1,0 0 2 14,0 0-19-19,0 0 3 0,0 0 27 1,0 0-13-1,0 0 27 3,0 0 14 0,0 0-10 2,0 0 18-1,0 0-3-1,0 0-4 2,0 0-9-2,0 0 6 2,0 0-9-1,0 0-14 0,0 0-4 0,0 0-18 0,0 0-14-1,0 0 3 2,0 0 0-1,0 0-6 0,0 0-1 0,0 0 0 0,0 0-7 0,0 0-4 1,0 0 15-2,0 0-14 1,0 0 3 0,0 0 11 2,0 0-8-4,0 0 23 2,0 0 14 0,0 0-8 0,0 0 1 0,0 0-7 0,0 0-8 0,0 0-7 0,11 0-3 0,-11 0-5 0,0 0-6 0,12 0 14 0,-1 0-15 0,-11 0 8 0,14 0 3 0,0 0-7 0,-3 0 11 1,3 0-4-3,-3 0 8 3,0 0-11-1,-3 0-4 1,8 0 7-2,-5 0-11 1,2 0 15 0,1 0-7 1,-3 10-11-2,3-10 0 1,-1 0-1 0,0 0 12 6,1 0 7-9,-3 0-4 2,2 0 0 4,-2 0 12-7,0 0-11 16,0 0 14-15,1 0 4-1,0 8 0 0,-1-8 11 17,-3 0-3-15,-8 0-8-2,15 0-11 0,-4 0 0 0,2 0 4 16,-13 0 15-16,16 0-8 0,-5 0-3 1,3 0-8 14,-14 0-23-14,21 0 5-1,-9 0 6 0,2 0-3 14,-3 0 4-13,0 0 12-1,3 0-13 0,-14 0-3 16,15 0 0-15,3 0 12-1,-4 0-20 0,-14 0 5 15,19 0 10-14,-3 0-22-1,-3 0 19 0,3 0-1 16,-16 0-10-13,23 0 7-3,-6 0 7 0,-1 0-7 0,2 0 4 16,-18 0-4-15,23 0-7-1,-4 0 3 0,2 0 19 15,-3 0-7-14,-18 0 7-1,26 0 15 0,-4 0-26 15,-22 0 8-14,28 0-1-1,-6 0-11 0,-4 0 0 15,-2 0 12-15,2 0-9 0,-1 0-6 0,1 0 22 16,1 0-23-16,2 0 8 0,-4 0 3 0,6 0-7 17,-4 0 11-17,4 0-11 1,-3 0 12 0,2 0-12 1,-2 0 4 10,3 0 7-12,-3 0-7 0,0 0-4 2,-3 0 4 14,7 0 0-16,-5 0-8 0,2 0 8 0,-2 0-4 17,2 0-12-16,-2 0 12-1,2 0 8 0,-2 0-16 15,2 0 12-14,-3 0-4-1,-1 0-7 0,3 0 11 4,-2 0-1 7,0 0-10-11,0 0 10 0,-5 0 1 16,5 0-4-15,-2 0 12-1,-1 0-12 0,-1 0-4 16,1 0-4-12,1 0 0-4,-3 0 8 0,0 0 4 0,4 0 0 15,-5 0 8-14,-12 0-12 0,23 0-4 1,-7 0 0-2,-1 0 0 12,-15 0-4-10,22 0 4-1,-5 0 1 0,-1 0 3 11,-16 0 4-11,24 0-8 1,-2 0 15 1,-4 0-7 6,-18 0 0-9,23 0 8 0,-5 0-12 17,-18 0-16-16,28 0 8-1,-11 0 5 0,-17 0-5 4,24 0 12 8,-24 0 0-9,23 0-8-3,-23 0 4 0,24 0-4 16,-24 0 4-15,23 0 4-1,-23 0-4 0,25 0 19 16,-6 0-11-14,-19 0-12-1,23-8 12-1,-6 8-16 0,-17 0 0 12,23 0 20-12,-23 0-20 0,18 0 8 15,-18 0 4-14,16 0-12-1,-16 0 12 0,0 0 0 17,15 0-8-16,-15 0 20 0,0 0-4 0,0 0-5-1,0 0 24 3,15 0-27 2,-15 0 4 0,0 0 3-2,0 0-26 0,0 0 19 2,0 0 3-1,0 0-10 0,0 0 10-1,0 0-3 1,0 0 0 0,0 0 0 2,0 0 4-4,0 0-12 2,0 0-4 0,0 0 12 2,0 0-16-4,0 0 12 2,0 0 0 0,0 0-7 0,0 0 11 1,18 0 7-1,-18 0-7 4,0 0 0-8,0 0-4 4,0 0-8 0,0 0 12-1,0 0 11 1,0 0-3 0,0 0 3 0,0 0 1 0,0 0-28 0,0 0 9 1,0 0-13-2,0 0-23 1,0 0-37 0,0 0-54 2,0 0-106-4,0 0-149 2,0-9-169 0,0 9-267 2,0 0-277-3</inkml:trace>
    </iact:actionData>
  </iact:action>
  <iact:action type="add" startTime="19666">
    <iact:property name="dataType"/>
    <iact:actionData xml:id="d6">
      <inkml:trace xmlns:inkml="http://www.w3.org/2003/InkML" xml:id="stk6" contextRef="#ctx0" brushRef="#br0">26531 13043 825 0,'0'0'21'4,"0"0"2"-2,0 0 12 3,0 0 12-2,0 0-7 1,0 0 2 0,0 0 4 1,0 0-6-2,0 0 6 1,0 0 16 1,0 0 0 0,0 0 18-2,0 0 5 0,0 0 7 2,0 0 3 1,0 0 0-4,0 0 11 2,0 0 0 0,0 0 13 0,0 0 3 0,0 0-1 0,0 0-2 0,0 0-1 0,0 0 0 0,0 0-1 0,0 0 14 0,0 0-19 0,0 0 2 1,0 0-12-2,0 0-19 1,0 0 1 0,0 0-25 0,0 0 16-1,0 0-26 2,0-1 7-1,0 1-10 1,0 0-20-2,0-2 11 1,0 2 0 0,0 0 17 1,0 0-4-2,0 0 11 1,0 0-7 0,14 0 1 0,-14 0 0 0,11 0-18 0,-11 0-6 0,15 0 0 0,-1 0-10 0,-14 0 3 0,18 0 4 0,-3 0-17 0,2 0 17 0,-2 0-7 0,-15 0-14 0,19 0 10 0,-1 0-20 1,-1 0 6-2,-17 0 18 1,19 0-7 0,-4 0 11 1,-15 0-4-2,21 0 3 6,-21 0-6-9,19 4 0 4,-19-4 3 12,21 0-14-15,-21 0 18-1,15 0-11 0,-15 0 0 4,0 0 8 7,23 0-1-10,-23 0-3-1,18 0-4 16,-18 0 0-13,20 0-10-3,-7 0 3 0,-13 0 7 0,20 0-10 13,-2 0 3-10,0 0-7-3,-5 0 0 0,-2 0 3 16,-11 0 1-16,21 0 11 0,-6 0-12 1,-4 0 8 15,6 0 4-13,-17 0-12-3,16 0 5 0,-2 6 6 0,0-6-3 12,-2 0 7-11,1 0 14-1,-13 0-6 15,16 0 7-15,2 0 3 0,-4 0-18 1,1 0-3 15,2 0-12-13,-5 0-6-3,6 0 3 0,-2 0 3 1,2 0 1 11,-2 0 0-9,-1 0-1-3,1 0 5 0,2 0-5 16,-3 0 9-16,3 0-1 0,-2 0-15 0,2 0 4 16,-1 0 7-15,1 0-7-1,0 0 8 0,0 0 14 15,0 0-26-14,0 0 11-1,-3 0-3 0,6 0-19 15,-3 0 26-15,0 0 0 0,-2 0 11 0,1 0-7 16,-2 0-11-15,0 0 3-1,3 0-7 0,-3 0 8 4,3 0 14 8,-1 0-11-9,1 0-7-3,-1 0 18 1,-1 0-22 14,2 0 8-15,-3 0 14 0,1 0-26 1,-16 0 12 15,25 0 3-15,-6 0-11 0,-1 0 15 0,-18 0-8-1,29 0-10 11,-7 0 3-10,-22 0-12-1,25 0 16 16,-4 0 4-16,-21 0-1 0,23 0 1 1,-2 0-8 17,-21 0 3-17,25 0 9-1,-7 0-9 0,1 0 9 4,-4 0-12-4,3 0-8 9,-18 0 19-6,22 0-18-2,2 0 18 11,-7 0-11-10,1 0 4-2,-1 0 11 0,0 0-19 16,0 0 8-15,1 0 3-1,-2 0-7 0,-3 0 4 15,3 0 11-14,-3 0-22-1,-13 0 7 0,18 0 3 16,-3 0-10-15,-1 0 7-1,-14 0-8 0,18 0 8 15,-4 0-11-14,-3 0 0-1,-11 0 22 0,15 0-15 16,-1 0 16-13,-14 0 6-3,18 0-29 0,-7 0 7 0,-11 0 1 14,15 0 3-12,-1 0 3-2,-14 0 5 0,12 0-8 16,5 0-4-15,-5 0 4-1,-1 0 11 1,-11 0-7 2,18 0-11 7,-1 0 7-9,-6 0-4-1,1 0 0 16,2 0 8-15,0 0 3-1,-2 0-14 0,-12 0 7 15,18 0 11-14,-2 0-15-1,0 0 1 0,-1 0 6 4,-1 0-18 7,2 0 12-10,-1 0 10-1,-1 0-7 16,-1 0 4-12,-13 0-8-4,20 0-7 0,-5 0 3 0,-15 0 8 14,18 0 12-13,-18 0-5-1,17 0 1 0,-17 0-8 16,0 0 0-15,15 0-4-1,-15 0 0 0,0 0 19 14,0 0-19-13,0 0 8-1,0 0-4 0,0 0-15 3,0 0 19 1,0 0 22 0,0 0-14 1,0 0 10 0,0 0-11-3,0 0-30 2,0 0 23 0,0 0-15 1,0 0 3-2,0 0 12 1,0 0-11 0,0 0-16 1,0 0-14-2,0 0-38 1,0 0-62 0,0 0-73 1,0 0-100-2,0 0-99 1,0 0-114 0,0 0-98 2,0 0-76-4,0 0-83 2</inkml:trace>
    </iact:actionData>
  </iact:action>
  <iact:action type="add" startTime="22462">
    <iact:property name="dataType"/>
    <iact:actionData xml:id="d7">
      <inkml:trace xmlns:inkml="http://www.w3.org/2003/InkML" xml:id="stk7" contextRef="#ctx0" brushRef="#br0">30646 13122 1025 0,'0'0'24'3,"0"0"8"0,0 0 6 2,0 0 0-1,0 0-28-1,0 0-7 1,0 0 5 1,0 0-5-2,0 0 18 1,0 0 20 1,0 0 0-1,0 0 30 0,0 0 11 0,0 0 7 0,0 0 14 1,0 0 13-2,0 0 18 1,0 0 7 0,0 0 2 0,0 0 1 0,0 0-19 0,0 0-20 0,0 0 5-1,0 0-15 2,0 0-18-1,0 0 19 0,0 0-27 0,0 0-3 0,0 0-3 0,0-8-9 0,0 8-3 0,0-5-9 0,0 5 6 0,0 0-16-1,0 0 7 2,0-3-7 0,0 3-3-2,0 0 1 1,0 0-4 0,0 0-4 2,0 0-15-4,0 0 3 3,0 0 6-2,13 0 4 1,-13 0 23 1,11 0-13-2,3 0 3 1,-6 0-14 0,3 0 1 0,0 0 14 0,2 0-14 0,-2 0 33 0,1 0-26 1,2 0-3-2,0 0 9 1,-3 0-19 0,1 0 6 0,2 0 0 0,0 0-3 0,-2 0 0 0,2 0 10 8,0 0-3-12,-3 0-7 1,0 0 4 3,3 0 3-2,-2 0 7 3,0 0 0 8,4 0-11-13,-5 0-2 0,2 0-18 16,3 0 7-15,-5 0 10-1,4 0 0 0,1 0 7 15,-2 0 4-14,1 0-17-1,0 0-1 0,2 0 1 16,1-7-15-15,0 7 11 0,-2 0-3 0,5 0-8-1,0 0 18 13,-5 0-3-10,2 0 3-3,3 0-7 0,-2 0-11 16,3 0 1-15,2 0-8-1,-8 0 8 0,8 0 17 15,-2 0-4-14,-3 0 4-1,6 0 0 0,0 0-21 16,-3 0 11-15,3 0-4 0,-1 0 3 0,3 0 4-1,-3 0 4 12,1 0 3-12,-3 0 3 0,6 0-17 17,-6 0 11-17,3 0-11 1,-2 0 7 0,-1 3 24 0,6-3-20 12,-6 0 7-10,0 0 0-3,0 0-8 0,0 0 1 15,1 0 3-14,-1 0 4-1,1 0 0 0,-1 0 3 15,0 0-3-14,1 0-11-1,-1 0-3 0,0 0 3 16,0 0 0-15,0 0 0-1,2 0 3 0,-2 0-10 4,-3 0 4 8,3 0 0-9,0 0-4-3,2 0 4 0,-2 0-8 12,-3 0 7-11,3 0 1-1,2 0-4 16,-2 0 11-13,0 0-15-3,-2-3 4 0,2 3 0 0,3 0-14 20,-3-3 14-20,0 3-4 0,1-1 4 1,-3 1 15 1,0 0-8-2,3 0-3 9,-1 0-1-8,-4 0-10 2,4 0 7 9,-3 0 4-11,2-2 3-1,-2 2 11 4,-1 0-15 7,3 0-3-10,-2 0-3-1,-1 0-8 3,-2 0 11 9,0 0 7-11,2 0-3-1,-5 0-1 16,3 0 1-13,-3 0-11-3,-2 0 7 0,0 0 0 0,0 0-4 16,1 0 8-15,-12 0-4-1,11 0 7 0,-11 0-3 15,11 0-1-15,-11 0-3 0,0 0-7 1,11 0 3 2,-11 0 8 9,0 0 7-11,0 0-4-1,0 0 15 3,0 0-8 0,0 0-17 1,0 0 21 1,0 0-15-2,0 0 4 1,0 0 19 0,0 0-15 0,0 0-7 1,0 0 17-2,0 0-6 1,0 0-8 0,0 0 15 1,0 0-22-2,0 0 0 1,0 0 14 0,0 0-6 1,0 0-5-2,0 0 1 1,0 0-15 0,0 0 0 2,0 0-32-4,0 0-26 2,0 0-64 0,0 0-82 2,0 0-76-4,0 0-131 2,0 0-128 0,0 0-146 2,0 0-194-4</inkml:trace>
    </iact:actionData>
  </iact:action>
</iact:actions>
</file>

<file path=ppt/ink/inkAction2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6T13:34:30.774"/>
    </inkml:context>
    <inkml:brush xml:id="br0">
      <inkml:brushProperty name="width" value="0.05292" units="cm"/>
      <inkml:brushProperty name="height" value="0.05292" units="cm"/>
    </inkml:brush>
  </inkml:definitions>
  <iact:action type="add" startTime="2947">
    <iact:property name="dataType"/>
    <iact:actionData xml:id="d0">
      <inkml:trace xmlns:inkml="http://www.w3.org/2003/InkML" xml:id="stk0" contextRef="#ctx0" brushRef="#br0">1658 12983 374 0,'0'5'5'13,"0"-5"15"-13,0 0 8 0,0 0 12 3,0 0 6 0,0 0 10 1,0 0 11 0,0 0-8 1,0 0 3-2,0 0-7 2,0 0 2-2,0 0 17 1,0 0 8 0,0 0 26 1,0 0 0 0,0 0 6-3,0 0 7 3,0 0-18 0,0 0 9-2,0 0-4 1,0 0-14-1,0 0 1 2,0 0-8-2,0 0 9 1,0 0 13 1,0 0-8-2,0 0 23 1,0 0-25 0,0 11 8 1,0-11 1 0,0 0-31-2,0 0 17 1,0 0-25 1,0 0 7-2,0 0-9 0,0 0-3 3,0 0 10-4,0 0-12 3,0 0-4-2,0 0-12 1,0 0-17 0,0 0-19 2,0 0 16-4,0 0-3 2,0 0-3 1,0 0 9-1,0 0-9-1,0 0-17 2,0 0 14-1,0 0-7-1,0 0-10 1,0 0 13 0,0 0 4 1,0 0 3-2,0 0 7 2,0 0 9-1,12 0-2 0,-12 0 10 0,11 0-4 1,-11 0-6-3,13 0-14 3,-13 0-3-1,16 0 0-1,-3 0-7 1,-2 0 11 0,2 0-15 0,1 0 5 2,0 0-4-4,-14 0 0 3,19 0 3-2,-1 0 4 2,-1 0-8-1,-2 0 1 0,-15 0 3 1,19 0-10-3,-5 0 24 8,-14 0-6-10,15 0-11 5,-1 0 6 10,-14 0-13-15,15-4-3 1,-1 4 13-1,1 0-3 6,-4 0 4-6,3 0 6 3,0 0 11 1,-2 0-1 1,5-5 12-2,-5 5-4 2,5 0-7-2,-2-4 0 1,-1 4 3 1,1 0 8-2,0 0-15 1,-1-3-3 1,-1 3-6-3,1 0-15 3,-3 0 10-1,2-5 1 1,-1 5-4-1,-1 0 7 0,0 0-3 0,3 0 7 0,-6-5-4-1,3 5 8 2,0 0 6-1,-1 0-3-1,-2 0-7 2,3-7-7-1,-4 7-4 2,3 0-7-4,-2 0 7 3,0 0 4-2,2 0-4 0,-2 0-3 2,-1 0 7-2,4 0-11 1,-1 0 3 1,1 0 1-2,0 0-1 2,0 0-3-1,0 0-7 0,3 0 14 0,-2 0-10 0,2 0 3 0,-3 0 14 1,0 0-6 0,4 0-1-2,-5 0 11-1,5 0-11 3,-1 0 0 0,-3 0 1-2,4 0-5 1,-1 0-3-1,2 0 4 2,-1 0 14-1,1 0-7-1,0 0-4 2,2 0 11-1,1 0-18-1,-1 0 0 1,0 0 15 0,3 0-15 1,-3 0 3-1,1 0 8-1,3 0-3 1,-4 0-12 0,4 0 0 0,-4 0 15 1,3 0-15-2,-3 0 19 1,-3 0-15 2,3 0-14-3,-3 0 14 1,3 0-8 0,-18 0 19 0,22 0-11 1,-4 0 0 0,-18 0-7-2,18 0-4 4,-18 0 4-6,0 0 7 3,20 0-4 0,-20 0-3 1,0 0 11-3,16 0-8 2,-16 0 18 0,0 0 8-1,15 0-7 3,-15 0-8 2,18 0-3-8,-18 0 7 8,18 0-8-8,-2 0 5 8,-1 0-1-8,-1 0-11 5,1 0 1-2,-1 0 10 5,-14 0-14-8,20 0-4 7,-4 0 18-6,-1 0-11 3,-1 0 8-2,-14 0 11 2,12 0-19 1,-12 0 0-1,14 0 8-1,-14 0 0 1,0 0 10 0,0 0 5 0,0 0 3 0,0 0-11 0,0 0 0 0,0 0 4 0,0 0-12 0,0 0 1 0,0 0 0 0,0 0-8 1,0 0 4-1,0 0 0 0,0 0 11 0,0 0-7 0,0 0 0 0,0 0 14 0,0 0-14 0,0 0 11 0,0 0 3 0,0 0-10-1,0 0 3 2,0 0 0-1,0 0 8 0,0 0-12 1,0 0 1-2,0 0 7 1,0 0-15 1,0 0 0-2,0 0 3 1,0 0-3 0,0 0 0 1,0 0 12-3,0 0-16 3,0 0 0-1,0 0 0 0,0 0 8 0,0 0 0 0,0 0-8 0,0 0 4 0,0 0-4-1,0 0 1 2,0 0 6-1,0 0-6 0,0 0-5 0,0 0 1 0,0 0-23 0,0 0 0 1,0 0-33-2,0 0-47 0,0 0-28 2,0 0-45-1,0-6-40 1,0 6 0-2,0 0-31 1,0 0-21 0,0 0-13 0,0 0-38 0,18 0-43-1,-18 0-37 1,0 0-121 1</inkml:trace>
    </iact:actionData>
  </iact:action>
  <iact:action type="add" startTime="5274">
    <iact:property name="dataType"/>
    <iact:actionData xml:id="d1">
      <inkml:trace xmlns:inkml="http://www.w3.org/2003/InkML" xml:id="stk1" contextRef="#ctx0" brushRef="#br0">5154 13166 1660 0,'0'0'22'2,"0"0"35"2,0 0 23 0,0 0 25 0,0 0-18 0,0 0-18 0,0 0-8 0,0 0 4 1,0 0 21-2,0 0 3 1,0 0 16 0,0 17 11 0,0-17-13 0,0 0 5-1,0 0-6 2,0 0-14 0,0 0 6-1,0 0-8 0,0 0-9 1,0 0-6-3,0 0-3 3,0 0-7 0,0 0-2-3,0 0-3 3,0 0-10-1,0 0-7-1,0 0 11 2,0 13-17-1,0-13-7 0,0 0 8-1,0 0-4 1,0 0 0 0,0 0 11 0,0 0-4 0,0 0-17 2,0 0 18-4,0 0-1 3,0 0 4 0,0 0 14-3,0 0-10 4,0 0 3-4,0 0 4 3,0 0-17-1,0 0 3 1,0 0-13-3,0 0-8 2,0 0 8 0,0 0-11 2,0 0 7-4,0 0-4 2,0 0-3 1,17 0-3-2,-17 0-4 1,15 11-4 0,-15-11 4 0,15 0 8 1,-15 0-12-2,18 0 15 1,0 0 0 0,-18 0-1 0,18 0 12 1,-18 0-4-1,21 0-18 0,-21 0 11 0,17 0-4-1,-17 0-14 3,0 0 18-4,18 0-4 2,-18 0-7 1,0 0 11-1,16 0 4-1,-16 0-11 2,0 0 7-2,0 0 11 2,15 0-26-2,-15 0 15 1,0 0 0 1,0 0-10-2,18 0 14 7,-18 0-19-10,13 0 16 7,-13 0-16-7,16 0-3 5,-16 0 15-3,16 0-12 4,-16 0-6 2,15 0 14-7,-15 0-11 3,18 0 0-2,-18 0 10 2,18 0 5 1,-18 0-15 0,18 0-8-2,-7 0 34 4,-11 0-29-6,18 0 17 2,-3 0 4 5,-15 0-25-8,18 0 14 7,-4 0-7-6,-3 0 11 5,0 0-11-4,-11 0-3 3,18 0 10-2,-4 0-14 5,-14 0 7-7,15 0 7 2,-4 0-7 2,-11 0 11 0,15 0-3-3,-15 0 3 2,14 0 3 1,-14 0-14-1,14 0 15-1,-14 0-15 2,0 0-8-3,11 0 19 4,-11 0-11-2,0 0 8-1,12 0 6 2,-12 0-6-3,0 0-8 3,0 0 7-1,12 0-7 1,-12 0 4 0,0 0 4-2,11 0-8 0,-11 0 15 1,0 0-12 0,16 0 5 0,-5 0 3 0,-11 0-11 1,15 0 7-2,-3 0-3 2,-12 0 0-2,15 0-8 1,-15 0 4 0,14 0 11 1,-14 0-11 0,15 0 4-2,-4 0-4 1,3 0-4 4,-3 0 0-7,-11 0 4 6,18 0 8-6,-3 0-12 3,-4 0 11-1,6 0 16 4,-5 0-16-6,2 0 8 6,0 0 0-7,-3 0-15 6,1 0 0-4,-12 0 0 3,18 0 8-2,-4 0-1 1,-14 0 4 4,18 0 1-8,-4 0-5 5,-14 0 4 3,15 0-3-7,-15 0 14 1,15 0-10 1,-15 0-5 1,18 0 4 1,-18 0-7-2,18 0-4 1,-18 0 0 0,18 0 15 0,-3 0-26 1,-15 0 18-2,18 0-3 2,-18 0-11-2,18 0 18 2,0 0-15-1,-18 0 8-1,16 0 0 2,-16 0-8-2,20 0 23 2,-20 0-15-2,22 0-1 2,-22 0 5-1,22 0-16 0,-22 0 16-1,27 0-8 2,-27 0 19-1,25 0-16 0,-25 0-6-1,22 0 10 1,-22 0-18 1,22 0 11-1,-22 0 4-1,0 0-1 1,22 0 1 1,-22 0-4-2,0 0 16 1,0 0-16 1,21 0 0-2,-21 0 15 2,0 0-19-1,0 0 16 0,0 0-5 1,22 0-7-2,-22 0 8 1,18 0-23 0,-18 0 22 0,22 0-14 1,-22 0-1-1,25 0 27-2,-25 0-23 4,22 0 4-4,-22 0 4 2,22 0-4 1,-22 0 8-2,21-15-8 2,-21 15 4-2,19 0-8 2,-19 0 0-3,18 0 19 4,-18 0-15-3,18 0-4 2,-18 0-3-2,18 0 7 1,-18 0 3 0,18 0 1 0,-18 0 4 0,20 0-12 2,-5 0-3-2,-15 0 14 0,20 0-3-1,-4 0-4 1,-16 0 0 0,20 0 4 0,-4 0-4 1,-16 0 4-2,18-16 11 0,-18 16-19 1,18 0 12 0,-18 0-4 1,18 0-1-1,-18 0-10-1,18 0-1 2,-18 0 16-2,19 0-20 2,-5 0 20-1,-14 0-12 0,18 0 0 0,-3 0 8-1,-15 0-11 1,18 0 22 1,-18 0-23-2,18 0 8 2,-3 0 19 0,-15 0-30-2,15 0 11 0,-15 0 4 1,14 0-8 1,-14 0 15-2,0 0-7 1,15 0 0 0,-15 0-16 0,0 0 9 0,14 0 7 1,-14 0-8-2,0 0 12 1,0 0-16 0,15-13 12 1,-15 13-4-3,0 0-4 3,14 0 23 0,-14 0-19-2,0 0 15 1,0 0 4 0,15 0 0 1,-15 0 0-1,0 0 8 0,0 0 1 0,0 0-21-1,14 0 20 2,-14 0-3-1,0 0 15 1,0 0 0-3,0 0-12 3,0 0 0-1,0 0-27 1,15 0 12-2,-15 0-5 1,0 0-7-1,0 0 12 1,0 0-4 0,0 0 0 0,0 0 0 1,0 0-4-2,0 0-24 1,0 0 1 1,0 0-63-2,0 0-49 2,0 0-52-1,0 0-98 0,0 0-69 0,0 0-73-1,0 0-71 3,0 0-143-3,0 0-34 2,0-15-31-2</inkml:trace>
    </iact:actionData>
  </iact:action>
  <iact:action type="add" startTime="7998">
    <iact:property name="dataType"/>
    <iact:actionData xml:id="d2">
      <inkml:trace xmlns:inkml="http://www.w3.org/2003/InkML" xml:id="stk2" contextRef="#ctx0" brushRef="#br0">10159 13199 763 0,'0'12'-6'2,"0"-12"6"1,0 0-2 0,0 0-1 1,0 0 0 0,-11 0 3 0,11 0-2 0,0 0-11 0,0 0 18 0,0 0-8 0,0 0 1 0,0 0 12 1,0 0-12-2,0 0 4 2,0 0 9-2,0 0 9 1,0 0 25 0,0 0-9 1,0 0 22-2,0 0 14 3,0 0-25-3,0 0 36 1,0 0-5-1,0 0-7 1,0 0 8 1,0 0 3-2,0 0-4 2,0 0-14-1,0 0 5 0,0 0-10 0,0 0 1-1,0 0 8 1,0 0 4 1,0 0-9-1,0 0 6-1,0 0 7 1,0 0 6 2,0 0 0-3,0 0-2 0,0 0-5 2,0 0-3-1,0 0-9 0,0 0-8 0,0 0 3 0,0 0-6 1,0 0 7-3,0 0-10 3,0 0-15 0,0 0-6-3,0 0 10 2,0 0-1 1,0 0 10-1,0 0 0 0,0 0-9 1,0 0-3-3,0 0 0 3,-14 0-6-2,14 0-17 3,0 0 4-4,0 0-3 2,0 0-9 0,0 0-1 0,0 0 0 0,0 0-3 1,0 0-3-2,0 0 12 1,0 0-2 0,0 0-7 0,0 0 3 1,0 0-6 0,0 0 13-3,0 0-14 3,0 0 8-2,0 0-4 2,0 0-10 0,0 0 13-3,0 0-3 2,0 0-3 2,0 0-3-3,0 0-4 0,0 0 7 1,0 0-10 0,0 0 10 2,0 0 9-4,0 0-9 2,0 0 3 1,0 0 6-2,0 0-9 2,0 0-3-2,0 0 12 2,0 0-12-2,0 0 6 1,0 0 9 1,0 0-15-1,0 0 12 1,0 0-12-3,0 0 3 3,0 0 9-1,0 0-9 1,0 0 9-3,0 0-6 4,0 0 3-3,0 0 1 0,0 0-11 2,0 0 20-2,0 0-7 4,11 0-12-6,-11 0 12 3,0 0-18 0,0 0 5 0,14 0 14 0,-14 0-14 0,11 0 14 1,-11 0-7-2,11 0 0 1,-11 0 16 1,11 0-23-1,-11 0 10 0,14 0 7 1,-14 0-16-2,14 0 9 1,-6 0-3 0,-8 0-10-1,15 0 10 1,-5 0 0 0,-10 0 0 0,12 0 7 1,0 0-11-1,-12 0 8 0,13 0-8 0,-3 0-5-1,-10 0 9 1,13 0-3 0,-2 0 3 0,-11 0 6 1,13 0-3-1,-2 0 1 6,-11 0 5-10,14 0-22 6,-14 0 19-6,16 0 1 5,-8 0-20 0,-8 0 23-3,14 0-13 2,-14 0 0 1,11 0 12-2,0 0-9 2,-11 0 0-1,11 0 0-1,-11 0 0 2,14 0 4-2,-14 0-1 1,11 0-10 0,-11 0 7 0,14 0-3 1,-3 0-3 0,-11 0 9-2,13 0-6 0,-1 0 6 5,-12 0 3-7,16 0-6 2,-3 0 6 3,-1 0 1-3,-1 0 2 1,0 0 7-2,0 0-12 3,3 0 12-1,0 0-10-1,-2 0 1 0,-1 0 12 2,2 0-9-1,-13 0-7 1,16-9 4-1,-2 9 2-1,-14 0-15 1,18 0 9 1,-3 0-3-1,-1 0 7-1,-3 0-4 2,5 0 3-2,0 0 4 1,-3 0-17 1,5 0 10-2,-3-10-3 2,1 10-9-1,2 0 9-1,0 0-4 0,-1 0 8 3,1 0 5-3,-18 0-9 1,23 0 17 1,-23-10-11-2,20 10-2 2,-20 0 2-2,18 0 4 1,-18 0 3 0,18 0 7 1,-18 0-7-1,18 0-13 1,-18 0 3 0,19 0 0-2,-1 0 3 2,-4 0-2-2,-14 0 2 5,19 0 7-8,-1 0-6 7,-1 0-10-6,-2-10 6 2,-3 10-6 5,5 0 6-7,-5 0 17 3,2 0-11 4,0 0-5-7,-1 0 9 2,3 0 3 1,-1 0-6 3,1-8 7-6,0 8-1 7,2 0-9-7,-3 0 9 2,3 0 4 1,-2 0-10-2,4 0 0 2,-3-9 3 0,1 9 1 0,0 0-8 1,0 0 8-2,0 0-4 1,0 0-4 0,0 0 11 0,0-7 6 0,0 7 1 0,0 0-4 0,-2 0 4 1,2 0-8-2,0-7-9 2,0 7-7-1,3 0 0 0,-3 0-3 0,-1 0-4 2,1 0 17-4,-1 0-10 2,0 0 0 0,-4 0 3-1,2 0 1 1,-3 0-8 1,-12 0 4-2,11 0 0 1,-11 0 0 1,0 0 7-1,9 0-7 0,-9 0 21 0,0 0-8 0,0 0 1 0,0 0 13 1,0 0-10-2,0 0-7 1,0 0 7 0,0 0 3 1,0 0-10-2,0 0 1 1,0 0-1 1,0 0-3-2,0 0-7 1,0 0 6-1,0 0-2 2,0 0-11-1,0 0 4 1,0 0 6-2,0 0-6 1,0 0 3 0,0 0 13 0,0 0-23 0,0 0 7 0,0 0 3 0,0 0-24 1,0 0-3-2,0 0-58 0,0 0-62 2,0 0-60-1,0 0-62 0,0 0-62 0,0 0-71 0,0 0-42 1,0 0-72-2,0 0-65 0</inkml:trace>
    </iact:actionData>
  </iact:action>
  <iact:action type="add" startTime="10812">
    <iact:property name="dataType"/>
    <iact:actionData xml:id="d3">
      <inkml:trace xmlns:inkml="http://www.w3.org/2003/InkML" xml:id="stk3" contextRef="#ctx0" brushRef="#br0">13915 13163 994 0,'-13'0'10'2,"13"0"19"1,0 0 6 2,0 0 3-1,0 0 2 0,0 0-19 0,0 0 4 0,0 0 18 0,0 0 0 0,0 0 12 1,0 0 19-2,0 0 3 1,0 0 7 0,0 0 2 2,0 0 2-4,0 0-6 2,0 0-7 1,0 0 5 0,0 0 7-2,0 0-8 5,0 0 12-8,0 0 12 3,0 0-22 1,0 0 12 2,0 0 4-4,0 0-29 2,0 0-13 1,0 0-19-2,0 0-11 2,0 0 0-2,0 0 6 2,0 0-3-1,0 0-7-1,0 0-11 2,0 0-10-2,0 0 3 1,0 0-13 5,0 0 13-9,0 0 19 4,0 0 0-1,0 0 10 1,0 0-13 1,0 0-7 0,0 0 1-3,0 0-1 4,0 0 13-3,0 0 1 1,0 0-11 0,0 0-2-1,0 0 6 1,0 0-10 0,0 0 7 2,0 0 7-4,0 0-7 2,0 0 3 0,13 0 13 1,-13 0-6-1,0 0 3 0,0 0 3-1,11 0-10 1,-11 0 1 1,0 0-4-1,0 0 4-1,12 0 0 1,-12 0-3 0,0 0-1 2,0 0-9-3,11 0-10 0,-11 0 10 1,0 0-1 0,0 0-2 1,12 0-1-2,-12 0 4 1,0 0-7 0,11 0-3 1,-11 0 7-1,13 0-10-1,-13 0-7 1,0 0 16 1,12 0 1-2,-12 0-7 2,11 0 3-1,-11 0 4-1,0 0-11 1,11 0-2 0,-11 0 22 1,11 0-16-1,-11 0 4 0,11 0 2 0,-11 0-12-1,14 0 2 2,-14 0 8-1,11 0 32 1,-11 0 0-3,0 0 4 2,13 0-4 1,-13 0-30-1,14-8-2 0,-14 8 6-1,13 0 7 2,3 0-1 7,-7-7 11-11,-9 7-13-1,19 0-11 5,-2 0 1-4,-2 0-4 3,-1 0 3 0,1 0 4 1,0 0 3-1,3 0 0-1,-3 0-4 0,3 0 4 3,0-7 0-2,-1 7-13-1,-17 0 13 2,19 0 0-1,-1 0-3 0,-18 0 0-1,21 0-1 1,-5 0-9 1,-2 0 0-2,-14 0 16 1,21 0-16 1,-6 0 6-1,-1 0 4-1,-14 0 3 1,17 0-6 1,-17 0-1-2,14 0 7 2,-14 0-10-2,17 0 21 2,-5 0-8-2,-12 0-6 2,15 0-7-2,-15 0-14 3,14 0 21-3,-1 0-7 6,-13 0 3-6,13 0 17-3,1 0-16 7,-14 0-7-5,11 0 13 3,-11 0-17-3,14 0 4 2,-14 0 20 3,12-11-31-5,-12 11 14 2,12 0 7 0,-12 0-11-1,9 0 15 1,-9 0-5 0,11 0 8 1,-11-5-4 2,10 5-3-6,-10 0 7 2,11 0-11 1,-11 0 1 1,8 0 10-1,-8 0-8 3,14 0-2-6,-6 0-1 2,-8 0 0 5,11 0 4-8,0 0-3 4,0 0 3 1,-4 0 3-2,4 0-13 1,-1 0 6 0,1 0 7 1,-3 0-10 3,3 0 0-5,0 0 7-3,3 0-7 5,-3 0 7 3,0 0 10-8,3 0-6 5,-1 0 3-2,-1 0-4 5,0 0 4-8,2 0-7 5,0 0 3-2,-1 0 4 1,-2 0-14-1,2 0 17 1,3 0-10 1,-5 0 0-2,3 0 7 0,-3 0-10 1,2 0 17 0,0 0-11 1,1 0 8-1,0 0-1-1,-2 0-17 1,5 0 4 0,-2 0-4 0,-4 0 7 1,4 0-4-2,-1 0 4 1,0 0 0 1,-2 0-14-1,-1 0 7-1,3 0 14 1,-4 0-10 0,1 0 6 0,-3 0-10 0,-8 0 0 0,15 0 7 0,-15-10 0 0,17 10 18 1,-17 0-18-2,12 0 7 2,-12 0 0-2,14 0-11 1,-14 0 11 0,11 0-14 0,-11 0 8 1,11 0-1-2,-11 0-7 1,0 0 18 1,16 0-18-1,-16-6 7-1,0 6-7 1,0 0-7 0,12 0-1 2,-12 0 1-4,0 0 18 2,0 0-18 0,0 0 7 0,0 0 0 0,12 0-15 0,-12 0 15 0,0 0 8 1,0 0-8-1,0 0 3-1,0 0 1 2,0 0 0-1,0 0-4 0,0 0-4 0,0 0 7 0,0 0-10 0,0 0 4 0,0 0 10-1,0 0-7 2,0 0-4 0,0 0 11-2,0 0-10 0,0 0-4 2,0 0 10-1,0 0-3 0,0 0 4-1,0 0-4 1,0 0-7 0,0 0-46 1,0 0-52-1,0 0-47 0,0 0-56 0,0 0-44-1,0 0-52 2,0 0-98-1,0 0-87 0,0 0-110 0,0 0-110 0</inkml:trace>
    </iact:actionData>
  </iact:action>
  <iact:action type="add" startTime="13489">
    <iact:property name="dataType"/>
    <iact:actionData xml:id="d4">
      <inkml:trace xmlns:inkml="http://www.w3.org/2003/InkML" xml:id="stk4" contextRef="#ctx0" brushRef="#br0">17928 13176 1144 0,'0'0'2'4,"0"0"11"-1,0 0 17 1,0 0-1 0,0 0 9 0,0 0-13 0,0 0-3 1,0 0 13-2,0 0 15 1,0 0 24 0,0 0 1 0,0 0 9 0,0 0-8 1,0 0-20-1,0 0 18 1,0 0-3-3,0 0 4 2,0 0 3 2,0 0-14-4,0 0-11 4,0 0 3-3,0 0 12 0,0 0-15 3,0 0 10-3,0 0-24 0,0 0-12 1,0 0-3 0,0 0-18 0,0 0-3 0,0 0-3 1,0 0-3 0,0 0 9-2,0 0-6 2,0 0 0-3,0 0 18 3,0 0 9 0,0 0 19-3,0 0 0 3,0 0-6-1,0 0-13 1,0 0-9-2,0 0-2 0,0 0 5 2,0 0 13-1,0 0 3-1,0 0 10 1,18 0-10 1,-18 0-18-1,21 0 3 1,-21 0-3-3,15 0-4 3,-15 0 1-2,18 0-4 2,-6 0 4-2,-12 0-3 2,17 0 9-1,-17 0 3-1,12 0-12 2,-12 0 12 0,18 0 1-3,-7 0-4 2,-11 0 4 1,17 0-4-1,-4 0-12 0,-13 0-4-1,16 0 10 1,-3 0-13 7,0 0 20-10,-2 0-1 1,1 0-9 2,-1 0 4 0,2 0-17-1,-2 0 3 2,3 0 0-1,-3 0 0 0,0 0 17 0,2 0-1 1,-3 0 4-2,-10 0-4 2,15 0-9-2,-4 0-3 1,0 0-4 1,-1 0 16-2,-10 0 1 2,12 0-4-3,-2 0 3 3,-10 0-5 2,12 0-14-6,-2 0 6 2,-10 0 11 1,14 0-14 0,-6 0 17 1,-8 0 0-2,15 0-4 1,-4 0-3 1,0 0-13-1,-1 0 17-1,-10 0-11 1,15 0 4 1,-4 0 13 3,-1 0-29-7,-2 0 6 1,3 0 3 2,-11 0 4 1,15 0 3-2,-1 0-10 2,-3 0 13-1,0 0-13 0,3 0 3 1,-3 0 4-3,-11 0-4 3,16 0-6-1,0 0-1 0,-3 0 4 0,-2 0-13 0,2 0 16 3,-1 0 4-6,1 0 0 4,0 0-4-2,1 0-3 5,1 0-3-8,-1 0-14 4,1 0 20-1,-1 0-3 2,1 0 0-1,2 0 4-1,-2 0-8 2,0 0 1-1,0 0 3-1,-15 0 10 1,25 0 13 1,-7 0-12 1,-3 0 9-4,-1 0-7 0,-14 0-16 1,22 0 19 3,-4 0-6-1,-3 0 7-3,-1 0 0 3,1 0 0-2,2 0-7 2,1 0-4-2,-6 0 5 1,5 0-8 0,0 0 4 1,-4 0-1-2,3 0 1 1,2 0 3 0,-2 0 4 0,-3 0 0 0,5 0-7 0,0 0-4 0,0 0-6 0,0 0 9 1,-3 0-2-2,6 0-1 1,-2 0 4-1,-1 0-4 3,3 0 4-3,-5 0-1 2,2 0 8-2,0 0-11 1,0 0 1 1,0 0-8-2,0 0-2 1,-3 0 6 4,2 0 6-6,0 0 1 0,-1 0-10 1,2 0 3 3,-5 0-7-2,5 0 7-1,-3 0 4 2,-1 0-8-2,1 0 11 1,1 0-11 1,0 0 11-2,-1 0 0 2,3 0-10-1,-2 0 3 0,-3 0 7-1,2 0-7 1,3 0 3 1,-4 0 4-2,1 0-14 2,2 0 10-1,1 0-10 0,-6 0 14 0,3 0-10-1,-1 0-7 1,1 0 24 1,-1 0-25-2,1 0 15 2,-4 0 9-2,-11 0-23 1,18 0 13 0,-1 0-3 1,-17 0 0-2,15 0 4 1,-15 0-15 0,18 0 15 0,-18 0-4 1,15 0 10-2,-15 0 28 2,0 0-11-2,16 0-6 2,-16 0 10-2,0 0-10 1,0 0-8 1,0 0 11-1,0 0-17 0,0 0-3 0,0 0-1-1,0 0-6 2,0 0 13 0,0 0-6-2,0 0 6 1,0 0-3 0,0 0-11-1,0 0 11 1,0 0-7 1,0 0 4 0,0 0-8-2,0 0 4 1,0 0 7-1,0 0-3 3,0 0 3-3,0 0-7 0,0 0-4 2,0 0 11-2,0 0-3 2,0 0-4-1,0 0 0 0,0 0-11 0,0 0 18 0,0 0-3 0,0 0-4 0,0 0 3 0,0 0-13-1,0 0 3 1,0 0 17 1,0 0-17-1,0 0 7-1,0 0 7 3,0 0-21-3,0 0 4 1,0 0-42 0,0 0-57 0,0 0-37 0,0 0-71 1,0 0-51-3,0 0-45 2,0 0-77 0,0 0-51 1,0 0-100-1</inkml:trace>
    </iact:actionData>
  </iact:action>
  <iact:action type="add" startTime="16892">
    <iact:property name="dataType"/>
    <iact:actionData xml:id="d5">
      <inkml:trace xmlns:inkml="http://www.w3.org/2003/InkML" xml:id="stk5" contextRef="#ctx0" brushRef="#br0">22734 13490 1284 0,'0'0'19'2,"0"12"14"3,-13-12-1-2,13 0-2 2,0 0-16-2,0 0-8 2,0 0 16-2,0 0 28 2,0 0 31-2,0 0 25 0,0 0 4 2,0 0 13-1,0 0-7 0,0 0-12 0,0 0 17 0,0 0-11 1,0 0 4-1,0 0 7 0,0 0 1 0,0 0-11-1,0 0-18 1,0 0-3 0,0 0-33 0,0 0-13 1,0 0 16-2,0 0-28 1,0 0 10 0,0 0-7 0,0 0-16 0,0 0 1 0,0 0-7 0,0 0 9 1,0 0-15-2,0 0 2 2,0 0 7-2,0 0-12 1,0 0 2 2,0 0 3-4,0 0-5 2,0 0 2 0,0 0 8 1,0 0-1 0,0 0 0-2,0 0 13 0,0 0 0 1,0 0-13 1,0 0-4-1,0 0-2-1,13 0-10 1,-13 0 13 1,11 0 3-1,-11 0-13-1,16 0 3 1,-16 0 10 1,11 0-9-2,2 0 19 2,-4 0 10-1,-9 0-7-1,13 0-10 3,1 0-2-4,-5 0 2 3,2 0 4-2,0 0 17 1,-11 0-3 1,13 0-11-2,-3 0-20 1,-2-5 14 0,2 5-7 0,-10 0-3 0,12 0 10 0,-1-7-4 0,-1 7-6 6,-10 0-7-10,14 0 10 5,-2 0-17-3,-2 0 4 4,-10 0 9-3,12-5-16 1,-1 5 7-1,3 0 6 0,-4-4-3 2,2 4 0-2,-1 0 11 2,0-7-5-2,0 7-12 1,6 0 12 0,-5-4-9 0,-1 4-7 0,3 0 10 0,-3 0-7 1,5-8 0-2,-3 8 11 1,-2 0 2 1,5-6-2-1,-2 6-8 0,-1 0 1-1,0-7 3 2,1 7 0-1,-1 0 3 0,1-5-3 0,-1 5-3-1,2 0 9 2,-15 0-2-2,23-5-4 2,-3 5-7-2,-5 0 7 2,3 0 0-2,-1-6 10 1,-17 6-6 0,22 0-1 1,-3-7-3-1,-2 7-13-1,-5 0 20 0,3 0-14 2,2 0 7-1,-5-4 10 0,6 4-3 1,-1 0-4-2,-5 0 0 1,5-7-3 1,0 7-3-1,-4 0 9-2,3 0-6 4,-3 0 11-2,1 0-5-1,-1 0-6 1,1 0 17 0,-1 0-23 0,1 0 9 0,-3 0 4 0,0-5-17 1,-2 5 20-1,-9 0-6-1,15 0-15 2,-4 0 18 0,1 0-7-2,-1 0-7 1,-11 0 21 0,11 0-1 1,2 0-6-2,-3 0 10 1,1 0-7-1,-3 0-10 1,3 0 7 0,0 0-10 0,0 0 9 0,2 0-2 1,-1 0-11-2,-1 0 20 1,0 0-23 0,0 0 3 1,6 0 18-1,-9 0-8-1,7 0 1 1,-1 0-4 1,-3 0 3-1,3 0-6-1,-1 0 3 2,0 0 13-2,-2 0-9 2,3 0-4-2,0 0 10 2,-1 0-10-2,0 0 0 1,1 0 0 0,-3 0 3 0,2 0 4 1,-2 0-4-2,3 0 14 2,-3 0-3-2,2 0-14 1,-1 0 17 0,1 0-6 1,0 0-11-1,-2 0 10 0,5 0 0 0,-3 0-13 0,3 0 10 1,0-10-4-1,2 10-13-1,0 0 7 3,0 0 3-4,-2-7 3 2,2 7-3-1,0 0 4 2,0 0-4-2,-3 0-7 1,3 0 7 0,-1 0 3 1,-17 0-6-2,19 0 6 1,-1 0 4 0,-18 0-7 0,18 0 0 1,-18-6 3-2,15 6-9 2,-15 0 9-2,0 0 11 2,0 0-4-2,0 0 14 1,0 0-7 0,0 0 11 1,0 0 0-1,0 0-7-1,0 0 3 1,0 0-10 0,0 0-7 1,0 0 14-2,0 0 0 1,0 0 0 1,0 0-3-2,0 0-4 2,0 0-7-2,0 0-14 3,0 0 17-3,0 0-17 0,0 0 0 1,0 0 18 1,0 0-18-1,0 0 7-1,0 0 7 1,0 0-11 1,0 0 11-1,0 0-7-1,0 0 0 1,0 0-10 1,0 0-11-2,0 0-7 2,0 0-73-1,0 0-43 0,0 0-62 0,0 0-94 0,0 0-51 0,0 0-72 0,0 0-59 0,0 0-73-1,0 0-67 1</inkml:trace>
    </iact:actionData>
  </iact:action>
  <iact:action type="add" startTime="19761">
    <iact:property name="dataType"/>
    <iact:actionData xml:id="d6">
      <inkml:trace xmlns:inkml="http://www.w3.org/2003/InkML" xml:id="stk6" contextRef="#ctx0" brushRef="#br0">27026 13287 1796 0,'0'0'28'3,"0"0"9"1,0 0 3 0,0 0 20 1,0 0-31-2,0 0 0 1,0 0 15 0,0 0-6 0,0 0 14 1,0 0 7-2,0 0 0 1,0 0 3 0,0 0-11 1,0 0 0-2,0 0 3 3,0 0-6-4,0 0 28 3,0 0 10-2,0 0-12 1,0 0-4 1,0 0-14-1,0 0-28-1,0 0-3 1,0 0 16 1,0 0-12-2,0 0-10 1,0 0 9 0,0 0-31 0,0 0-4 2,0 0 13-3,0 0-18 1,0 0 15 0,0 0-3 1,0 0 3-3,0 0 10 3,0 0-13-2,0 0 16 2,0 0 12-1,0 0 1 0,0 0-1-1,0 0 1 2,0 0-10-2,0 0-6 2,0 0 13-1,0 0-7 1,0 0 7-3,0 0-1 2,0 0 8 0,0 0-1 0,0 0-6 0,0 0 3 0,0 0-9 0,18 0 3 1,-18 0-1 0,14 0 1-2,-14 0 7 1,0 0-4-1,15 0-9 3,-15 0 22-4,0 0-32 2,15 0 6 0,-15 0 0 1,0 0-23-2,14 0 20 1,-14 0-3 0,14 0-1 1,-14 0-2-1,14 0-1 0,-14 0-3 1,12 0 3-3,-12 0-3 3,18 0-3-2,-7 0 6 2,4 0-9-2,-2 0 9 2,-1 0 0-2,2 0-13 1,0 0 24 10,-2 0-11-14,2 0 3 0,0 0-2 4,-1 0-8-1,-2 0 1 1,2 0 3 4,1 0 23-7,-3 0-9 3,2 0 2-1,-2 0 1 1,1 0-10 1,-1 0-4-1,2 0-3-1,-2 0 7 1,0 0-17 0,0 0 7 0,3 0 6 0,-3 0-10 0,-1 0 14 0,2 0-4 0,-2 0-3 0,-2 0 4 1,3 0-1-2,0 0 7 0,0 0-6 2,-1 0-1-1,-10 0 0-1,15 0 1 2,-1 0 6-2,-14 0 0 1,12 0-10 1,2 0 0-2,-14 0 0 1,15 0 0 2,-4 0 6-3,-11 0-3 0,14 0-3 1,-14 0 0 1,11 0 4-2,-11 0 3 2,17 0 3 0,-17 0-4-2,17 0 1 1,-17 0 0-1,16 0 0 2,-3 0-4-1,0 0 7 0,-13 0-6 1,16 0-1-3,2 0 0 4,-2 0-3-1,-16 0-6-3,20 0 6 2,-5 0 13 0,1 0-16 1,0 0 6 0,-16 0 1-4,19 0-15 4,-1 0 11 0,-18 0 14-1,22 0-10-1,-5 0 9 1,-17 0 7-1,19 0-6 2,-19 0-1-2,21 0 1 2,-3 0-11-2,-3-13-10 2,-1 13 4-1,-14 0 0 0,22 0 9 0,-4 0 1 1,0 0-3-1,-3 0-11 0,-1-7 0-1,1 7 10 1,0 0 4 0,-1 0 0-1,1 0 0 2,1 0-4-1,-3 0 1 0,3 0-4-1,0 0-7 1,-3 0 0 0,3 0 1 1,-3 0 12-1,3 0 1 1,-3 0 0 3,2 0-7-7,1 0 10 3,-3 0-13-2,4 0-1 2,-2 0 11 3,-1 0-17-6,1 0 10 3,0 0 3 0,2 0 1 0,-5 0-8 3,5 0 8-6,-5 0-1 4,2 0-13-1,0 0 10-2,-3 0 3 2,1 0-6 1,-2 0 3 0,-2 0-3-2,2 0 9 0,-10 0 1 1,12 0 7 1,-2 0 6-2,-2-12-13 2,-8 12 0-2,11 0 3 1,-1 0 0 0,-2 0-10 1,-8 0 11-2,11 0-1 1,-1 0-13 1,-10 0 13-1,11 0-10-1,-11 0-7 1,11 0 11 1,-11 0-11-1,9 0 13 0,-9 0 5-1,11 0-11 2,-11 0 10-1,0 0-13 0,9 0 6 0,-9 0 18 2,0 0-14-3,0 0 3 0,0 0 7 0,0 0-17 2,0 0 11-1,0 0 20 0,0 0-3 0,0 0 3-1,0 0 8 3,0 0-22-3,0 0-13 1,0 0 6-1,0 0-10 2,0 0 4-1,0 0-1 0,0 0 15 0,0 0-15 0,0 0-10 0,0 0 18 0,0 0-25 0,0 0 14 0,0 0 3 0,0 0-10-1,0 0 7 2,0 0-3-1,0 0 6 0,0 0 1 0,0 0-8 0,0 0 4 1,0 0 0-2,0 0-35 1,0 0-45 0,0 0-74 0,0 0-89 1,0 0-86-3,0 0-96 3,0 0-68-2,0 0-102 2,0 0-98-1</inkml:trace>
    </iact:actionData>
  </iact:action>
  <iact:action type="add" startTime="22693">
    <iact:property name="dataType"/>
    <iact:actionData xml:id="d7">
      <inkml:trace xmlns:inkml="http://www.w3.org/2003/InkML" xml:id="stk7" contextRef="#ctx0" brushRef="#br0">31303 13210 1515 0,'0'0'25'4,"0"12"8"-1,0-12 1 1,0 0 10 1,0 0-18-3,0 0-10 3,0 0 10 0,0 0 8-2,0 0 8 2,0 0 7-2,0 0 2 1,0 0-13 0,0 0-4 1,0 0 9-1,0 0 4-1,0 0 2 1,0 0-5 0,0 0 6 0,0 0-8 0,0 0 23 0,0 0 9 0,0 0-29 1,0 0 18-2,0 0-12 1,0 0-8 1,0 0 8-1,0 0-11 1,0 0-18-2,0 0-7 1,0 0 7-1,0 0-4 1,0 0 6 1,0 0 4-2,0 0-13 2,0 0 1 0,0 0-7-2,0 0 4 1,0 0 5 0,0 0 4-1,0 0-3 1,0 0-4 1,0 0 7-2,0 0 13 1,0 0 18 0,0 0-8 1,0 0 12-2,0 0-3 1,0 0-13 0,0 0 1 1,0 0 3-1,0 0-13 1,0 0-3-2,0 0 7 1,22 0-23-1,-22 0-9 3,23 0 5-3,-5 0-2 0,-1 0 3 2,1 0-7-2,0 0-6 2,-2 0 3-2,4 0-10 1,0 0 23 0,1 0-13 0,-2 0 3 9,2 0 13-13,-3 0-16 1,0 0 4 3,0 0 2 0,0 0-3 2,-3 0 0-4,0 0 13 3,-1 0 4-3,1 0-4 5,0 0 8-6,-1 0-5 4,1 0-5-1,2 0-1 1,-5 0 3-2,6 0-2 3,-3 0-11-5,2 0 7 4,-2 0-10 3,0 0 0-8,2 0 13 5,-2 0-6-2,3 0 2 2,-3 0 1-3,1 0-13 2,0 0-4-1,2 0 1 2,-3 0-1-1,3 0 14-1,-5 0-4 2,3 0 0-1,0 0-3-1,-2 0-3 2,-2 0 10-2,5 0-11 1,-6 0 18 1,1 0-18-2,2 0 4 1,0 0 10 0,-2 0-17 1,-1 0 17-2,6 0-7 2,-6 0-9-1,1 0 9 1,1 0-3-2,-1 0 0 1,-1 0 7-1,0 0-11 3,3 0 1-3,-3 0 0 1,3 0-4 0,-14 0 21 1,18 0-4-3,-5 0-3 3,0 0-1-1,-13 0-12 2,18 0-1-5,-4 0 3 4,-14 0 14-2,20 0-10 2,-5 0 0-3,-15 0 7 3,16 0-7 0,-16 0 7-1,18 0 0-1,-1 0 0 1,-17 0-11 1,18 0 4-2,-18 0 7 1,21 0-7 1,-21 0 3-2,19 0 4 1,-19 0 3 0,18 0-17 0,-18 0 14 0,17 0-7 0,-17 0-10 0,0 0 16 0,16 0-6 1,-16 0-10-2,17 0 4 2,-17 0 9-2,0 0-3 1,15 0 3 1,-15 0 4 0,0 0-4-2,15 0 1 0,-15 0-4 1,17 0 0 1,-17 0-7-1,12 0 0-1,-12 0 11 1,11 0 2 2,-11 0-12-3,17 0 9 1,-17 0 0-1,15 0-9 1,-15 0 9 1,15 0-3-2,-15 0 0 1,17 0-3 1,-17 0 6-1,15 0-6-1,-15 0-7 1,13 0 10 1,-13 0 10-1,0 0-17 0,12 0 11-1,-12 0 2 1,0 0-16 0,0 0 13 1,0 0 4-2,0 0-7 1,0 0 3 1,0 0 4-1,0 0-11 0,0 0 1 0,0 0 3 0,0 0 4 0,0 0-4 0,0 0 3 0,0 0-3 1,0 0-4-3,0 0-6 2,0 0 1 1,0 0 9 0,0 0-4-2,0 0 14 1,0 0-6 0,0 0-11 0,0 0-3 1,0 0 0-3,0 0 3 3,0 0-13 0,0 0-3-2,0 0-59 0,0 0-68 1,0 0-89 2,0 0-93-3,0 0-63 1,0 0-67 1,0 0-63-3</inkml:trace>
    </iact:actionData>
  </iact:action>
</iact:actions>
</file>

<file path=ppt/ink/inkAction3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6T13:34:30.774"/>
    </inkml:context>
    <inkml:brush xml:id="br0">
      <inkml:brushProperty name="width" value="0.05292" units="cm"/>
      <inkml:brushProperty name="height" value="0.05292" units="cm"/>
    </inkml:brush>
  </inkml:definitions>
  <iact:action type="add" startTime="4318">
    <iact:property name="dataType"/>
    <iact:actionData xml:id="d0">
      <inkml:trace xmlns:inkml="http://www.w3.org/2003/InkML" xml:id="stk0" contextRef="#ctx0" brushRef="#br0">1397 13454 395 0,'0'0'45'3,"0"0"16"0,0 0 23 2,0 0 24-2,0 0-23 1,0 0 2 1,0 0-25-2,0 0-1 2,0 0-13-2,0 0-11 1,0 0 14 1,0 0-5-1,0 0 3-1,0 0-3 2,0 0 5-2,0 0 4 1,0 0-5 1,0 0 19 0,0 0 9-2,0 0 0 1,0 0 24 0,0 0-12 0,0 0-7-1,0 0 7 3,0 0-9-3,0 0 19 2,0 0 6-1,0 0-2 0,0 0-2-1,0 0-8 0,0 0-11 3,0 0-1-3,0 0-5 1,0 0-15 1,0 0 1-2,0 0-13 2,0 0-12-2,0 0-4 0,0 0-5 3,0 0-10-3,0 0-10 1,0 0 4 0,0 0-10 1,0 0-6-3,0 0 6 3,0 0-3-2,0 0 0 3,0 0 10-4,0 0 3 4,0 0 3-3,0 0 10 2,0 0 2-1,0 0 11-1,0 0-7 1,0 0 3 1,0 0-2-2,0 0-10 2,0 0-1-2,0 0-5 2,0 0-4-2,0 0-3 1,0 0-1 1,0 0-2-2,0 0-4 2,0 0 0-2,0 0 4 1,0 0 2 0,0 0-9 1,0 0 10-2,0 0-7 0,0 0-3 2,0 0 10-2,11 0-3 3,-11 0 3-3,10 0-10 1,-10 0 13 0,11 0-3 1,-11 0-3-2,8 0 19 1,-8 0-6 1,11 0-14-2,-11 0 20 0,7 0-6 2,-7 0-10-1,11 0 6 0,-11 0-12 0,7 0-4 0,-7 0 0 0,11 0 6-1,-11 0-9 3,11 0 0-3,-4 0 3 0,-7 0 7 1,14 0-1 1,-6 0 8-1,-8 0-4 0,11 0-20 0,0 0 17-1,-11 0-4 2,11 0 10-1,-1 0 11-1,-10 0-11 1,14 0-10 1,-14 0 0-1,12 0 28-1,0 0-1 2,-12-8-3-1,11 8-4 6,0 0-19-10,-11 0-1 3,13 0 10 4,-1 0 1-5,-12-4-14 2,15 4 0-1,-4 0 4 2,3 0-8-2,-14 0 1 2,13 0 6-2,1 0-13 1,-14 0 3 0,15 0 14 0,-2 0-7 0,-13-7 3-1,18 7 8 3,-4 0-11-3,1 0 0 2,-15 0 7-3,17 0-14 4,-2-4 0-4,-15 4 3 2,18 0 11 1,0 0 10 2,-18 0-4-6,15 0 11 1,0 0-10 2,-1 0 3 0,-3 0 3 0,4 0-6 1,-4 0 0-1,6 0-7 0,-2 0 13 0,3 0-9-1,-3-5-15 2,3 5 18-2,3 0-14 2,-2 0-4-2,-1 0 15 1,2 0-11 0,0 0-4 1,-4 0 4-2,2 0 4 1,0 0-11 1,0-6 10 0,-3 6 4-2,-1 0-7 0,1 0 10 2,1 0-6-1,-3 0 3 0,-2 0-4-1,0 0-3 1,0 0 7 0,-4-6-4 1,3 6 4-1,-2 0 0-1,-8 0 4 1,7 0-15 1,-7 0 8-2,8 0 3 2,-8 0-18-2,7 0 18 2,-7 0-7-2,0 0 3 2,7 0 8-2,-7 0-8 2,7 0 4-2,-7 0-10 2,0 0 0-2,8 0 9 2,-8 0-6-1,6 0 4 0,-6 0 6 0,0 0-10 1,5 0 0-2,-5 0 0 2,10 0 0-2,-3 0 14 1,-3 0 7 2,4 0 0-4,-1 0-4 3,0 0-10-1,4 0 4 1,-1 0-11-2,1 0 0 0,0 0 3 2,1 0-6-2,2-10-1 2,0 10 1-2,1 0-1 3,-1 0-3-2,1-7 7-1,3 7 11 1,-2 0-4-2,-1 0-11 4,3 0 11-1,0 0-14-3,-2 0 0 1,0 0 21 2,-1 0-7-2,3-7 0 1,-3 7 0 1,2 0 0-1,-2 0-3-1,0 0 10 2,-1 0-14-1,0 0-4-1,-2-6 4 2,2 6-14-2,0 0 18 1,-3 0-4 0,-11 0-4 1,15 0 11-1,-15 0-3 0,15 0 3 0,-15 0-7 0,0 0 3-1,11 0-10 1,-11 0 0 0,0 0 18 0,0 0-15 0,0 0 11 0,0 0-3 0,0 0-8 1,0 0 8-1,0 0-1-1,0 0 8 1,0 0-11 2,0 0 14-3,0 0 0 1,0 0-7 1,0 0 7-1,0 0-14-2,0 0 3 3,0 0-3 0,0 0-3-1,0 0 10-1,0 0-14 1,0 0 3 0,0 0 8 0,0 0-11 0,0 0 10 0,0 0-6 1,0 0-1-2,0 0-6 1,0 0 3 0,0 0 10 1,0 0-17-1,0 0 18-1,0 0-50 0,0 0-41 3,0 0-53-3,0 0-74 1,0 0-39 0,0 0-47 0,0 0-43 1,0 0-68-2,0 0-76 1,0-13-147 1</inkml:trace>
    </iact:actionData>
  </iact:action>
  <iact:action type="add" startTime="6847">
    <iact:property name="dataType"/>
    <iact:actionData xml:id="d1">
      <inkml:trace xmlns:inkml="http://www.w3.org/2003/InkML" xml:id="stk1" contextRef="#ctx0" brushRef="#br0">5247 13683 546 0,'0'0'18'4,"0"5"-11"0,0-5 16 0,0 0 11-1,0 0-16 1,0 0 34 1,0 0-19-2,0 0 1 2,0 0 5-2,0 0-13 1,0 0 5 2,0 0 11-3,0 0 11 0,0 0 1 2,0 0 23-2,0 0-4 2,0 0 10-1,0 0 4 0,0 0-4 0,0 0-1 0,0 0-20-1,0 0 2 2,0 0-17-2,0 0 1 2,0 0 3-1,0 0-14 0,0 0 6 1,0 0-9-3,0 0-14 3,0 0 17-1,0 0-5 1,0 0 9-3,0 0 8 3,0 0-11 0,0 0 3-2,0 0-27 2,0 0 25-2,0 0 2 0,0 0-6 3,0 0 30-4,0 0-17 3,0 0-3 0,0 0 3-1,0 0 6-2,0 0-8 3,0 0-4-1,0 0-2 1,0 0-10-2,19 0-2 1,-19 0-3 0,0 0 8-1,21 0-17 2,-21 0-1-1,0 0-5 0,22 0-13 0,-22 0-4 0,20 0 7 0,-20 0 9 1,22 0-6-3,-22 0 10 3,20 0-23-1,0 0 14 0,-20 0 5 0,21 0-3 0,-3 0 16 1,-18 0-16-2,22-7 7 1,-4 7 2 8,-3 0 4-12,0 0-7 2,-1 0 1-1,-14 0 2 4,22 0-2-1,-8 0 6 0,1-8-6 0,0 8 12-1,-15 0-10 1,18 0 4 1,-4 0 13-1,1 0-20 0,-15 0 1 0,18 0-4 0,-4 0 1 0,1 0-13 0,1 0 6 0,0 0 6-1,-1 0-2 1,3-6-7 1,0 6 19-2,-2 0-13 1,4-7 1 0,0 7 18 1,-2 0-19-2,4-5 7 2,-2 5-6-1,0 0-11 0,1 0 4 0,-2-6 4-1,2 6 2 2,-2 0 7-1,-1 0-6 0,0 0-7-1,-3 0-4 2,3 0 1-1,-4 0 3 0,1 0 3 0,-1 0-6 0,0-5 0-1,-14 5 6 2,16 0 7-1,1 0-10 0,-17 0-4-1,18 0 1 2,-18 0 0-2,15 0 3 1,-15 0 10 1,20 0 6 0,-20 0-16-2,16 0 9 2,-16 0 7 0,15 0-13-3,-15 0 7 3,0 0-3-2,16 0-1 2,-16-5 1 0,0 5 6-3,18 0 3 7,-18 0-7-9,0 0 11 4,0 0-1-1,18 0 4 2,-18 0-3 0,0 0-10-3,18 0-1 2,-18 0-5 0,18 0-1 2,-18 0 3-3,18 0-2 0,-18 0-1 2,22 0-6-1,-3 0-1 0,-19 0 7 0,21-6-3-2,-2 6 4 2,-1-6 5 1,0 6-12-1,0 0 19-1,-3 0-9 1,3-6 6 1,3 6-7-1,1-5 1-1,0 5-1 2,-1-3-9-1,1 3 3-1,-3-5 0 1,4 5 3 1,-3-4 1-1,2 4 6 0,-1 0-14 0,-1-4 4-1,-2 4-10 1,0-4 0 0,-1 4 7 1,1 0-10-2,0-6 23 2,-1 6-6-1,0 0-14 0,-2 0 23-1,3 0-17 1,-3-2 4 1,-1 2 4-1,0 0-8-1,-3 0-2 1,1 0 6 1,-12 0 6-1,14 0 1 0,-3-5 0-1,-11 5-7 1,14 0 13 1,-14 0-3-1,0 0 6-1,11 0 14 2,-11 0-17-1,0 0 7-1,0 0-4 2,0 0-3 0,0 0-3-2,0 0-3 1,0 0 6 0,0 0-16 1,0 0 0-2,0 0 3 1,0 0-7 1,0 0 13-2,0 0-6 0,0 0 4 3,0 0-8-2,0 0-2-1,0 0 16 1,0 0-17 0,0 0 14 1,0 0-11-2,0 0 1 1,0 0-7-1,0 0 0 2,0 0 14 0,0 0-4-2,0 0 3 1,0 0 4 0,0 0-4 1,0 0-10-2,0 0 7 1,0 0 0 0,0 0-13 1,0 0 6-2,0 0 7 1,0 0-13 1,0 0 0-2,0 0-20 1,0 0-13 0,0 0-3 1,0 0 7-2,0 0 9 0,0 0 4 2,0 0-10-1,0 0 10 1,0 0 6-2,0 0 0 1,0 0 7 0,0 0 0 0,0 0-3 0,0 0-6 0,0 0 2 0,0 0 4 0,0 0-10 0,0 0 16 1,0 0 13-1,0 0-6-1,0 0 3 1,0 0-10 0,0 0-5 1,0 0-17-2,0 0 3 2,0 0 13-2,0 0-9 2,0 0 9-2,0 0 0 1,0 0-9 0,0 0 0 5,0 0 6-9,0 0-2 4,0 0-4 0,0 0-3-1,0 0-3 1,0 0-6 0,0 0-6 0,0 0-9 0,0 0-6 0,0 0-14 0,0 0-18 0,0 0 1 4,0 0-40-7,0 0-16 2,0 0-35 1,0 0-69 1,0 0-51-1,0 0-86-1</inkml:trace>
    </iact:actionData>
  </iact:action>
  <iact:action type="add" startTime="9430">
    <iact:property name="dataType"/>
    <iact:actionData xml:id="d2">
      <inkml:trace xmlns:inkml="http://www.w3.org/2003/InkML" xml:id="stk2" contextRef="#ctx0" brushRef="#br0">9686 13287 794 0,'0'0'-3'2,"0"0"11"3,0 0 15-1,0 0 14 0,0 0 0-1,0 0-19 2,0 0-5-1,0 0-5-1,0 0 27 1,0 0 13 1,0 0 2-2,0 0 25 1,0 0-7 1,0 0 36-1,0 0 22 0,0 0-10 0,0 0 10 1,0 0-2-1,0 0 8-1,0 0-7 1,0 0 18 0,0 0-28 1,0 0-23-2,0 0 7 1,0 0-17 1,0 0 7-2,0 0-13 2,0 0-8-3,0 0-9 4,0 0-18-3,0 0-13 2,0 0 6-3,0 0-19 2,0 0 1 2,0 0 3-3,0 0-3 1,0 0 0 0,0 0 6 1,18 0 3-3,-18 0-12 2,0 0 15 0,18 0 7 1,-18 0 14-1,0 0-1 0,19 0-6 0,-19 0-7-1,0 0-6 2,21 0-3-1,-21 0-6 0,19 0 0 0,-19 0-7 1,18 0 3-2,-18 0 0 1,18 0 0 0,-18 0-6-1,0 0 3 3,18 0 20-4,-18 0-10 3,0 0 16 0,18 0 8-2,-18 0-10 1,21 0 6-1,-6 0-3 2,-4 0-7 6,5 0-3-10,-5 0 4 1,3 0-3 1,1 0 3 5,-1 0-11-8,1 0 1 3,1 0 3 0,0 0-3 2,2 0 3 0,1 0 4-1,-1 0-3-2,4 0-18 2,-1 0 7 0,-2 0-6 0,3-10-4 1,-1 10 10-2,-2 0-10 1,2 0 3 1,-2-10-10-2,2 10 4 2,-1 0 9-2,0 0-9 2,1-8 3-1,-2 8 3-1,4 0-3 1,-5 0 7 1,4 0 4-1,-2-8-1 0,0 8-20-1,2 0 13 2,-4 0 4-1,4 0-14 0,-4 0 21-1,3 0-14 2,-2-8-3-1,-1 8-1 0,3 0-3 0,-3 0 11 0,-2 0-11 0,2-7 3-1,0 7 8 1,0 0-18 1,0 0 21-2,0 0 0 1,-3 0 3 2,3 0-3-2,0-8-10 0,-2 8 10 0,2 0-21 0,0 0 3-1,0 0 8 1,2-6 6 1,0 6-3-2,2 0 4 1,-4 0-4 0,4-7-14-1,0 7 14 1,-1 0 3 0,-2 0-2 0,5-6-5 1,-5 6-3-2,3 0 0 2,0 0-7-1,-1 0 11-1,-3-7-1 1,1 7-6 1,2 0 3-2,-3 0 0 1,0 0 3 0,-1 0 4 1,-4 0-3-2,5 0 3 2,-2 0-7-1,-3 0 7-1,3-8 4 1,-3 8-8 0,3 0-3 1,0 0-7-1,0 0 18-1,-1 0-11 2,-1-8 10-1,-2 8-3 0,5 0-14 0,-5 0 4 1,2 0 3-2,-3 0 0 1,4 0 0-1,-1 0-4 2,-3-5-3-2,4 5 11 2,-2 0-1-2,-1 0 1 2,3 0-1-1,-2 0-10-1,2 0 4 1,0 0 3 1,-4 0-7-1,4 0 7 0,2 0 0-1,-2 0 14 2,1-5-4-2,0 5-10 2,-3 0 8-1,5 0-19-1,-3 0 4 2,-1-6 21-1,1 6-18-1,-1 0 1 1,-3 0 6 1,4 0-13-1,-3 0-1-1,-12-6 11 1,13 6 0 0,2 0 0 1,-15 0 4-2,12 0-1 2,-12 0 1-1,13 0-8 0,-13 0 11 0,0 0-3-1,0 0-1 1,0 0 15 1,0 0 0-1,0 0 0-1,0 0-8 1,0 0 1 1,0 0-7-1,0 0 3-1,0 0 0 2,0 0-3 0,0 0-4-2,0 0-4 0,0 0 15 2,0 0-8-1,0 0 1 0,0 0 7-1,0 0-11 2,0 0 0-1,0 0 3 0,0 0-3-1,0 0 0 1,0 0 0 1,0 0 0-2,0 0-4 2,0 0 1-2,0 0 3 2,0 0 3-1,0 0-3-1,0 0 0 1,0 0 4 1,0 0-18-1,0 0-8 0,0 0 12 0,0 0-15 0,0 0 11 1,0 0 6-2,0 0-9 1,0 0 2 0,0 0 1 1,0 0 4-3,0 0-19 3,0 0-2 0,0 0-1-2,0 0-7 1,0 0 15-1,0 0 13 2,0 0-3-1,0 0 11 0,0 0-8 0,0 0 4 0,0 0 4 0,0 0-8 1,0 0 15-1,0 0-15-1,0 0 1 2,0 0 3-2,0 0-4 1,0 0 4 1,0 0-3-2,0 0 3 1,0 0 3 0,0 0-6 1,0 0 13-1,0 0-3-1,0 0-7 1,0 0 14 0,0 0-3 0,0 0-11 0,0 0 0 0,0 0-11 0,0 0 8 0,0 0-7 0,0 0-1 0,0 0-6-1,0 0-21 2,0 0 1 0,0 0 3-2,0 0-7 1,0 0 1 0,0 0 0 0,0 0-24 0,0 0 11 0,0 0-23 1,0 0-3-2,0 0-15 1,0 0-36-1,0 0-20 3,0 0-23-3,0 0-29 1,0 0-32 0,0 0-39 0,0 0-66 0,0 0-56 0,0 0-89 0</inkml:trace>
    </iact:actionData>
  </iact:action>
  <iact:action type="add" startTime="12133">
    <iact:property name="dataType"/>
    <iact:actionData xml:id="d3">
      <inkml:trace xmlns:inkml="http://www.w3.org/2003/InkML" xml:id="stk3" contextRef="#ctx0" brushRef="#br0">13803 13141 1015 0,'0'7'18'4,"-11"-7"23"-1,11 0-4 1,0 0 3 0,0 0-10 1,0 0-17-2,0 0 4 1,0 0-4 1,0 0 20-2,0 0 19 1,0 0 14 1,0 0 19-1,0 0-8 0,0 0-4 0,0 0-3 0,0 0 6 0,0 0-8 0,0 0-11-1,0 0 6 2,0 0-25-2,0 0 5 2,0 0 0-1,0 0-2 1,0 0 12-2,0 0-9 1,0 0 3 0,0 0-11 1,0 0-18-2,0 0 8 1,0 0-5 0,0 0 0 0,0 0 3 0,0 0-9-1,0 0-3 2,0 0 12-1,0 0 9 0,0 0 6 1,0 0 16-2,0 0 3 0,0 0 9 2,0 0-15-1,11 0-9 0,-11 0-3 0,11 0-12-1,-11 0 6 2,15 0 16-1,-4 0-3 0,-11 0 13 1,17 0 13-2,-5 0-16 1,-1 0-3-1,3 10-12 1,-3-10-10 2,3 0 0-3,-1 0 1 1,0 8-11-1,3-8 1 2,-3 0-10-1,3 0-13-1,2 0 20 7,-2 0-13-10,-1 0-7 3,1 0 16 6,2 0-16-8,0 0 0 2,-3 6 10 1,3-6-4 1,0 0 13-2,0 0-2 1,-3 0 9-1,6 0-3 1,-2 0-10-1,2 0 30 2,-2 0-17-1,2 0-6 0,-2 0-7-1,-1 0-19 1,3 0 9 0,-2 0 0 0,-1 0 4 1,0 0 3-2,3 0-10 1,-2 0 10 1,2 0 13-1,1 0 1 0,0 0 6-1,0 9-10 1,-2-9 0 1,3 0-10-1,-3 0-7 1,0 0 7 2,0 0-6-6,1 0 2 4,-3 0 8-2,1 0-4-1,2 0-7 3,-5 0 4-2,5 0 10 2,-3 0-7-1,0 0 4 1,-3 0 6-2,3 0-20 1,-3 0 14-1,3 0-1 2,-4 0-9-2,-1 0 2 2,0 0-9-1,1 0 3 0,0 0 3 0,-3 0 1 0,-3-5 13-1,3 5-7 1,1 0-7 1,-1 0 14-1,0 0-13-1,-2 0 6 2,0 0 4 0,2-4-14-2,-2 4 3 1,2 0-6-1,-2 0 6 3,5 0 4-3,-1 0-3 1,-4 0 6-1,5 0-7 2,-3-3-3-2,1 3-3 2,2 0 3-2,0 0 0 2,-2 0 0-2,2-5 3 1,1 5 8 1,-1 0-8-2,1 0 0 2,-1-4-3-1,4 4-10-1,-3 0 0 2,2 0 6-1,-5 0 4 0,4 0-3 0,-3 0 0 0,3 0-1 2,-3 0 7 0,3 0-3-5,0 0 11 3,-3 0-5 3,5 0-6-7,-2 0 4 3,1 0-1 1,-17 0-6 1,23 0 3-1,-6 0 0-1,-1 0 0 2,-16 0 0-1,20 0-3 0,-4 0-1-1,-16 0-6 1,20 0 7 0,-2 0-1 0,-4 0-3 1,-2 0 11-2,-12 0-1 1,21 0 7 1,-7 0-3-1,-14 0-7 0,16 0 4-1,-2 0-4 2,-3 0-4 0,-11 0 4-2,15 0 0 0,-1 0-10 2,-14 0 10-1,15 0 3-1,-1 0-6 1,-14 0-1 1,15 0 1-1,-15 0 3 0,14 0-4 0,-14 0 8 1,0 0 10-2,11 0-21 1,-11 0 3 0,0 0 4-1,0 0-6 2,0 0 9-2,0 0 1 2,0 0 2-1,11 0-6 0,-11 0-3 1,0 0 3-1,0 0 0-1,14 0-7 2,-14 0 10 0,0 0 8-3,11 0-15 3,-11 0 8-2,11-5-4 1,-11 5 0 1,16 0-7-2,-7-4 10 2,-9 4 4-2,13 0-7 2,-4-3 7-2,-9 3-7 4,11 0-7-6,-11 0-3 3,0 0 7 1,0-6 3-2,0 6 0 1,9 0 3 1,-9 0 7-1,0 0-6-1,0 0-4 2,0 0-7-3,0 0 0 3,0 0 7-1,0 0 0 1,0 0 3-2,0 0 4 1,0 0-14 0,0 0 4 0,0 0 6-1,0 0-9 1,0 0 9 1,0 0 4 0,0 0 0-2,0 0-4 1,0 0-3 0,0 0 3 0,0 0-9 0,0 0 9 0,0 0 4 0,0 0-4 0,0 0 1 1,0 0-11-1,0 0 7-1,0 0-7 1,0 0 4-1,0 0 6 2,0 0 4-1,0 0-4 1,0 0-3-2,0 0 14 1,0 0-17 0,0 0 13 0,0 0 17 0,0 0-9 0,0 0 2 0,0 0 5 0,0 0-12 1,0 0-2-1,0 0 10-1,0 0-7 1,0 0 7 0,0 0 3 0,0 0 4 0,0 0 4 1,0 0-8-2,0 0-6 2,0 0-8-2,0 0-13 1,0 0 3 0,0 0-7 1,0 0 10-2,0 0 4 1,0 0-7 0,0 0 14 0,0 0-28 0,0 0 11 0,0 0 3 0,0 0 0 0,0 0 14 0,0 0-14 0,0 0 3 0,0 0-24 0,0 0-31 0,0 0-49 1,0 0-84-1,0 0-100-1,0 0-145 2,0 0-171-1,0 0-209-1</inkml:trace>
    </iact:actionData>
  </iact:action>
  <iact:action type="add" startTime="14964">
    <iact:property name="dataType"/>
    <iact:actionData xml:id="d4">
      <inkml:trace xmlns:inkml="http://www.w3.org/2003/InkML" xml:id="stk4" contextRef="#ctx0" brushRef="#br0">18521 13274 690 0,'-7'0'26'3,"7"0"-8"1,0 0 13-1,0 8-10 2,0-8-11-1,0 0 1-1,0 0-9 2,0 0 22-2,0 0-19 1,0 0 27 0,0 0 15 0,0 0-5 0,0 0 22 1,0 0-3-1,0 0-5 0,0 0 12 1,0 0-6-2,0 0 15 2,0 0 5-2,0 0-4 1,0 0 2-1,0 0-10 2,0 0-11-1,0 0-5 0,0 0 3 0,0 0 3 0,0 0-11 1,0 0-3-2,0 0-18 1,0 0-1 0,0 0 8 1,0 0 5-2,0 0-5 2,0 0 4-3,0 0-4 4,0 0 0-3,0 0 10 1,0 0-22 0,0 0-5-1,0 0 6 3,0 0-9-4,0 0 0 3,0 0 12-1,0 0-9 0,11 0 9 0,-11 0 0 0,0 0-6-1,0 0 6 2,14 0 0-2,-14 0 13 2,0 0 0-1,11 0-10 0,-11 0-2 0,0 0-10 0,14 0-2 0,-14 0 5-1,0 0-5 2,13 0 2-1,-13 0-9 0,0 0 10 0,0 0 6 0,11 0-13 0,-11 0 16 0,0 0-16-1,0 0-5 2,12 0 18-2,-12 0-6 2,0 0-4-2,0 0-2 2,11 0-7-1,-11 0-9 0,0 0 6-1,13 0 3 1,-13 0-12 1,0 0 12-1,11 0-9 0,-11 0 16 0,0 0-7 0,16 0-3-1,-16 0 3 2,0 0-15-1,13 0 9 0,-13 0 0 0,0 0 3-1,11 0 6 1,-11 0 4 0,0 0-4 0,16 0-3 2,-16 0-2-4,11 0-1 3,-11 0 0-2,0 0 7 2,13 0-10-1,-13 0 9 0,0 0 4-1,14 0 2 7,-14 0 20-10,0 0-12 5,15 0-4-2,-15-11-6 1,0 11-16-1,17 0-4 2,-17 0 7 0,15 0 3-1,-15 0 0 0,0 0 4-1,15 0-1 1,-15 0-6-1,15 0-3 1,-15 0 6 2,18 0 4-4,-18 0-10 3,18 0 12-2,-18-10-3 2,18 10-15-1,-18 0 12 4,15 0-3-7,-15 0 0 3,0 0 3-1,0 0 0 0,17 0 0 1,-17-10-6 0,0 10 10 2,0 0-1-4,15 0 10 2,-15 0 7 0,0 0-4 0,14-8 3 0,-14 8-12 4,0 0 3-8,15 0 0 4,-15 0-3 0,0 0 2 0,0 0 8 1,0 0-11-2,0 0-5 1,14 0 5 0,-14 0-19 1,0-11 4-2,0 11 12 1,0 0-15 0,12 0 9 1,-12 0 9-2,14 0-5 1,-14 0 2 1,15 0-2-1,-15-7-1 0,12 7-6 0,-12 0-1-1,16 0 8 2,-5 0-11 0,-11 0 10-3,15 0 11 3,-4 0-18 2,1-6 4-6,-3 6-3 4,4 0-7-2,-2 0 10 4,0 0 0-6,0 0-3 3,1-8 9 0,-1 8-9 0,-2 0 3-1,2 0 0 1,0 0-3 1,0 0 6 2,0 0-3-6,3 0 0 3,-3 0-3 5,0 0 9-7,0 0 8-2,0 0-14 5,0 0 6 0,0 0-9-3,0 0 0 3,0 0 13-1,-1 0-17 0,4 0 7 0,-6 0-10 4,3 0 3-7,-1 0 14 3,2 0 0-1,-2 0-1 2,1 0 1-2,-3-9 3 1,2 9-7 1,-2 0 4-2,2 0 2 2,-2 0-5-2,1 0-1 1,-3 0 3 4,6-6-6-8,-6 6 4 4,5 0-11 4,-4 0 10-7,3 0 1 2,1 0-8 1,-5 0 17-1,1 0-16 1,0 0 0 0,-7 0 0 0,11 0 3 1,-2 0 3 2,0 0 0-6,0 0 7 4,0 0-10-3,-1 0 0 4,2 0 3-3,-2 0-6 2,1 0-1-2,0 0 11 2,-2 0-7-3,4 0-4 2,-2 0 1 1,2-10 3-2,-2 10 3 1,2 0-9 0,-1 0 9 1,1 0-3-2,0 0-9 2,1 0 15 3,-1 0-9-7,2 0 0 3,-2-5 6-1,1 5-3 9,2 0 13-12,0 0-23 0,-3 0 0 2,0 0 4 2,1 0-4 2,-12 0 7-4,14 0 13 3,1 0-4 0,-15 0-6-3,17 0 4 3,-17 0-11 0,15 0 4-1,-1 0 0 0,-14 0 9-1,15 0 1 1,-15 0-4 1,15 0 13-2,-15 0-10 2,16 0-6-2,-16 0-9 3,18 0-1-3,-18 0-6 2,13 0 16-2,-13 0 3 0,0 0-6 1,0 0 3 0,16 0-3 1,-16 0 22 0,0 0-3-2,0 0-6 0,18 0 10 2,-18 0-7 0,0-8-7-2,0 8 14 0,0 0-17 2,0 0 0-2,16 0 7 2,-16 0 0-2,0-4-3 1,0 4 0 1,0 0-11-2,0 0 8 1,15 0 2 0,-15 0-6 0,0 0-3 0,14 0 3 0,-14 0-3 1,16 0-1-2,-16 0 8 0,0 0 2 2,15 0-3 0,-15 0-3 0,0-6 7-3,0 6-14 2,0 0 7 0,0 0 0 0,0 0 4 0,0 0-18 2,0 0 11-3,0 0 3 0,0 0-10 1,0 0 14 0,0 0-4 0,0 0 3 0,0 0-3 0,0 0 10 1,0 0-10-2,0 0 3 1,0 0-6 0,0 0-4 0,0 0 4 1,0 0-7-2,0 0-3 1,0 0 3-1,0 0-16 2,0 0-17-2,0 0-2 2,0 0-36-1,0 0-32 0,0 0-27 0,0 0-36 0,0 0-61-1,0 0-49 2,0 0-54-1,0 0-84 0,0 0-36 0</inkml:trace>
    </iact:actionData>
  </iact:action>
  <iact:action type="add" startTime="18104">
    <iact:property name="dataType"/>
    <iact:actionData xml:id="d5">
      <inkml:trace xmlns:inkml="http://www.w3.org/2003/InkML" xml:id="stk5" contextRef="#ctx0" brushRef="#br0">22763 13113 878 0,'0'0'18'3,"0"0"19"0,0 0 8 1,0 0 19 0,0 0-11 0,0 0-18 1,0 0 0-2,0 0-6 2,0 0 4-1,0 0 7-1,0 0-1 2,0 0-7-2,0 0 1 2,0 0 3-1,0 0 13 0,0 0 15 0,0 0 6 2,0 0 6-4,0 0 3 1,0 0-6 2,0 0-1-1,0 0 3 0,0 0-3-1,0 0-17 2,0 0 1-2,0 0-1 2,0 0-5-2,0 0 6 3,0 0-2-3,0 0-15 1,0 0-3 0,0 0-9 0,0 0 3 1,0 0 12-3,0 0 10 3,0 0 3-2,0 0-10 3,0 0-14-3,0 0 6 1,0 0-15 0,0 0 8 1,0 0 4-2,0-7-21 1,9 7 18-1,-9 0-9 2,0 0 6-1,13-5 13 0,-13 5 18 0,11 0 8 0,-11 0-4-1,14 0-9 3,-1-5-31-3,-4 5-7 1,2 0-4-1,0 0-12 1,3 0 4 0,0 0 2 1,-2 0-6 0,5 0 10-3,-5 0 2 3,5-3-2-1,-1 3-7 0,-2 0-3 5,4 0 4-9,0 0-1 5,0 0 0-2,0 0 4 2,0 0-1-1,0 0-6 3,1 0 13-6,2 0-16 2,-4 0 12 2,1 0-9-2,0 0-9 2,-2 0 15-2,1 0-3 4,1 0 7-6,0 0 3 7,-2 0-10-7,1 0-9 6,1 0 3-7,0 0 3 3,0 0 3 0,3 0 9 1,-9 0-5 1,-12 0-7-1,25 0 9 0,-7 0-5 0,-18 0-1-1,19 0 7 1,-19 0-10 0,24 0-7 1,-12 0 4-1,-12 0 6-1,18 0 4 2,-3 0 0-2,-15 0 3 2,18 0-7-1,-1 0 0 0,-17 0 1-1,18 0 9 2,-18 0-4-2,15 0-2 2,-2 0 3-1,-13 0-4 0,18 0 3-1,-7 0-9 1,-11 0 0 1,16 0 0-2,-3 0-3 2,-2 0 9-1,-11 0 4 0,18 0 3-1,-7-5-3 2,3 5 0-1,-3 0 0 0,0-2-13-1,-2 2 3 2,2-3-3-2,-2 3 6 2,2 0-6-2,0 0 3 1,0 0 6 1,0-2-6-2,1 2 7 1,0-5-7 0,0 5 6 0,5 0 1 0,-6 0-4 0,4 0 1 1,-1 0-4-2,-2 0 0 2,6-4-4-1,-3 4 4 0,-1 0 7 0,4 0-10-1,-3 0 3 1,-1 0-4 1,1 0-6-1,3 0 10-1,-2 0 4 2,-3 0 6-1,3 0-10-1,0 0-4 2,-3 0 4-2,3 0 0 2,-3 0 0-1,-2 0-3 0,5 0 3 0,-5 0-7-1,2 0 7 2,1 0 7-1,-3 0-4 0,0 0 11-1,0 0-14 2,-11 0 0-2,16 0 6 2,-4 0-16-1,-12 0 10 0,12 0 7 0,-12 0-14 0,14 0 14 0,-14 0-7-1,11 0-10 3,-11 0 6-2,0 0-6-1,14 0 14 1,-14 0 6 1,0 0-7-3,0 0 4 4,11 0-4-1,-11 0-6 1,0 0 6-5,0 0-9 2,0 0 6 2,0 0-7-2,0 0 7 1,0 0 16 0,12 0 1 1,-12 0-1-2,0 0 7 1,0 0-6 0,0 0-4 1,0 0-10-2,0 0-13 2,0 0 17-2,0 0-20 2,0 0 19-2,0 0 1 0,0 0-13 3,0 0 6-3,0 0 3 2,0 0 0-2,0 0-3 1,0 0 10 0,0 0-13 1,0 0 3-1,0 0 0 0,0 0-4-1,0 0 11 0,0 0-10 3,0 0-4-3,0 0 4 1,0 0 0 0,0 0 6 0,0 0 7 1,0 0-4-2,0 0 1 1,0 0-1 0,0 0-6 1,0 0 0-2,0 0 0 2,0 0-10-2,0 0 7 1,0 0 6 0,0 0-9 0,0 0 12 0,0 0-6 0,0 0-9 0,0 0 2 0,0 0-42 0,0 0-27 0,0 0-38 0,0 0-72 0,0 0-59 0,0 0-81 0,0 0-92 1,0 0-74-2,0 0-90 1</inkml:trace>
    </iact:actionData>
  </iact:action>
  <iact:action type="add" startTime="20510">
    <iact:property name="dataType"/>
    <iact:actionData xml:id="d6">
      <inkml:trace xmlns:inkml="http://www.w3.org/2003/InkML" xml:id="stk6" contextRef="#ctx0" brushRef="#br0">26986 13189 638 0,'0'0'36'3,"0"0"37"0,0 0 46 1,0 0 12 2,0 0-17-3,0 0-17 0,0 0-35 1,0 0-2 1,0 0-2-1,0 0-12-1,0 0-4 2,0 0-1-1,0 0-10 1,0 0-6-2,0 0-17 1,0 0 6 0,0 0-6-1,0 0 6 3,0 0 9-4,0 0-15 3,0 0 26-1,0 0-8 1,0 0 16-2,0 0 7 1,0 0-9-1,0 0-9 2,0 0 15 0,0 0 8-2,0 0-10 1,0 0 13 0,0 0-4 1,0 0 3-2,0 0-3 1,0 0-3 0,0 0-20 1,0 0-4-2,0 0 13 1,0 0 0 0,0 0 3 1,0 0-3-1,0 0-9-2,0 0 0 2,0 0 7 1,0 0-16 0,0 0 7-2,0 0-4 1,0 0-5 0,0 0 2-1,0 0 1 1,0 0 2 1,0 0-9-1,18 0 10-1,-18 0-10 2,0 0-3-1,18 0 1 0,-18 0-7 0,15 0 3 0,-15 0-5 0,0 0 5 1,17 0 4-3,-17 0 2 4,0 0-2-3,18 0-1 1,-18 0-6 0,0 0-9 0,0 0 3 0,12 0 13 0,-12 0-4 0,0 0 3 1,0 0 13-2,0 0-9 0,0 0 16 2,0-6 2-2,0 6-12 2,0 0 13-1,0 0-16 0,0 0 3 0,0 0 7 1,0 0-10-2,0 0-6 1,0 0-13 0,0 0 0 0,0 0 0 0,0 0 3 0,0 0 0 0,0 0 7-1,0 0-17 3,17 0 11-3,-17 0 5 1,0 0 1 0,0 0-4 0,12 0 4 1,-12 0-7-2,0 0 4 0,0 0 12 3,17 0-9-1,-17 0 12 1,11 0-6-6,-11 0 0 4,0-7 4-1,15 7-4 2,-15 0-4-1,14 0-8 0,-14 0-4-1,15-6 3 2,-1 6-13 4,-14 0 10-8,12 0 10 3,2-6-16-1,-3 6 6 1,3 0 6 0,-14 0-9 1,15 0-10-3,-1 0 16 4,-1 0-13 1,3 0 4-6,-5 0 19 5,0 0-13-5,0 0 6 7,2 0-3-7,-2 0-12 6,1 0 9-6,-1 0-10 6,0 0 10-7,0 0 13 9,1 0 0-7,-4 0 7-2,3 0-10 10,-11 0-10-8,16 0 3-2,-4 0-6 5,-1 0 6 2,-11 0 4-6,12 0-10 2,-1 0 3 2,-11 0-4-2,17 0 11 2,-17 0-4-1,12 0 4-2,-12 0-7 2,17 0 3 1,-17 0 3-2,12 0 4 2,-12 0 3-1,14 0-3 0,-14 0-7 0,14 0-3 0,-14 0 3-1,12 0-13 2,-12 0 17-2,14 0 2 2,-14 0-12-2,14 0 16 2,-14 0-16-2,12 0 6 1,-12 0 0 1,17 0-6-1,-17 0 6 0,12 0-13 0,-12 0 10 0,17 0 7 0,-17 0 0-1,12 0-10 2,-12 0 3-2,12 0-4 2,-12 0-2-1,16 0 12 0,-16 0 4-1,13 0 3 2,-13 0 4-1,16 0 0 1,-16 0 6-2,18 0-4 3,-18 0-6-2,17 0 0-2,-3 0-9 3,-14 0-4-2,20 0-7 1,-4 0 14 1,-16 0-7 3,19 0-13-8,-3 0 26 4,-16 0-13-1,23 0 3 5,-23 0-6-7,22 0 3 7,-7 0-10-7,-15 0 0 0,18 0 17 3,-18 0-4 1,21 0 3-1,-21 0-6-1,19 0 7 2,-4 0-14-1,-1 0 14-1,-14 0 3 2,21 0-7-1,-9 0 14-1,5 0-20 2,-5 0-1-1,2 0 4 0,0 0-3-1,-14 0 3 2,18 0 3-1,-6 0 7 0,2 0-13 0,-14 0 6 0,18 0 0 0,-5 0 4 0,-1 0-7 0,1 0 3 0,-13 0 7-1,15 0-17 2,-3 0 4-1,1 0 3 1,-4 0-3-2,2 0 6 1,0 0-3-1,1 0 0 2,-4 0 7-2,6 0 0 2,-3 0-1-1,3 0 8 1,-6 0-7-3,6 0-11 2,-3 0 18 0,3 0-8 2,-6 0-9-3,3 0 6 1,0 0-6 0,0 0 0 0,-1 0-1 1,1 0 4-2,-3 0 0 1,3 0-3 0,-1 0 7 0,1 0-8-1,-3 0 7 1,3 0 1 1,0 0 2 0,0 0 1-2,-4 0-4 1,3 0-3 1,1 0-3-2,-3 0 6 1,2 0 4 0,-10 0-4 0,12 0 0-1,0 0 1 2,-12 0-4-2,11 0 3 1,1 0 0 1,-12 0-3-1,11 0-7 0,0 0 1 0,-11 0-4-1,11 0 10 2,-11 0 0-2,13 0-3 2,-13 0 9-1,11 0-2 0,1 0-7 1,-12 0 9-2,11 0-3 0,-11 0-6 2,11 0 6-1,-11 0 4-1,13 0 0 1,-13 0-7 1,9 0 0-1,-9 0 0 0,0 0-4-1,0 0 1 1,0 0 6 0,0 0 1 1,11 0-4-2,-11 0-4 1,0 0 1 1,0 0 0-1,0 0 20 0,0 0 3-1,0 0-4 2,0 0-2-1,0 0-14 0,0 0 6 0,0 0 4 1,0 0 1-2,0 0-15 1,0 0 7 1,0 0-6-1,0 0 6-1,0 0 1 0,0 0-7 2,0 0 3 0,0 0-7-2,0 0 10 1,0 0-6 0,0 0 9 1,0 0-9-2,0 0 0 2,0 0 3-2,0 0-10 2,0 0 6-2,0 0 1 1,0 0 6 1,0 0-9-2,0 0-41 1,0 0-36 0,0 0-55 0,0 0-64 1,0 0-52-2,0 0-72 1,0 0-53 0,0 0-81 1,0 0-95-2</inkml:trace>
    </iact:actionData>
  </iact:action>
  <iact:action type="add" startTime="24670">
    <iact:property name="dataType"/>
    <iact:actionData xml:id="d7">
      <inkml:trace xmlns:inkml="http://www.w3.org/2003/InkML" xml:id="stk7" contextRef="#ctx0" brushRef="#br0">30969 13439 435 0,'0'0'7'3,"0"0"16"1,0 0 15-1,0 0 2 2,0 0 14-1,0 0 0-1,0 0 11 1,0 0 16 1,0 0 18-2,0 0 4 2,0 0 18-2,0 0 19 1,0 0 3 1,0 0 11-1,0 0 0 1,0 0 3-2,0 0-13 1,0 0 1-1,0 0-13 3,0 0-7-3,0 0-4 1,0 0 3 1,0 0-7-3,0 0-28 3,0 0-11-1,0 0-15 0,0 0 6 1,0 0-18-2,0 0 6 0,0 0-13 1,0 0-21 1,0 0 12-1,0 0-9 0,0 0-13 0,0 0 0 0,0 0 0 1,0 0-10-2,0 0 13 0,0 0-10 3,0 0 4-4,0 0-1 3,0 0-9-2,0 0 7 3,11 0 3-3,-11 0 0 1,0 0 0 0,16 0 6 1,-16 0 4-1,13 0 12-1,-13 0 11 0,16 0-1 2,-5 0 4-1,-11 0-13 0,18 0-10-1,-7 0-9 2,-11-7 2-1,18 7-2 0,-18 0 9 0,17 0 0 0,-3 0-9 0,-14 0-1-1,11 0-6 3,-11 0-1-3,15 0 1 0,-15 0 0 2,0 0-7-2,14 0 3 2,-14 0-3-1,0 0 0 0,0 0 10 0,15 0-3 0,-15-6-7 0,0 6 10 0,0 0-7 0,0 0 4 0,14 0 3 5,-14 0-7-9,0 0 7 5,0-6-3-2,14 6 0 5,-14 0-7-7,0 0 3 4,18-5-6-3,-18 5 10 3,12 0 0-3,-12 0-14 7,18 0 3-9,-18 0-2 3,17 0 9 3,-17 0 4-4,16-4-7 4,-16 4-10-3,21 0 13 1,-21 0-13 4,19 0 13-7,-19 0 4 3,21 0-10 0,-21 0 6 3,21-4 4-6,-21 4-4 2,17 0 1 1,-17 0-4-1,18 0 3 2,-2 0 4-1,-16 0-14 0,20 0 3 0,-5 0-9 0,-15 0 10-1,18 0 3 2,-2 0 6-2,-16 0 11 2,20 0-17-2,-5-4 7 1,-15 4-7 0,18 0 4 0,-7 0-1 0,-11 0-3 0,18 0 17 0,-7 0-14 0,-11 0 7 0,17 0 11-1,-17-6-1 1,12 6 4 1,-12 0 7-2,17 0-7 2,-17 0 3-1,11 0-6 0,-11 0 3-1,12 0 3 2,-12 0-9-1,14 0 9-1,-3 0-10 2,-11 0 4-2,14 0 4 1,-14 0-4 0,12 0 3 1,2 0-3-2,-4 0-7 2,1 0-7-2,0 0 0 2,0 0-3-2,-3 0-4 1,3 0 3 0,0 0 1 2,3 0-1-4,-3 0 4 3,3 0 0-2,-3 0 0 2,0 0-7-1,0 0-7 0,3 0 11-1,-6 0-8 1,6 0 4 1,-3 0 7-1,-2 0-3-1,2 0-4 2,2 0-7 0,1 0 10 3,-3 0-6-7,0 0 3 1,1 0 7 3,0 0-11 0,-2 0 1-3,3 0 3 3,-1 0 0-1,-1 0-4 1,-3 0 4-2,3 0 4 1,0 0 6-1,0 0-10 0,-1 0-3 2,1 0 3-2,-3 0-18 2,6 0 25-1,-6 0 0 0,5 0-10-1,-2 0 6 2,1 0-3-1,-2 0 4 0,1 0-11 0,0 0 10-1,-11 0-3 2,18 0-7-1,-7 0 14-1,1 0-10 2,2 0 10-1,-3 0 0 0,3 0-7 0,0 0 7-1,-2 0-4 2,2 0-6-2,0 0-4 2,-14 0 10-2,20 0-6 2,-5 0 6-2,3 0 18 2,-18 0-10-2,22 0-4 2,-6 0 0-1,2 0-7-1,-18 0 7 1,20 0-11 0,-20 0 11 0,20 0 11 1,-20 0-4-2,20 0 0 1,-5-4 1 1,-15 4-8-2,18 0 0 1,-1 0 14 0,-5 0-7 1,5 0 11-1,-5 0-7-1,5 0-11 1,-1 0 8 1,1 0-12-2,-5 0-3 1,6 0 3 1,-1 0-3-1,0 0 8 0,0 0-1 0,1 0 3 0,0 0 1 0,0 0-7 0,-2 0-8-1,2 0 4 2,2 0-4-2,-2 0 1 2,0 0 10-2,0 0-10 1,-2 0 3 1,1 0-4-1,-4 0 0-1,1 0 1 2,0 0 3-2,-6 0-4 2,-8 0 4-1,11 0 7-1,-11 0-7 1,0 0 4 1,11 0-4-1,-11 0 14 0,0 0-7-1,0 0 4 2,0 0 4-2,0 0-4 2,0 0-4-2,0 0 0 2,0 0-7-1,0 0-3-1,0 0 6 1,0 0-3 0,0 0 15 1,0 0-15-1,0 0 0 0,0 0 7 0,0 0-11 0,0 0-3 0,0 0 7 0,0 0 4 0,0 0-11 0,0 0 10 0,0 0-6 0,0 0-5 0,0 0 8 0,0 0 0 0,0 0 11 0,0 0-11 0,0 0-4 0,0 0 1-1,0 0-8 2,0 0-4-1,0 0-10 1,0 0-21-2,0 0-22 2,0 0-24-1,0 0-31 0,0 0-19-2,0 0-54 3,0 0-59-1,0 0-72 1,0 0-125-2,0 0-83 0,0 0-114 3</inkml:trace>
    </iact:actionData>
  </iact:action>
</iact:actions>
</file>

<file path=ppt/ink/inkAction4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6T13:34:30.774"/>
    </inkml:context>
    <inkml:brush xml:id="br0">
      <inkml:brushProperty name="width" value="0.05292" units="cm"/>
      <inkml:brushProperty name="height" value="0.05292" units="cm"/>
    </inkml:brush>
  </inkml:definitions>
  <iact:action type="add" startTime="3981">
    <iact:property name="dataType"/>
    <iact:actionData xml:id="d0">
      <inkml:trace xmlns:inkml="http://www.w3.org/2003/InkML" xml:id="stk0" contextRef="#ctx0" brushRef="#br0">10290 13477 195 0,'0'0'24'3,"0"0"41"0,0 0 16 1,0 0 45 1,0 0 12-1,0 0-11-1,0 0 30 1,0 0-6 1,0 0-17-1,0 0-1 0,0 0-29 0,0 0-7-1,0 0 3 1,0 0-7 1,0 0-11-2,0 0-14 2,0 0-5 0,0 0-2-2,0 0 6 2,0 0 0-2,0 0-2 1,0 0-9 0,0 0-9 0,0 0 3-1,0 0-2 1,0 0 0 0,0 0 12 0,0 0-6 0,0 0-2 1,0 0-3-1,0 0-18 0,0 0-1 0,0 0 4-1,0 0 0 2,0 0 3-1,0 0-9 0,0 0-7-1,0 0 7 1,0 0 7 1,0 0-7-1,0 0 19-1,0 0-6 3,0 0-3-3,0 0 6 0,0 0-9 1,0 0 7 0,0 0-4 2,0 0 10-4,0 0 1 3,0 0-17-1,0 0 10-1,0 0-9 2,0 0-14-1,0 0 7-1,0 0-3 2,0 0 3-2,0 0-3 1,0 0 10 2,0 0-6-4,0 0-4 3,0 0 3-2,0 0-16 2,0 0-3 0,10 0-4-2,-10 0 10 3,0 0 4-5,8 0 10 4,-8-6-1-1,10 6-9 0,-10 0-7-1,8 0 0 2,-8 0 7 0,9 0-10-2,-9 0 16 1,9 0-10-1,-9-7-2 3,9 7 2-4,-2 0-13 3,-7 0 7-1,11-4-4 0,-2 4 4 0,-9 0 0-1,9-6-4 3,2 6 1-4,-11 0-4 3,9 0 0-1,0 0 0-1,0-5-7 3,-9 5 4-3,9 0-1 1,-9 0 7-1,11 0 4 1,-3-6-4 1,-8 6 8-1,10 0-11 1,-10 0 3-3,11 0-3 4,-11 0 4-4,11-8-4 5,-2 8-7-4,-9 0 10 0,9 0-10 1,-9 0 11 0,8 0-1-1,3 0 7 2,-11 0 4 1,10-4-14-3,-10 4 3 0,11 0 4 1,-3 0-7 2,-8 0 4-4,11 0 2 3,-11 0-13-3,13 0 7 3,-5 0 7 0,-8-8-14-1,14 8 7 0,-6 0-3 3,3 0-7-6,-11 0 13 4,15 0-6-3,-5 0 3 7,1 0 7-8,0 0-7 1,-1 0 0 2,1 0 3 1,-3 0-3 0,-8-7 7-2,18 7-1 2,-3 0-6-2,-4 0 4 2,-11 0-8-3,17 0 4 3,-5 0 4 2,-12 0-4-6,18 0-4 3,-4 0 4-1,-14 0-10 1,18 0 10 0,-5-6-3 1,-13 6 3 0,18 0 14-3,-2 0-11 6,-16 0 7-7,17 0-6 2,-17 0-4 1,21 0-4 1,-21 0 14-2,22 0-10 1,-22-7-3 0,18 7 13 0,-18 0-27 0,18 0 27 0,-18 0 1 0,18 0-22 2,-18 0 22 1,18 0-15-6,-3 0 4 4,-15 0 14-4,18 0-14 7,-4 0-4-7,-2 0-2 4,-1 0 2-3,3 0 4 6,-14 0 10-7,15 0-13 2,-1 0-4 1,-14 0 14 4,15 0-14-7,-4 0 14 1,0 0 0 2,-11 0 3 1,14 0 0-1,-3 0 4 1,0 0-7-2,-11 0-11 2,16 0-2-2,-3 0 2 1,-3 0 4 0,1-9 7 0,-3 9 0 1,3 0-4-2,1 0 4 1,-3 0-7 0,0 0 4 4,0 0-1-7,-9 0-3 2,11 0 7 0,0 0 3 4,-2 0-13-4,-2 0 6 1,-7 0-3-1,11 0 0 1,-2 0 7 0,-9 0 3 0,11 0-13 0,-11-7-1 0,9 7 15 1,-9 0-15-2,11 0 18 2,-11 0-11-2,9 0-6 1,-9 0 10 0,11 0-10 1,-5 0 3 3,-6 0 0-7,11 0-4 1,-1 0 4 2,-10 0 7 0,8 0-4 1,2 0-6-2,-10 0-1 1,8 0 1 1,-1 0 3-2,-7 0 10 2,11 0-3-2,-11 0-10 1,7 0-1 0,-7 0 8 1,11 0-8-2,-11 0 8 1,7 0-1 0,-7 0 1 2,8 0-4-5,-8 0 0 4,11 0 0 0,-4 0-4-2,-7 0 1 1,11 0 3 1,-4 0-4 3,-7 0 1-7,11 0 10 1,-1 0-4 3,-3 0 4 3,-7 0-4-7,11 0-3 1,-6 0 0 2,2 0-3 0,3 0-1 1,-10 0 1-1,8 0 3-1,3 0 7 1,-4 0-4 1,4 0 8-2,-1 0-8 1,-2 0-3 0,3 0 0 1,-4 0 0-2,4 0 7 0,0 0-10 3,-1-10 10 1,-2 10-7-7,1 0-7 4,2 0 7-1,1 0 0 3,-4 0 0-3,4 0 3 1,-1 0 4 0,-2 0 0 0,4 0 0 0,-4-10 0 0,2 10 3 1,1 0-3 4,0 0 0-7,-2 0-7-2,-10 0-3 4,19 0-1 0,-5 0 4 0,0 0 3 2,-2 0 11-3,2 0-10 1,0 0-8 0,0 0 1 0,-2 0-4-1,-12 0 7 1,21 0 3 1,-3 0 4-1,-2 0-7 1,-2 0-3-3,-14 0-1 4,22 0 8-3,-8 0-8 5,-14 0 11-7,22-8 4 1,-7 8-15 4,-1 0 18-3,-14 0-3 4,18 0-4-5,0 0 10 0,-3 0-13 2,1 0-4 5,-2 0 3-8,-1 0-6 2,-13 0 6 1,18 0-3-1,-5 0 4 2,-13 0-8 2,14 0-6-6,-14 0 17 2,15 0-11 1,-15 0 11 1,11 0 11-2,-11 0-25 1,14 0 7-1,-14 0-4 2,0 0 4 0,0 0 4-2,11 0 3 1,-11 0 7 0,0 0-7-1,0 0 0 2,0 0-4-1,0 0-10-1,0 0 0 2,0 0 11-2,0 0-1 3,0 0 8-4,0 0-4 3,0 0-7-1,0 0 0-1,0 0 0 1,0 0 0 1,0 0 3-1,0 0 4-1,0 0-3 2,0 0-1 0,0 0 8-2,0 0-8 0,0 0 8 2,11 0-4-1,-11 0-7 1,0 0 0-2,0 0-4 1,0 0 4 0,0 0-3 1,0 0 10-2,11 0 0 2,-11 0 0 2,0 0 0-6,0 0 14 2,11 0 0 1,-11 0 0 0,0 0 8 1,11 0-19-2,-11 0 1 1,0 0-4 0,0 0-4 0,11 0 11 0,-11 0 1 0,0 0-5 0,0 0 15 1,0 0-10-2,0 0 2 1,0 0 5-1,0 0-15 3,0 0 0-2,0 0-3-1,0 0-1 1,0 0 1 1,0 0-4-2,0 0 3 1,0 0 5 0,0 0-5 1,0 0-7-2,0 0 8 2,0 0-7-1,0 0 3-1,0 0 3 1,0 0-3 2,0 0 0-4,0 0-3 2,0 0 3 1,0 0 0-2,0 0 3 1,0 0-3 1,0 0 0-1,0 0-7-1,0 0 4 3,0 0 6-4,0 0 4 2,0 0 8 0,0 0 3 1,0 0-7-2,0 0-4 1,0 0-14 1,0 0 10-2,0 0-3 3,0 0 7-3,0 0 4 0,0 0-11 1,0 0 4 0,0 0-15 3,0 0 14-6,0 0-3 3,0 0 0 1,0 0 4-2,0 0-11 2,0 0 0-1,0 0 14-1,0 0-3 1,0 0-4 0,0 0 11 0,0 0-11 1,0 0-4-2,0 0 0 2,0 0-6-1,0 0 2-1,0 0 8 1,0 0 4 1,0 0 3-2,0 0-10 2,0 0 3-2,0 0-8 6,0 0-10-9,0 0 0 3,0 0-32 1,0 0-11 1,0 0-27-2,0 0-53 1,0 0-38 0,0 0-79 0,0 0-93 2,0 0-61-4,0 0-67 2,0 0-53 0,0 0-37 1</inkml:trace>
    </iact:actionData>
  </iact:action>
  <iact:action type="add" startTime="7404">
    <iact:property name="dataType"/>
    <iact:actionData xml:id="d1">
      <inkml:trace xmlns:inkml="http://www.w3.org/2003/InkML" xml:id="stk1" contextRef="#ctx0" brushRef="#br0">15262 13583 1154 0,'0'0'13'2,"0"0"28"2,0 0 11 0,0 0 5 0,0 0 0-1,0 0-21 1,-17 0 0 1,17 0 2-2,0 0 4 1,0 0 11 0,0 0 3 1,0 0 5-2,0 0 16 2,0 0-6-1,0 0 12-1,0 0 7 2,0 0-18-1,0 0 1 0,0 0 7-1,0 0-9 2,0 0 3-1,0 0 4 0,0 0-6-1,0 0 4 2,0 0-8-2,0 0-4 2,0 0 4-1,0 0-19 0,0 0-5 0,0 0 2 1,0 0-24-3,0 0 19 3,0 0 3-1,0 0 0-1,0 0-2 4,0 0-11-5,0 0 1 2,0 0-22-1,0 0 19 3,0 0 3-3,0 0-6 1,0 0 12-1,0 0-18 3,0 0 12-3,0 0 10 1,0 0-3 0,0 0 0 0,0 0-6-1,0 0 0 2,0 0-7-1,0 0 7 0,0 0-13 0,0 0 0 0,14 0-4-1,-14 0-9 3,0 0-1-4,0 0-2 3,11 0 6-2,-11 0-10 2,0 0 3-1,0 0 1 0,11 0-4 0,-11 0 0 0,0 0 3 0,0 0-3 0,0 0 10 0,15 0 10 0,-15 0-20-1,0 0 7 2,0 0-11-2,11 0 1 3,-11 0 7-3,0 0-8 1,0 0 1 1,14 0 3 0,-14 0 3-4,0 0 7 6,11 0 4-5,-11 0-8 2,16 0 7 0,-16 0-16 0,0 0 3 0,13 0 10 2,-13 0 0-5,0 0 14 5,0 0 6-3,0 0-7 1,0 0 5 0,0 0-5 1,0 0-9-2,11 0-7 1,-11 0 3 0,0 0-7 0,0 0 10-1,0 0-6 2,0 0-7-2,0 0 17 2,16 0-6-2,-16 0 9 2,0 0-10-1,0 0-6 0,16 0-1 0,-16 0 4 0,0 0 3 1,13 0-13-3,-13 0 6 3,0 0-6-1,16 0 3 1,-16 0 3-3,0 0-3 3,16 0 14 4,-16 0-7-8,0 0 0 1,0-5-1 2,15 5 5 0,-15 0 6 0,0 0 0 0,0 0 4-1,18 0-4 2,-18 0-10 0,0 0 14-2,0 0-15 1,0 0 5 0,0-6-4 1,0 6-4-2,0 0 1 1,0 0-8 0,0 0 11 0,0 0-7 0,0-4-3 0,15 4 10 1,-15 0-4-1,0 0 4 0,0 0 4-1,0 0-11 1,0 0 3 0,0 0 1 0,0 0 3 0,0 0 0 1,14 0 0-2,-14 0 0 1,0 0-7 0,0 0-4 0,0 0 8 0,0 0-4 0,0 0 10 0,15 0-6 0,-15 0 10 1,0 0-11-2,0 0 4 2,0 0 11-2,0 0-22 2,0 0 18-2,0 0-14 1,0 0 0 0,0 0 0 0,0 0 4 0,0 0-11 0,0 0 7 0,0 0 7 0,0 0-14 1,0 0 21-2,0 0-11 1,14 0 18 0,-14 0 7 0,0 0-3 0,0 0-1 0,14 0-20 1,-14 0 3 3,0 0-11-7,15 0 4 1,-15 0 4 3,15 0-15-2,-15 0 18 2,18 0 7-2,-7 0-14 2,-11 0 15 7,14-8-15-11,-14 8-22-1,18 0 19 6,-7 0-4-1,-11 0 14-5,15-5-7 5,-15 5 3-3,11 0 5 6,-11 0-8-7,17 0 21 3,-17 0-14 0,12 0-7-1,-12 0 4 3,11 0-4-4,-11 0-4 2,14 0 4 1,-14 0-3 4,11 0-1-7,-11 0 18-2,11 0-14 5,-11 0 4 0,11 0 3-3,-11 0-4 2,0 0-10 0,11 0 14 1,-11 0-14 0,11 0 7-3,-11 0 14 2,0 0-17 0,12 0-1 1,-12 0 1-1,0 0-1-1,0 0 1 3,0 0 10-4,9 0-4 2,-9 0 4 0,0 0-10 0,0 0-1 0,0 0-10 0,0 0 14 0,0 0 11 0,0 0-8 1,0 0 8-2,0 0-11 1,0 0 3 0,0 0 4 0,0 0-14 0,0 0 11 0,0 0 7 0,11 0-7 0,-11 0 6 0,0 0-6 1,0 0-4-2,9 0 14 4,-9 0-11-5,11 0-3 3,-11-6 0-2,11 6 4 0,-2 0 7 2,-9 0-4-2,11 0-11 2,1 0 0-1,-4 0-6-1,4-7 10 2,-3 7 7 0,2 0-7-2,0 0 7 5,-2 0-11-8,2 0-6 5,-2 0 7-3,2-6 6 3,0 6 1-2,0 0 6 1,-1 0-7 0,1 0-6 0,-3 0 6 1,2 0-10-2,-2 0-3 3,2-5 10 1,-2 5 7-6,0 0-3 5,-8 0 3-5,13 0-7 2,-5 0-10 2,0 0 17 2,-8 0-15-6,13 0 5 2,-8 0 6 2,-5 0 0-2,11 0 8 2,-1 0-4-1,-10 0-14-1,11 0 0 1,-11 0 14 0,8 0-3 2,-8 0 6 2,11 0-6-5,-11 0-11-3,13 0-4 4,-13 0 7 1,12 0 4-2,-5 0 8 0,-7 0 2 1,14 0-6 1,-14 0-11 3,12 0 4-7,0 0 10 11,-12 0-7-9,11 0 10-3,-11 0-3 0,12 0 0 9,-12 0-3-4,11 0-8-5,-11 0-6 3,13 0-5 3,-13 0 15-4,16 0-7 0,-16 0 7 7,11 0-7-5,-11 0 7-4,13 0 7 4,-13 0-3 4,11 0 3-6,-11 0-17-1,14 0 10 4,-14 0-4 0,11 0 4-2,-11 0 3 1,11 0 1 0,-11 0-1 1,0 0-3 5,15 0 0-8,-15 0-3-2,14 0 6 3,-14 0-3 5,14 0 0-3,-14 0 0-4,13 0-3 3,-13 0 3 3,13 0-3-4,-13 0 3-2,14 0 3 8,-14 0-3-7,13 0 7-2,-13 0-7 12,13 0-3-7,-13 0 10-5,15-8 0 0,-15 8 0 11,17 0-7-7,-17 0-7-4,15 0 10 0,-15 0-6 12,21 0 6-7,-21 0 4-5,16-7-7 0,-16 7 4 13,18 0-8-11,-18 0 8-2,18-5-11 1,-18 5 14 14,0 0-3-12,18 0-8-2,-18 0 11-1,18 0-10 0,-18 0 21 8,21 0-11-4,-9 0-7-4,-12 0-4 13,18-6-3-10,-2 6 14-3,-16 0 0 0,18 0 12 8,-2 0-19-4,-16 0 3-4,18-5 5 12,-5 5-12-8,3 0 8-4,-16 0-8 0,17 0 4 12,-3-5-4-8,-1 5 4-4,-13 0 4 0,18 0 0 13,-5 0 3-10,1 0 4-3,-14 0-8 0,15 0 4 11,-1-7-7-9,-14 7 0-2,15 0-10 14,2 0 13-12,-9 0-3-2,0 0-3 0,-8 0 17 11,18 0-21-7,-7 0 14-4,0 0-7 0,2 0 0 12,-5 0-7-7,3 0 14-5,-1 0 0 0,1 0-7 12,-11 0 3-9,12 0-10-3,2 0 7 0,-3 0-3 3,-11 0-1 9,14 0 4-10,-3 0 0-2,-11 0-3 12,12 0-1-9,0 0 0-3,-12 0 4 0,12 0 7 9,-1 0 1-6,-11 0-5-3,8 0-6 12,-8 0 3-11,9 0-4-1,-9 0 4 11,12 0 4-9,-12 0-8 0,0 0 4-2,8 0-7 3,-8 0 7 4,11 0 0-5,-11 0 7 6,10 0 0-3,-10 0-14-5,0 0 7 2,11 0 4 4,-11 0-4-2,8 0 7 7,-8-13-7-9,0 13-7-2,14 0 3 2,-14 0 1 7,0 0 3-6,9 0 0-3,-9 0 3 4,0 0-3-1,0 0 4 1,0 0-4 1,0 0 11-2,11 0-8 3,-11 0-6-3,0 0 17 8,0 0-25-8,0 0 29-2,0 0-14 0,0 0-15 2,0 0 22 4,0 0-22-6,0 0 22 3,0 0-15 3,0 0-7-6,0 0 11 3,0 0 0 1,0 0 15-1,0 0-11-1,0 0-12 1,11 0 12 1,-11 0-4-1,0 0 3 0,0 0 5 0,0 0-19 0,0 0 7-1,0 0 4 2,0 0-7-2,0 0 7 2,0 0 7-1,0 0-3-1,0 0 3 1,0 0 0 1,0 0-7-1,0 0-3 0,0 0 3 0,0 0 0-1,0 0 0 2,0 0 0 3,0 0 7-8,0 0-7 3,0 0-7 1,0 0 10 3,0 0-6-6,0 0-1 4,0 0 11-1,0 0-7 0,0 0-3 0,0 0-1 0,0 0 1 0,0 0 10 0,0 0-3-1,0 0 3 1,0 0-14 1,0 0-4-2,0 0 11 2,0 0-8-1,0 0 5 0,0 0-8 0,0 0-32 2,0 0-29-5,0 0-66 3,0 0-68 3,0 0-85-6,0 0-96 4,0 0-61 3,0 0-73-8,0 0-58 3,0 0-78 1</inkml:trace>
    </iact:actionData>
  </iact:action>
</iact:actions>
</file>

<file path=ppt/ink/inkAction5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6T13:34:30.774"/>
    </inkml:context>
    <inkml:brush xml:id="br0">
      <inkml:brushProperty name="width" value="0.05292" units="cm"/>
      <inkml:brushProperty name="height" value="0.05292" units="cm"/>
    </inkml:brush>
  </inkml:definitions>
  <iact:action type="add" startTime="3938">
    <iact:property name="dataType"/>
    <iact:actionData xml:id="d0">
      <inkml:trace xmlns:inkml="http://www.w3.org/2003/InkML" xml:id="stk0" contextRef="#ctx0" brushRef="#br0">7497 14319 2343 0,'0'0'26'3,"0"0"28"0,0 0 34 2,0 0 33-2,0 0-14 2,-21 0-12-1,21 0-5-1,0 0-18 2,0 0-3-2,0 0-25 3,0 0-15-2,-18 0-4-1,18 17-15 2,0-17 13-1,0 0-7-1,0 0-13 1,0 0 10 0,0 0-1 1,0 0-2-2,0 0-3 1,0 0 2 0,0 0-3 0,0 0 17 0,0 0 6 0,0 0 26 0,0 0 23 0,0 0-3 0,0 0 4 1,0 0-16-1,0 0-7-1,0 0 7 1,0 0-6 0,0 0-7 1,0 0 1-2,0 0-10 1,0 0 7 0,0 0-8 0,0 0-12 1,0 0-18-1,0 0 0 0,0 0 4-1,0 0-11 2,0 0 4-2,0 0 7 1,0 0-10 0,0 0 9 0,0 0-2 0,0 0-15 0,0 0 4 0,0 0 0 0,0 0-7 0,0 0 4 0,0 0 10 0,0 0 7 0,0 0-8 0,0 0 1 0,0 0-10 0,0 0-14 0,0 0 20 1,0 0-10-2,0 0 7 2,0 0 0-2,0 0 4 2,0 0 10-2,0 0-21 1,0 0 10 0,0 0-10 1,0 0 7 0,0 0 7-2,0 0-7 0,0 0 4 1,0 0-8 0,0 0 21 0,0 0-10 0,0 0-3 0,18 0-8 0,-18 0-13 0,15 0 14 1,-15 0 6-2,18 0 1 3,-18 0-1-4,18 0 4 3,-18 0-4-2,18 0 4 2,-18 0-7-2,18 0 0 1,-18 0 3 0,18 0 4 0,-18 0-3 1,20 0-11-2,-2 0 7 1,-18 0-3 0,18 0 9 0,-18 0 1 0,16 0-10 7,-16 0 3-10,17 0 3-1,-17 0 8 6,14 0-4 15,-14 0 3-18,0 0-3-3,15 0 0 0,-15 0 0 0,14 0-7 0,-14 0 0 4,15 0 14-1,-15 0-3 1,18 0-1 1,-7 0 1 3,-11 0-11-8,17 0 10 2,-5 0-3 3,2 0 4-1,0 0-18 0,-2 0 7 1,2 0 3-2,-3 0-3 2,4 0 7 2,-1 0-10-6,0 0 6 5,1 0-6-4,0 0 6 5,-1 0-6-6,1 0-4 5,3 0 14-5,-2 0-11 4,0 0 4-1,-1 0 4 3,1 0-8-6,2 0 8 2,-3 0-1 6,1 0 1-9,0 0-8 7,-1 0 8-7,-1 0-4 8,1 0 3-7,-1 0-10 3,1 0 4-2,1 0 13 2,-3 0-17 2,2 0 14-3,-1 0 7 1,-3 0-14 5,3 0 7-6,0 0 0-3,-2 0-14 5,2 0 7-2,-3 0 7 2,4 0-10-1,-4 0 3 1,3 0-7-3,1 0 0 5,-4 0 24-6,3 0-17 4,0 0 11-3,1 0-1 4,-1 0-3-3,-2 0 14 2,2 0-10-3,2 0-1 3,-3 0-6 3,3 0-1-7,-3 0 8 6,3 0-18-6,-3 0 0 7,3 0 3-5,-1 0-6-3,3 0 6 8,0 0 8-7,0 0-15 6,0 0 15-6,-3 0-4 3,3 0-7 0,0 0 17 3,0 0-3-6,0 0 7 6,1 0-7-6,2 0-14 7,1 0 0-4,3 0 0-4,0 0 11 8,-2 0 10-5,2 0-18-3,0 0 15 4,0 0-4 1,-1 0-4-1,5 0 4 0,-4-12-10-1,1 12 7 6,1 0-12-9,0 0 8 7,2-10-3-6,-3 10-1 7,3 0 4-8,0-11-3 2,0 11 6 1,0 0 1 2,3 0-4-1,-3-10 7-1,-3 10-11 2,3 0-10-1,-2 0 14 0,-2 0 4 0,-3-8-4 0,0 8 7 0,-4 0-11 0,0 0 4 0,-4 0 7 0,-3 0 0 1,-11 0 15-1,0 0 13-2,11 0 8 3,-11 0-4-1,0 0-3 0,0 0-22 1,0 0-3-1,0 0-22 0,0 0-39 0,0 0-42-1,0 0-62 2,0 0-57-1,0 0-70 0,0 0-94-1,0 0-99 2,0 0-79-1,0 0-72 0</inkml:trace>
    </iact:actionData>
  </iact:action>
  <iact:action type="add" startTime="5210">
    <iact:property name="dataType"/>
    <iact:actionData xml:id="d1">
      <inkml:trace xmlns:inkml="http://www.w3.org/2003/InkML" xml:id="stk1" contextRef="#ctx0" brushRef="#br0">11921 14165 1956 0,'0'0'34'3,"0"0"28"-1,0 0 37 2,0 0 25 0,0 0-5 0,0 0 1 0,0 0-20-1,0 0 0 2,0 0-17-1,0 0-2 0,0 0-3-1,0 0 0 2,0 0-5-1,0 0-19 0,0 0 0 1,0 0-22-2,0 12 6 0,19-12 1 3,-19 0-7-2,24 0 10-1,-5 0-3 3,-1 0 10-4,1 0 4 2,5 0-1 0,-1 0 1 1,2 0 0-2,7 0 3 1,-1 0-9 1,4 0-7-1,-1 0-3-1,6 0-7 1,0 0-6 2,5 0 0-2,-3 0-14 0,5 0 10 1,0 0 4-3,1 0 0 2,4 0 13 1,-3 0-27-2,5 0 25 0,-1 0-1 1,1 0-20 1,4 0 10-2,0 0-17 1,0 0 0 0,1 0 17 0,2 0-7 0,-3 0 7 0,2 0-6-1,3 0 3 2,-3 0 0-1,2 0 0-1,-1 0 7 2,1 0-7-1,0 0 3 0,1 0-13 0,-1 0-1 0,2 0 8 0,-5 0 6 0,3 0 8-1,0 0 0 2,3-8-11-1,0 8 0 0,-2 0 11-1,2 0 8 2,0-7 17-1,-2 7-14-1,0 0-7 2,2-5-11-1,-3 5-10 0,1 0 10 0,0-9-10 0,-1 9-4 0,0 0-7 0,0-9-4 0,3 9-4 0,-2-8 8 0,-1 8-8-1,6-6 19 1,-5 6-1 1,2-10 4 0,0 10 0-2,0-7-3 0,-1 7 7 2,1-8-7 0,2 0 7-2,-3 8-11 1,-2-8 3 0,2 1 5-1,-2 7-12 2,-2-8 0-1,-2 8-7 0,3-8 4-1,-3 8 3 2,-3-7-7-1,0 7 0 1,2 0-3-2,1-6 10 0,-5 6 0 2,5 0 4-1,0 0-3 0,-3 0-8 0,2-7 11 0,-2 7-7 0,0 0 7 1,2 0 8-1,1 0-1-2,-5 0 8 3,5 0-4 0,-1 0-3-2,-5 0-8 1,-1 0 1 0,3 0-1 0,0 0-7 0,-1 0 3-1,-1 0-7 2,-3 0-7 0,5 0 3-2,-3 0 0 1,1 0 0 0,2 7 4 0,0-7 4 0,0 0-8 0,-3 0 12-1,2 8-4 2,-2-8 3-1,1 0-3 0,-3 0 3 0,1 10 5-1,-2-10-9 2,-1 0 9-1,0 0-9 0,1 0 20 0,-3 0-8 0,2 0 4 0,-2 8-4 0,0-8-15 0,-1 0 15 0,3 0-8 1,-3 0-10-2,3 0 3 1,0 0-8 1,2 10 12-2,-2-10 15 0,2 0-15 2,0 0-1 0,2 0 13-3,-1 0-5 3,-2 0 8-1,3 0 1-1,1 0-1 2,-3 0 3-2,0 0-3 2,2 0 0-2,1 0-19 3,0 0 0-3,-1 0 12 0,0 0-8 2,3 10-8-1,-2-10 0 0,0 0-11 0,4 0 19 0,-3 0 3 0,5 0-18-1,0 0 3 2,0 0 0-1,3 0 8 1,-2 0 16-2,4 11-5 0,-1-11-11 3,3 0 4-3,-3 0 4 1,2 0-1 0,-2 0 5 0,0 0-8-1,0 0 3 3,-1 10 9-3,-1-10-12 0,0 0 0 2,0 0-4-1,1 0 7 0,-2 0 1-1,4 14-8 2,1-14 4-1,1 0-11 0,0 0 10 0,-1 10 13 0,4-10-5 0,-2 0-7 0,2 0 8 0,-4 12 3-1,1-12-15 2,1 0 12-1,-1 0-16 0,0 15-4-1,-3-15 16 2,0 0-8-1,1 12 0 1,0-12-12-2,1 0 12 2,0 12 4-2,-1-12-8 1,-1 0 20 0,3 13-16 0,4-13-4 0,-1 0 12 0,-4 15-20 0,4-15 16-1,-2 13 0 2,0-13 7-1,-1 0 1 0,0 16-16 0,-2-16 0 0,2 0 0 0,0 17 12 0,-2-17-4 0,2 16 15 0,3-16-15 0,-2 16-4 0,1-16 8-1,0 0-16 2,3 19 12-1,-7-19-8 0,5 17 8 0,-3-17 0 0,-6 13-8 1,4-13 12-2,-7 15-12 1,-3-15 0 0,-2 0 8-1,-4 15-8 2,-4-15 4-1,-3 0 11 0,-4 0-7 0,-6 0 8 0,0 0-8 0,-1 14 4 0,-7-14 4 1,0 0-12-2,-4 0 0 1,-18 0-8-1,22 0 4 2,-6 0 8-1,-16 0 0 0,20 0-8 0,-20 0 8 2,18 0-8-4,-18 0 4 2,25 0 0 0,-6 0-12 1,-19 0 20-1,25 0 0 0,-3 0-8-1,-4 0-4 1,4 0-8 1,-22 0 8-2,29 0 16 1,0 0-8 0,-4 0 0 0,0 0-4 0,-1 0-16 0,0 0 20 0,4 0-4 0,1 0-4 0,2 0 16-1,0 0-8 2,3 0-4 0,2 0 0 3,-2 0 8-7,2 0-12 1,4 0-8 2,-4 14 16 0,0-14-12 0,0 0 8 0,-3 0 8 1,0 0-8-3,-4 0-4 2,-2 0 0 0,2 13 16 1,-4-13-12-1,0 0-4-1,-3 0 8 1,0 0-12 1,0 0 4-1,-1 0 4 0,1 0 0 0,3 0 4 0,-2 0-8 0,6 0 20 0,0 12-16 0,3-12 4-1,4 0 4 2,-1 0-28-1,5 0 24 0,0 12-16 0,1-12 4 0,-3 0 12 0,-1 12-11 0,3-12 14-1,-1 0-3 2,-2 14-4-1,-4-14 0 0,3 0-4 0,-4 10 8 0,-1-10 0 0,-2 0 0-1,-2 0-12 1,-3 0 8 1,-4 0 4-1,-2 11-8 0,-18-11 0-1,20 0-19 2,-20 0-8-1,21 0-12 1,-21 0-11-3,0 0-22 3,0 0-27-1,18 0-11 0,-18 0-25 0,0 0-9 0,0 0-24 0,0 0-30 0,0 0-36 1,0 0-43-2,0 10-41 2,0-10-45-2,0 0-49 1,0 0-36-1,0 0-72 3,0 0-114-2</inkml:trace>
    </iact:actionData>
  </iact:action>
  <iact:action type="add" startTime="8742">
    <iact:property name="dataType"/>
    <iact:actionData xml:id="d2">
      <inkml:trace xmlns:inkml="http://www.w3.org/2003/InkML" xml:id="stk2" contextRef="#ctx0" brushRef="#br0">7280 14265 136 0,'0'0'24'2,"0"0"23"3,0 0 5-1,0 0 15 0,0 0-22-1,0 0-19 1,0 0 4 1,0 0 5-1,0 0 11-1,0 0 13 2,0 0 12-1,0 0-6 0,0 0 10 1,0 0-5-2,0 0-1 2,0 0 10-2,0 0 4 1,0 0 11 0,0 0-7 1,0 0 0-2,0 0-5 1,0 0 1 0,0 0 3 0,0 0-7 2,0 0-14-4,0 0-6 3,0 0-5-1,0 0-11 0,0 0 6-1,0 0-20 2,0 0 11-2,0 0 4 2,0 0-12-2,0 0 9 2,0 0-18-2,0 0-5 1,0 0 11 0,0 0 1 0,0 0 2 0,0 0-2 0,0 0-4 0,0 0 16 0,0 0 6 1,0 0 0-2,0 0 9 1,0 0-12 0,0 0-5 0,0 0-1 0,0 0-2 0,0 0-3 0,0 0-6 0,0 0 12 0,0 0-16 2,0 0-15-4,0 0 4 2,0 0-7 0,0 0-3 0,0 0 3 0,0 0-3 0,0 0-6 0,0 0 3 1,0 0 6-2,0 0-6 1,0 0 3 0,0 0 1 0,0 0-1 0,0 0 9 0,0 0-12 1,0 0 6-2,0 0 7 2,0 0-10-2,0 0 12 1,0 0-15 0,0 0 0 0,14 0 0 0,-14 0-3 0,0 0 16 0,0 0-13 0,0 0 9 1,0 0 13-2,0 0-19 1,0 0 16 0,0 0-3 0,0 0-13 0,0 0 22 0,0 0 3 1,0 0 7-2,0 0-1 0,0 0-12 4,0 0-12-5,0 0-13 2,0 0 9 0,0 0-3 0,0 0-3 0,0 0 7 0,0 0-7 0,0 0 0 0,0 0 6 0,0 0-6 0,0 0-9 0,0 0 5 1,0 0 14-2,0 0 0 1,0 0 3 1,0 0 6-2,0 0-19 3,0 0 9-4,14 0 7 3,-14 0-6-2,0 0 3 1,0 0-3 0,0 0 9 0,0 0-13 0,0 0 7 0,11 0 0 0,-11 0-17 0,0 0 21 0,12 0-8 2,-12 0-2-4,0 0 3 2,11 0-7 0,-11 0 6 0,14 0 4 0,-14 0-6 0,11 0 2 1,-11 0 1-1,15 0 0 0,-15 0 9-1,14 0-2 1,-14 0-4 1,18 0 10-2,-18 0 6 1,18 0-3 1,-3 0 0 0,-15 0-19 1,21 0-4-5,-6 0 0 7,-15 0-6-7,19 0 6 2,-1 0 4 0,-18 0 9 1,18 0 1 0,-1 0-4 0,-17 0-6 0,19 0-11 0,-5 0 1 1,1 0 13-2,1 0-4 1,-3 0 1 1,5 0 3-2,2 0 0 0,-2 0 6 2,0-8 1-1,3 8 6 0,-2 0-3 0,-1-8 0 0,4 8 4 0,3 0-8 0,-3-10-9 0,3 10 6 0,0 0-3 0,-2-8 4 0,5 8 6 0,-2-6-17 0,1 6 8-1,0 0-5 2,-1-8-6-1,1 8 4 0,2 0-11 0,-2-9 3 0,0 9 8-1,2-8 6 1,0 8-3 1,-3 0-4-1,3-5 11 0,3 5-7 0,-3 0 6-1,1-8 1 2,5 8-21-1,-5-5 0 0,6 5 7 0,-3 0 10 2,3-7-3-3,-2 7 3 1,-1 0-10-1,-1-6 7 0,-1 6 7 2,0-4-8-2,1 4 14 2,-3 0-13-2,0-8 14 1,-3 8 9 2,3-6-9-3,-3 6-1 0,-1-5-13 3,0 5 0-3,-3 0 4 1,-2-5-4 0,-2 5 13 0,0 0-13 0,0 0 10 0,-3-5 4 0,-1 5-14 1,-3 0 7-2,0 0-4 1,3 0 4-1,-6-7 3 3,3 7 1-4,-1 0-15 2,-2 0 1 2,2 0-8-3,1-4 11 1,-3 4 4 0,-1 0-15 0,4 0 11 0,0 0-14 0,-1 0 0 0,-2-6 18 0,3 6-11-1,0 0 0 3,0 0 0-2,-1 0 0-1,2 0 0 2,-1-6 10-1,2 6-6 0,-2 0-15 0,1 0 22 0,-1 0-25 0,3 0 17 0,1 0-3 0,-1 0-14 4,1 0 21-7,3 0-10 3,0-4-1-1,3 4 8 2,-4 0-1-2,3 0 11 0,1 0 7 1,-4 0-10-1,-3 0 6 2,-1 0-17-1,-1 0 11 0,-12 0-11 0,8 0 3 0,-8 0 8 0,0 0-4 0,0 0 21 0,0 0-28 0,0 0 0 0,0 0-25 0,0 0-45 0,0 0-13 0,0 0-61 0,0 0-19 1,0 0-28-2,0 0-40 0,0 0-51 2,0 0-60-1,0 0-51 0,0 0-77 0,0 0-52 1</inkml:trace>
    </iact:actionData>
  </iact:action>
  <iact:action type="add" startTime="10078">
    <iact:property name="dataType"/>
    <iact:actionData xml:id="d3">
      <inkml:trace xmlns:inkml="http://www.w3.org/2003/InkML" xml:id="stk3" contextRef="#ctx0" brushRef="#br0">11527 14197 1090 0,'0'0'24'3,"0"0"8"1,0 0 8 0,0 0 28 0,0 0-22 0,0 0 12 0,0 0 10 0,0 0-15 0,0 0 22-1,0 0 17 2,0 0 1 0,0 0 24-3,0 0 4 2,0 0-17 0,0 0 19 1,0 0-23 0,0 0-5-2,0 0 7 1,0 0-17 0,0 0-2 0,0 0 2 0,0 0-17 1,0 0-6-2,0 0 10 1,0 0-10 0,0 0 8 0,0 0-13 0,15 0-3 0,0 0-9 0,0 0-3 0,3 0 12 0,0 0-2 1,4 0-13-2,3 0-3 3,4 0-14 0,0 0-5-6,3 0 15 12,3 13 4-11,1-13 4-1,4 0-7 6,0 0-3-3,4 9-14-1,3-9 11 1,3 0 6 1,-2 10-3 1,4-10 10-1,1 0-3 0,3 6 0 0,2-6-3 0,0 0-7 0,3 0-13 0,-2 0-4 0,3 0-4 0,3 0 1-1,0 0-4 1,2 7-3 2,-2-7 7-4,4 0 3 3,0 0-3-2,0 10 7 2,5-10 0-1,-3 0-1-1,0 0 15 2,5 0-15-1,-1 0-2 0,-5 0-8-1,6 0-7 2,-2 0 8-1,-1 0 13 0,-1 0-3 0,1 0 10-1,-4 0-3 2,5 0-14-1,-5 0 7 0,3 0-18 0,-3 0 11 0,0 0 0 0,0 0 0 0,0 0 6 0,-2 0-13-1,0 0-3 2,-3-7 0-1,1 7-4 0,0 0 14 0,-3-8-1 0,0 8-6 0,-1 0 7 0,-1-8 0 0,-4 8 18 0,2-5-8-1,1 5 11 2,-4 0-7-2,3-6-3 3,-3 6 13-3,1-5-17 1,2 5 4 0,-4-6-11 0,1 6-4 0,2-7 11 0,-2 7-3 0,0-5 3 0,2 5-7 1,-2-5-7-2,1 5 17 0,0-6-9 2,0 6 13-1,-1-6-3 0,0 6-26 0,3-4 12-1,-4 4-11 3,4 0 0-4,3-7 7 3,-3 7-11-1,-1 0 14-1,1 0 5 2,0-5-8-1,3 5 0 0,-2 0-8 0,-1 0 19 0,1 0 3-1,-1 0 11 2,0 0-3-1,3-5-8 0,-3 5 4 0,-2 0-7 0,2 0-4 0,1 0-7 2,-1 0-4-4,0-6 11 4,0 6 4-4,0 0-8 4,0-7 1-4,0 7-4 2,-3 0 7 0,3-5-7 0,0 5 10 0,1 0-10-1,-4 0-3 2,2 0 14-1,1 0-11 0,-6-4 7 0,5 4-11 0,-5 0 1 0,5 0 10 0,-6 0-3 0,2 0 14-1,1 0 7 1,-3 0-4 1,4 0 12-1,-2 0-4 0,2 0-8 0,0 0-6 0,1 0 3 0,2-9-4 0,0 9 1-1,0 0-1 2,4 0-10-1,-4 0 0-1,5 0 3 2,0 0 15-1,-3 0 4-1,0 0-4 2,0 0-7-1,1 0-4 1,-2 0-15-2,2 0 0 1,-1 0 4 0,0 0-11 0,0 0 15 0,3 0-4 0,-4 0-11 0,0 0 15 0,3 0-8 0,3 0 15 0,-3 0 0 0,6 0-7-1,-4 0 3 2,1 0-14-1,0 0 25 0,1 0-15 0,2 0-6 1,-4 0 7-2,3 0-15 0,0 0 7 2,-1 0 11-1,3 0-14 0,0 0 3 0,3 0 1 0,0 0 6 1,2 0 16-2,2 0-8 1,0 0 0 0,-2 0-11 0,5 0 7 0,-1 0 8 0,0 0-11-1,0 9-1 2,1-9-14-1,-2 0-4 0,-1 6 8-1,2-6-4 1,0 0 15 1,-1 10-8-1,0-10 4 0,-1 0 7 0,1 0-10 0,2 7 3 0,-1-7 11 0,-2 0-8 0,1 0 4 0,-1 9 1 0,3-9-12 0,-4 0 8 0,4 0 0 0,-3 0-4 0,1 0-8 0,-1 8-3 0,2-8-4 0,-2 0 12 0,2 0 21 0,-1 0-10 0,0 0 3 0,-4 9-11 0,6-9-4 0,-8 0 15 0,1 0-3 0,-2 0 3 0,-1 0-8 0,0 0-10 0,-1 0 7 0,-2 0-8 0,4 0 8 0,-3 0 0 0,0 0 0-1,2 0 19 2,-3 0-15-1,3 0 0-1,1 0-1 2,-1 0-10-1,0 0 7 0,-1 0 11 0,-5 0-7 0,2 0-8 0,0 0 4 0,-5 0-4 0,1 0 12 0,-6 0-8-1,3 0-4 2,-4 0 15-1,0 0-18 0,-3 0 21 0,2 0-6 0,-2 0-23 0,1 0 15 0,-1 0-11 0,-4 0 15 0,2 0 7 0,-2 0-7 0,0 0-1-1,0 0-6 3,-1 0 6-2,1 0 5-1,-2 0-5 1,-1 0-3 1,-2 0-7-2,1 0 7 0,-5 0 7 2,0 0-14 0,-2 0 7-2,-3 0-11 1,-3 0 11 0,-1 0 26 0,-4 0-26 0,-3 0 4 0,1 0-8 0,-7 0-7-1,-1 0 22 3,-15 0-11-3,14 0 3 2,-14 0 1-2,0 0-4 3,0 0 22-4,0 0-7 3,0 0 0-1,0 0 0 0,0 0-15-1,0 0 8 2,0 0 3-2,0 0-15 1,0 0 12 1,0 0-12-2,0 0 0 2,0 0 8-2,0 0-15 2,0 0-26-2,0 0-19 2,0 9-11-2,0-9-50 1,0 0-3 0,0 0-24 0,0 0-55 1,0 0-1-1,0 0-44-1,0 0-36 1,0 0-33 1,0 0-55-1,0 0-53-1,0 0-74 1,0 0-125 1</inkml:trace>
    </iact:actionData>
  </iact:action>
  <iact:action type="add" startTime="14680">
    <iact:property name="dataType"/>
    <iact:actionData xml:id="d4">
      <inkml:trace xmlns:inkml="http://www.w3.org/2003/InkML" xml:id="stk4" contextRef="#ctx0" brushRef="#br0">7457 14638 324 0,'0'0'5'3,"0"0"2"1,0 0-4 0,0 0 4 0,0 0-7-1,0 0 3 2,0 0 9-2,0 0-7 1,0 0 5 1,0 0-2 0,0 0 12-1,0 0 11-1,0 0 14 1,0 0 6 1,0 0 0-2,0 0 29 1,0 0 13 1,0 0 23-2,0 0 5 1,0 0-31 0,0 0-2 0,0 0-9 0,0 0-3 1,0 0 12-1,0 0-14-1,0 0 4 1,0 0-14 0,0 0 4 0,0 0-3 0,0 0-9 0,0 0 1 0,0 0 9 0,0 0-14 0,0 0 3 0,0 0 12 0,0 0-8 0,0 0 9 0,0 0-15 0,0 0-3 1,0 0-11-2,0 0-6 3,0 0-3-4,0 0-15 3,0 0-3-2,0 0-6 2,19 0-9-2,-19 0 0 1,0 0 6 0,21 0 3 0,-21 0 15 0,19 0-6 0,-19 0-3 0,0 0 3 0,21 0-3 0,-21 0 13 0,0 0-10 0,19 0-3 0,-19 0 3 0,0 0-15 0,18 0 12 1,-18 0-9-2,18 0 10 1,-18 0-1 1,20 0 0-1,-20 0 25 0,18 0-15-1,-18 0 18 1,18 0-19 6,-18 0-2-10,20 0-1 4,-4 0-5 0,-16 0-4-1,20 0-6 0,-4 0 6 2,-1 0-6 4,0 0 7-9,-1 0-7 8,1 0-6-7,-1 0 12 2,-3 0 0 1,4 0 16-2,-1 0 16 2,-3 0 0-1,0 0 15 2,0 0 17-2,3 0-9 2,-6 0-7 0,5-7-5-2,-5 7-30 0,3 0-2 2,0 0 2-2,0-7-6 2,0 7-3-2,0 0 0 2,-1 0-3 0,-2-5 6-3,6 5 4 3,-3 0 0-2,0-5-4 2,3 5-10-1,-3 0 7 1,2-8-3-2,0 8-3 1,1-4 6 1,2 4-13-1,-3 0 20 0,3-8 16-1,-1 8 3 2,1 0 1-2,1-8-24 0,4 8-16 2,-2 0 0 1,2 0 4-3,0-7-4 0,1 7-4 1,0 0 1 0,0 0 3-1,3-4 7 2,-2 4 9-1,2 0-16-1,1 0 0 2,-1 0-13-1,0 0 9 0,2-7 11-1,-3 7-14 2,1 0 17-1,-1 0-16 0,-1 0 13 0,-1 0 6 0,-2 0-16 0,2 0 13 0,-1 0-17 0,-2 0 0 0,2 0 24 1,-2 0-7-2,-1 0-13 1,4 0 13 1,-1 0-4-2,-2 0-6 1,2 0 14 0,1 0-14 0,-1 0-7 0,-2 0 4 0,-1 0 3 0,3 0 13 0,-2 0 1 1,-1 0-4-3,0 0 6 3,-2 0-6-2,-1 0 0 2,1 0 0-2,-3 0-6 2,1 0 16-2,0 0 3 3,-3 0 11-4,0 0-3 3,-3 0-15-1,3 0 1 0,-4 0 4 0,3 0 6-1,-10 0-10 2,12 0 4 0,-5 0-15-3,4 0-2 3,-4 0 9-1,4 0-9 1,-1 0-4-1,1 0-4 0,0 0-6 0,1 0 7 4,2 0 13-7,0 0-17 3,-2 0-3-2,2 0 3 3,1 0-7 0,-4 0 28-3,3 0-7 3,0 0-4-1,-6 0-6-1,3 0-4 1,-1 0 14 0,-2 0-10 0,2 0-1 1,-2 0 4-2,2 0 0 1,-2 0 7 0,-8 0-4 0,14 0-3 0,-5 0-6-1,-9 0 2 1,13 0 11 1,-13 0-7-1,11 0 3 0,-11 0-3 0,11 0-7 1,-11 0 7-2,0 0-3 1,9 0 0 0,-9 0 3 0,0 0-7 0,0 0-17 0,0 0-20 1,0 0-40-2,0 0-43 1,0 0-42 0,0 0-58 0,0 0-71 0,0 0-75 0,0 0-69 0,0 0-81 0</inkml:trace>
    </iact:actionData>
  </iact:action>
  <iact:action type="add" startTime="15885">
    <iact:property name="dataType"/>
    <iact:actionData xml:id="d5">
      <inkml:trace xmlns:inkml="http://www.w3.org/2003/InkML" xml:id="stk5" contextRef="#ctx0" brushRef="#br0">10709 14592 275 0,'0'0'12'2,"0"0"-10"2,0 0 6 0,0 0-1 1,0 0 1-3,0 0 27 3,0 0 23-2,0 0 33 1,0 0 19 3,0 0 24-5,0 0 13 2,0 0-5 0,0 0 13 0,0 0 9 0,0 0 1 0,0 0 0 0,0 0-27 0,0 0-42 1,0 0-12-2,0 0-8 1,0 0-9 1,0 0 15-2,18 0-8 2,-18 0 0-2,0 0 13 1,18 0-9 0,-18 0-5 0,16 0-9 0,-16 0-9 0,18 0-12 0,0 0-12 0,-18 0-3 0,24 0-6 0,-1 0 18 0,-1 0 1 0,0 0-1 0,-1 0 1 0,1 0-13 0,0 0 10 9,4 0-10-13,-1 0-3 0,3 0-6 5,-1 0-9-2,2 0 3 5,7-7 3-7,-3 7 0 6,3 0-3-7,0-7 6 3,2 7 4 0,0 0-1 2,3 0-3-2,-1 0-12 3,0-7-1-3,0 7-6 0,0 0 13 2,0 0 13-1,3 0-7 0,-2 0 7 0,0 0 6 0,-1 0-2 0,-2 0-1 1,0 0-6-2,-2 0-14 0,4 0-6 2,-4 0 14 0,1 0 10-2,2 0 2 1,-5 5 8 1,2-5-21 0,4 6 1-1,-1-6-4-2,-4 7-3 2,3-2 13 2,0-5-16-3,-2 5 3 2,4-5 6-3,-2 0 4 2,0 5 21-1,-1-5-8 2,3 5 1-1,0-5-14 0,0 0-14 0,1 0 8 2,-1 0-17-4,1 0 9 2,-1 0 1 0,0 0-7 1,2 0 14-2,-2 0-14 1,3 0 3 0,0 0 0 0,-3 0-3 0,1-7 14 0,2 2-4 0,-1 5-3 0,-2-5 3 0,3-1-7 0,-3 2 14 0,4-2-3 0,-1 6 0 0,-3-6 3-1,4 0-4 2,2 6 15-1,-5-6-15 0,4 1 1 1,0 5-4-2,-1-7-6 1,1 1 13 0,-1 6-7 0,2-7-6-1,-2 7 2 2,0-4-12-1,0 4 9 0,3-5 0 0,-1 5 8 0,-2 0 3 1,1 0-21-2,4-7 10 0,0 7 1 2,-2 0 6-1,0 0 0 0,1 0-6 0,-1 0-4 2,3 0-3-2,-4 0 20-2,1 0-10 3,0 0-18-2,4 0 18 1,-4 0-21 0,3 0 18 0,-2 8 6 0,2-8-6 1,-2 5 9-3,-1-5-16 3,2 6 13-1,-2-6-13 0,0 4-7 0,2-4 6 0,-3 6-10 0,1-6 4 0,0 7 13 0,3-7-3 0,-2 5-7-1,2 1 11 2,-4-6-4-1,3 4 3 0,0-4 8 0,2 7-1 1,-1-7-10-2,-2 4 10 1,5-4-6-1,-5 5-8 2,3-5 11-1,3 5-10 0,-5-5 6 0,2 0 8 0,-1 3-8-1,1-3 1 1,-3 0-4 1,2 4-7-1,-2-4 3 0,2 0 4-1,-1 0 14 2,-2 0-7-1,2 0 0 0,0 6-3 0,1-6-4 0,-2 0 10 0,3 0-6 0,3 0 6 0,-3 0-3-1,0 0-3 1,1 0 6 1,-1 0-3-1,5 0 7 0,-4 0-7 0,-4 0-3 0,3 0 20 0,0 0-17 0,0 0 7 0,1 0-7 1,-3 0-21-1,0 0 11-1,2 0-8 0,2 0 11 3,-5 0-3-2,6 0-1-1,-3 0 1 0,0 0 6 3,3 0 8-3,-1 0-4 0,1 0 3 2,-3 0-10-1,0 0 4 0,3 0-4 0,-3 0 0 0,0 0 0 0,0 0-7 1,-1 0 10-2,-1 0 4 1,0 0-3 0,0 0-1 0,1 0-10-1,-5 0-7 2,5 0 18-1,-2 0-4 0,2 0 0 0,-1 0 0 0,-2 0-7-1,4 0 10 2,-1 0-6-1,-2 0 10 0,2 0-7-1,-2 0 0 2,3 0 7-1,-1 0-4 0,-2 2 4-1,2 3-7 2,-1-5 7 0,2 0-3-2,0 5 3 1,0-5 7 0,-1 3-14 1,4-3-4 0,-6 3-3-2,2-3 4 1,-2 0 13 2,6 0-10-4,-5 0 11 1,2 5-8 1,0-5-3 0,0 6 21 0,2-6-17-1,-5 2-1 2,3-2 1-2,-1 0-1 2,1 5 12-1,-2-5-12 0,1 3 8 0,-2-3-4 1,2 2-11-1,-2-2 22-1,3 5-7 1,-1-2-15 0,-2-3 25 1,2 4-24-2,-4 0 3 0,1-4 10 4,0 4-13-4,0-1 6 1,3-1-13-1,-5 0 10 2,2 2 0-2,0 0 0 1,0-2 7 0,0 0-3 0,-2 2-8-1,4 0 8 2,-4-2 3-1,2 0-4-1,0 1 1 2,-3 2-4-1,0-3 4 0,1 2-15 0,0-1 14 0,-1 1 4 1,1 0-7-2,-1-2 4 0,2 2-11 2,-5-1 3-1,3 0 8 1,-1-1 6-2,0 2 5 1,-2 0-12 0,5-4-3 0,-4 0 7-1,0 5 7 2,1-3 8-1,-1-2-4 0,2 2-8 0,2-2-13 0,-5 3 3 0,5-3 4 0,-6 0-8-1,1 5 11 2,2-5-7-1,-3 2 4 0,1-2 7-1,-1 0-11 1,-3 4 0 1,3-4 0-1,-4 0 3 0,3 0 8 0,-2 2 7 0,-4-2-3 0,3 0-1 0,-3 0-3 0,1 0-1 0,0 0 5 0,-3 0-11 0,0 0-4 0,0 0 3 0,-2 0-14 0,0 0 15 0,3 0 3 0,-6 0-18 1,3 0 15-2,-3 0-8 1,2 0 1 0,-2 0 7 0,2 0-8-1,0 0 0 2,-4 0 8-1,4 0-4 0,1 0 11 0,-1 0 0 0,-1 0-22 0,0 0 14-1,2 0-14 2,0 0 11-1,0 0 8-1,-3 0-19 1,3 0 18 1,-1 0-11-1,-2 0 4 0,0 0 18 0,3 0-18 0,-4 0 0 0,0 0 0 0,0 0-10-1,-1 0 17 2,0 0 0-1,1 0 4 0,0 0-15-1,-3 0 1 2,1 0-8-1,1 0 15 0,-1 0 7-1,-1 0-11 3,0 0 7-3,3 0-18 1,-6 0 14 0,6 0 1 0,0 0-1 0,-3 0 8 0,3 0-14-1,-3 0-12 2,1 0 8-1,2 0 0 0,-2 0 3-1,1 0 11 2,1 0-14-1,-3 0-7 0,1 0 14-1,-1 0 0 1,0 0 3 2,-1 0 8-3,-2 0-14 1,2 0-1 0,-2 0 4 0,3 0-7 0,2 5 7 1,-2-5-4-2,0 0 4 0,3 0 11 1,-2 5-11 1,5-5-3-1,-5 2 3 0,5 2 3 0,1-4 1 0,0 0 6 0,0 0-6 0,-2 5-11 0,4-5 7 1,-3 2 0-2,4-2 7 0,0 0-3 2,-3 3-12-1,0-3 12 0,0 0-18 0,-2 0 14 0,2 3 11 0,0-3-19-1,-4 0 12 2,3 0-11 0,0 0 7-2,-3 0 14 1,-1 0-3 0,3 0-11 0,-2 0-7 0,-1 0-4 0,3 0 18 0,-2 0 4 0,0 0 4 0,-2 0-12 0,2 0-17 0,0 0 6 0,0 0 5 0,-2 0 6 1,5 0 1-2,-2 0 3 1,0 0-14 0,2 0 7 0,1 0 3 0,0 0-6-1,0 0 14 2,2 0-11-1,0 0-4 0,-1 0 12 0,-1 0-16 1,0 0 12-2,0 0-8 1,0 0 4 0,0 0 8 0,-3 0-5 0,3 0 5 0,0 0-5 0,0 0-3 0,2 0 0 0,-4 4 11-1,2-4-18 1,-5 0 11 1,3 0 10-1,-3 0-7 0,-1 4 19 0,0-4-12-1,-4 2-14 2,2-2 4-2,-3 0 3 2,1 0 1-1,-1 0 2 0,-3 0 1 0,2 0-14 0,-5 0 10 0,2 0 4 0,-14 0 4 0,15 0 3 0,-15 0-3-1,17 0-1 2,-17 0-3-2,12 0 15 2,-12 0-3-1,0 0-12-1,0 0 8 2,0 0-23-1,0 3 11 0,0-3 8-1,0 0-4 3,0 0 4-3,0 0-12 0,0 0-10 2,0 0 7-1,0 0-4 0,0 0-14 1,0 0-15-1,0 0-30-1,0 0-32 1,0 2-40 0,0-2-30 0,0 0-47 1,0 2-55-2,0-2-29 1,0 0-61 0,0 0-54 0,0 0-52 1,0 0-85-2,0 0-94 1</inkml:trace>
    </iact:actionData>
  </iact:action>
</iact:actions>
</file>

<file path=ppt/ink/inkAction6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6T13:34:30.774"/>
    </inkml:context>
    <inkml:brush xml:id="br0">
      <inkml:brushProperty name="width" value="0.05292" units="cm"/>
      <inkml:brushProperty name="height" value="0.05292" units="cm"/>
    </inkml:brush>
  </inkml:definitions>
  <iact:action type="add" startTime="3249">
    <iact:property name="dataType"/>
    <iact:actionData xml:id="d0">
      <inkml:trace xmlns:inkml="http://www.w3.org/2003/InkML" xml:id="stk0" contextRef="#ctx0" brushRef="#br0">8004 13944 1339 0,'0'0'21'2,"0"0"15"2,0 0 8 1,0 0-6-2,0 0-21 1,0 0-6 0,0 0-2 1,0 0 30-2,0 10 2 1,0-10 18-1,0 0 9 2,0 0-3-1,0 0 1 0,0 0-3 1,0 0 9-1,0 0-11-1,0 0 11 1,0 0 2 1,0 0-10-1,0 0 7-1,0 0-5 1,0 0-21 1,0 0-9-1,0 0-9-1,0 0 0 1,0 0 0 1,0 0-2-1,0 0 2 0,0 0-3 0,0 0-2 0,0 0 6 1,0 0-22-3,0 0 9 3,0 0 10-1,0 0-4 0,0 0 13 1,0 0-6-3,0 0-7 2,0 0-5 0,0 0-13 0,0 0 3 0,0 0-6 1,0 0 0-1,0 0 19 0,0 0-13-1,0 0 6 1,0 0 4 0,0 0-1 0,0 0-8 0,0 0 15 0,0 0 15 0,0 0 1 1,0 0 9-1,0 0-12 0,0 0-17-1,17 0 8 1,-17 0 9 0,15 0-6 0,-15 9-3 0,16-9-20 0,-5 0 7 1,-11 0 3-2,16 9-6 2,-5-9 19-1,-11 0-23 0,17 0-3-1,-3 0 7 1,-3 7-13 1,-11-7 6-1,15 0 0 1,-1 0 4-3,-14 0-10 2,15 0 9 0,-1 0 7 0,-14 7-7 0,15-7 7 1,-1 0-7 4,-3 0-6-9,0 0 0 3,3 0 7 1,-3 0-4-1,3 0 3 3,-2 6 11-3,-1-6-10 0,-11 0 9 1,21 0-6 1,-6 0-10-2,0 0 16 1,-1 8-9 1,1-8 3-2,-4 0 6 1,6 0-10 0,-5 0-3 0,2 0 7 0,2 7 6 1,-16-7-6-2,20 0 10 2,0 0-3-2,-7 0-7 1,5 0 3 1,0 0-3-2,2 0-1 0,-2 0-5 2,0 7-1-1,0-7 0-1,2 0 10 2,-2 0-6 0,2 0 3-2,-2 0 3 0,1 0-10 3,2 0 21-3,1 0-8 1,0 0 4-1,0 0-6 2,0 0-14-2,3 0 17 2,0 0-1-1,0 0-6 0,-1 0 4 1,0 0-14-1,4 0-7 0,-2 0 10 0,1 0 4-1,0 0-7 1,2 0 3 1,0 0 1-1,-1 0-1 0,4 8 0 0,-3-8-6-1,3 0 3 1,-2 0-14 0,2 4 18 1,-2-4 6-2,2 0-7 1,-1 0 11 0,0 0-14-1,-2 0 0 2,0 0 10 0,-2 0-10-2,-2 0 6 1,1 0-9 0,-3 0-7 0,-3 0 20-1,-2 0 0 2,1 0 10-1,-5 0 1 0,-14 0-11-1,18 0 3 2,-18 0 18-1,15 0 3 0,-15 0 3 0,0 0 1 1,0 0-18-2,0 0-3 1,0 0-7 0,0 0-13 0,0 0-21 1,0 0-20-2,0 0-47 1,0 0-30 0,0 0-61 1,0 0-62-1,0 0-61-1,0 0-88 1,0 0-72 0,0 0-96 0</inkml:trace>
    </iact:actionData>
  </iact:action>
  <iact:action type="add" startTime="4343">
    <iact:property name="dataType"/>
    <iact:actionData xml:id="d1">
      <inkml:trace xmlns:inkml="http://www.w3.org/2003/InkML" xml:id="stk1" contextRef="#ctx0" brushRef="#br0">13058 13853 1481 0,'0'0'22'2,"0"0"26"2,0 0 22 0,0 0 9 0,0 0-12-1,0 0-19 2,0 0-2-1,0 0-3 0,0 0 20 1,0 0 12-3,0 0-19 3,0 0 17-2,0 0-5 2,0 0 6-2,0 0 24 2,0 0-29-1,0 0-12 0,0 0-5 0,0 0-12 1,0 0 21 0,0 0-15-3,0 0 0 2,0 0-6 0,0 0-12 0,0 0 12 2,20 0-18-4,-20 0 12 2,25 0-6 0,-5 0 13 0,2 0 0 1,-4 0 4-2,4 0 2 1,0 8-34 0,0-8 12 1,3 0-6-2,3 0 13 7,1 0 4-10,0 5-8 8,1-5-8-8,3 0-11 5,3 0 24-4,2 0-14 3,0 0-6 0,2 5-4 0,0-5-2 0,1 0 13 1,-1 0 9-2,4 0 7 1,-1 0-4 0,1 0-6 0,0 0 1 0,2 0-7 0,-2 0 9 0,0 0-2 0,3 0-7 0,-2-4-1 0,4 2-15 0,-1 2 2 1,0-2-3-2,-1 2 7 1,1-3 7 0,-1 0-3 0,5-1-1 0,-1 1 4-1,-4 3-10 2,4-2 9-1,0 0 4 0,2-1-6 0,-2 0 2-1,0 3-6 2,0-5-3 0,0 5 10-2,3-3-3 0,-3-1-1 2,2 4 1 0,1-4-4-2,-3 2 0 1,6 1 10 0,-6-3 1 0,1 3-1 0,0-1-3 1,-3-1-4-2,3 3 11 1,-4-4-7 0,4 3 28 0,-6-1-18-1,4 0 1 2,-2-1 3-1,-1 3-17 0,3-5 13 0,-1 4-9 0,0-1-1 1,0 0-6-2,-2-1-8 2,4-1 8-2,0 3-8 2,-1-1 11-2,-2-1-3 1,3 0 10 0,1 3-4 1,1-1-13-2,1-3 20 1,-1 3-13 0,1-1-1 0,0 2 22 0,1-2-22-1,-1 1 4 3,1 0 11-3,1 0-25 1,-2 1 14-1,1-5 4 3,3 5-4-3,-4 0 4 2,1 0-15-1,-1-2-3 0,2 2 4-1,0 0-1 1,2 0 8 0,0 0 0 0,0 0-11 0,2 0 7 0,1 0 4 0,-2 0-19 0,3 0 12 0,1 0-1 1,0 0-3-2,1 0 11 1,1 0-7 0,-3 0-4 0,3 4-4 0,2 1 11 0,-2-5-7 0,2 3 7 0,-3-3-3 0,1 3-18 0,1 2 17 0,3-3-3 0,-1-2 4 0,-1 4 21 0,2-1 0-1,3 1-3 2,-2-1 10-1,-1-1-10 0,3-2-12 0,0 5-2-1,-1-5-1 3,-2 3-7-3,0-3 3 1,0 0 4 0,3 5-14 1,-3-5 4-1,0 4-4-1,0-4 0 1,1 0 10 2,0 3-10-2,-1-3 7-1,6 0 7 0,-5 0 0 2,4 0 11-2,0 0-4 1,-3 0-10-1,2 0-4 3,2 0 11-3,-5 0 0 1,4 0 3 0,-2 0 5-1,0 0-16 3,-2 0-10-3,3 0 0 1,-1 0 3 0,2 0 8 0,-1 0 18 0,2 0 3 0,-1 0 1 0,1 0 6 2,1 0-17-3,-1 0-8-1,1 0 4 3,0 0-18 0,0 0-1-1,1 0 8 0,-1 0-7 0,3 0 0 0,-1 5 7-1,2-5-4 1,0 4 11 0,0-4 4 0,0 0 0 0,3 4-7 0,-1-4-8 1,-3 4 8-1,1-4 7 0,0 4 0-1,-2-4-18 1,-2 3 3 0,-2-3-3 0,0 0-1 0,-1 5 16 0,0-5-8-1,-1 5-15 2,-1-2 19-1,3-3-1 0,-5 0-3 0,2 0 22 1,1 5-14-1,-3-5-8-2,-3 0 7 3,2 5 1-1,-1-5-1 0,-2 0-3 0,-2 5-4 0,-2-5-15 0,-3 0 15-1,0 3 0 2,-4-3 4 0,1 0-12-1,-1 0-10 0,-2 5 6-1,-7-5 1 2,2 0 26-2,-1 0-11 1,-5 0 0 0,-1 0-1 0,-4 0-10 1,0 0 15-2,0 0-5 1,-7 0-3-1,0 0 4 2,-2 0 0-1,-2 0-8 0,-2 0 19 0,2 0-19 0,-3 0-3 0,-1 0 18 0,-2 0-26 0,3 0 30 0,-1 0-8 0,-2 0-11 0,-2 0 1 0,2 0-8 0,-1 0 11 0,3 0 3 1,-3 0 1-2,1 0-4 2,2 0-7-2,-1 0 3 1,0 0 15 0,0 0-4 0,2 0-3 1,5 0-8-2,-3 0-7 1,4 0 4 0,1 0 14 0,1 0-3 1,2 0 0-2,4 0-8 1,-2 0 0-1,5 0 8 2,1 0-4 0,2 0-4-2,3 0-3 1,2 0 11 0,2 0-1 0,2 0 8 1,0 0-7-1,0 0-11-1,6 0 7 1,-6 0 3 0,2 0 8 0,1 0-14 0,1 0 3 0,-1 0-8 1,-3 0 5-2,0 0 21 2,-1 0-18-2,-2 0-4 1,2 0-3 0,-3 0-11 0,-1 0 21 0,1 0-10 0,0 0-4 0,-3 0 7 0,2 0-3 0,-5 0 14 0,2 0 1 1,-6 0-5-2,4 0-6 1,-7 0 3 0,1 0 0 0,-1 0 11 0,-3 0-8 0,-4 0 1 0,-3 0 0 0,-2 0-19-1,1 0 22 2,-6 0-3-1,0 0-1 0,-17 0 8-1,12 0-7 1,-12 0-4 1,0 0 15-1,0 0 0 0,0 0-15 0,0 0 7 1,0 0-14-1,0 0 7 0,0 0-4 0,0 0-11 0,0 0-29-1,0 0-43 1,0 0-36 1,0 0-38-2,0 0-54 1,0 0-65 0,0 0-79 0,0 0-88 0,0 0-91 1,0 0-118-2</inkml:trace>
    </iact:actionData>
  </iact:action>
  <iact:action type="add" startTime="6952">
    <iact:property name="dataType"/>
    <iact:actionData xml:id="d2">
      <inkml:trace xmlns:inkml="http://www.w3.org/2003/InkML" xml:id="stk2" contextRef="#ctx0" brushRef="#br0">8309 14242 284 0,'0'0'17'3,"0"0"8"1,0 0 10 0,0 0 23-1,0 0-15 2,0 0 0-1,0 0-5 0,0 0-17 0,0 0 17 0,0 0-7 0,0 0 18 0,0 0-7 0,-14 0-6 0,14 0 11 0,0 0 5 1,-11 0 24-2,11 0 12 2,0 0 11-2,0 0-18 1,-15 0 0 1,15 0 4-1,0 0-11-1,0 0 14 1,-17 0 2 0,17 0-12 0,0 0-4 0,0 0-6 0,0 0-14 0,0 0-5 0,-18 0 0 0,18 0-8 0,0 0 8 0,0 0-5 0,0 0 0 1,0 0 3-1,0 0-12-1,0 0 4 2,0 0-10-2,0 0-11 2,0 0 21-1,0 0 12 0,0 0 24 1,0 0 7-3,0 0-15 2,0 0-9 0,0 0-9 1,0 0-6-1,0 0-12-1,0 0-16 1,0 0-5 2,0 0-4-3,0 0 7 0,0 0-4 1,0 0 0 0,0 0 0 0,0 0 7 0,0 0 6 0,0 0-10 0,0 0 7 1,0 0-15-2,0 0 8 1,11 0 13 0,-11 0 10 0,14 0 6 1,-14 0-16-1,18 0-9-1,-7 0-16 1,4 0 0 0,-1 0 3 0,0 0 3 0,1 0 0 0,0 0 1 0,2 0-7 0,-1 0 0 0,5 0-7 0,-3 0-5 1,4 0 12 5,0 0-4-10,3 0 7 3,4 0 4 0,0-13-14 0,0 13 1 0,5-10 0 1,-1 10 6 1,0 0 6-1,3-12 0 0,0 12-2 0,1-11-11 1,-1 11 1-2,0-11 13 1,2 11-1 0,-3 0-6 0,1-10 3 0,-2 10-9 0,-3 0-4 0,-2-13 16 0,-2 13 1 0,-1 0-14-1,-5 0 20 2,-2-8-10-1,-1 8-9 1,-4 0 22-2,1 0-22 0,-15 0-1 2,14-10 10 0,-14 10-6-2,15 0 13 1,-15 0-7 0,14 0 3 0,-14 0 7 0,15 0 0 0,-15 0 19-1,14 0-3 3,-14-8-19-3,15 8-7 1,-4 0-13 1,-11 0 4-2,14 0 9 1,-14 0 0 0,11 0-6 1,-11 0 6-2,15 0-9 1,-15 0-1 0,0 0 14 0,14 0-10 1,-14 0 6-1,11 0-6-1,-11 0 3 1,11 0-4 2,-11 0 4-2,14 0 7-2,-14 0-14 3,15 0 1-1,1-11-7 3,-3 11 7-6,5 0 9 2,0-10-9 0,2 10-17 2,1 0-15-2,1-10-28 2,-3 10-10-1,2 0-30 0,-2 0-42 0,-1 0-28 0,-18 0-69 0,21 0-72 0,-21 0-79 0,19-10-111 0</inkml:trace>
    </iact:actionData>
  </iact:action>
  <iact:action type="add" startTime="7993">
    <iact:property name="dataType"/>
    <iact:actionData xml:id="d3">
      <inkml:trace xmlns:inkml="http://www.w3.org/2003/InkML" xml:id="stk3" contextRef="#ctx0" brushRef="#br0">12788 13889 1230 0,'0'7'35'2,"0"-7"22"2,0 0 17 0,0 0 14 0,0 0-21-1,0 0-22 2,0 0 2-1,0 0-10 0,0 0-9 0,0 0 17-1,0 0-11 2,0 0 26-1,0 0 17 1,0 0 4-1,0 0 30-1,0 0-6 1,0 0 5 0,0 0 15 1,0 0-13 0,18 0 10-3,-4 0-21 2,1 0-11 1,0 0 4-2,3 0-16 1,-1 0 8 0,2 0-17 0,3 0-11 1,0 0-19-2,3 0-14 1,1-5-2 0,3 5-7 0,1-4 0 0,4 4 7 0,-3-3 6 6,7 3-9-10,0-5 13 4,2 3-4 5,0 2-10-8,3-2 24 4,-2 2-17-4,6-2 14 7,0 2-7-7,2 0-13 1,-2-4 6 3,4 2-15-2,0 2 5 0,1-2-9 1,4 0 10 0,-2 2 9 0,4-2-3 0,-1-1-3 0,3 1-6 0,3-1-11 0,-1 0 8 0,0 3 2-1,3-3-3 2,0 2 4-1,1-2-8 0,-1 0 8 0,2 3 0 0,-2 0-4 1,-3 0 7-2,3-3-7 1,-3 1 6 0,3 2 8 0,-3 0-3 0,1-1-1 0,0-1-3 0,-6 0-3 1,4 0-4-1,1 2 14-2,0 0-14 3,-1 0 1-1,-1-4-1 0,3 4-6 0,-3-2 10 0,2 1-14 0,0 0 6 0,-4-2-12 0,4 3 2 0,2-1 21-1,-2-1-6 2,1 0-8-1,-1 1-3 1,0 1-3-2,0-3 3 1,3 2 27 0,0 0-6 0,2-1 3 0,-2 1-6 1,1 0-4-1,3-2 7-1,0 3-11 0,0 0 8 2,3 0-8-1,0 0 8 0,-3 0 3 0,5 0-11 1,-4 0-6-2,5 0-11 2,-2 0-7-2,-2 0 14 1,3 0-4 0,1 5 4 0,-3-1-3 0,5-1-4-1,-2-2 14 2,1 3 10-1,-1-3 1 0,4 3-1 0,-3-1-17 1,-2 1 4-2,2-4-4 1,0 4 3-1,1-1-3 2,-4-1-7-1,6 1 0 0,-5 0 4 0,5 0 3 1,-3-1-11-2,2 3 18 1,0-2-10 0,0-1 10-1,-1 3 10 2,2-3-20-1,1 2-1 0,-2 1 4 0,2-3-10 0,0 1 10 0,-1 1 0 1,1-3 0-2,3 4-11 1,-5-3 4 0,5 2 14-1,-2-3-7 2,5 5 4 0,-4-4 6-2,3 0-17 1,-3 1-3 0,4 0 20 1,-5 1-6-2,4 0-4 1,-4-1 17 0,1 2-10 0,2-3 0 0,2 3 14 0,-2-2-14 0,1 2 0 0,0-3 4 0,0 4-8 0,-1-6 8 0,6 4-8 0,-3-1-3 0,-1 0-3 0,0-1-4 0,1 1 3 1,-2-1 8-2,1 2-11 1,1-1 7 0,0-3-7 0,-1 4-4 1,1 1 25-2,0-3-14 1,0 1 15-1,-2 0-8 2,2 0-15-1,-1-1 12 0,-5 1 3 0,4-1-7 0,0-2-4 0,-3 5-3 0,1-2-7 0,0-3 11 0,-2 3 6 0,2-1 1 0,-2-2-8 0,-1 0 4 1,0 2 14-2,0-2-14 1,-1 5 7 0,-1-5 1 0,-2 3-23 1,1-3 23-1,-2 3-5 0,-5-3-10 0,6 0 0 1,-4 0-7-2,2 3 0 1,-1-3 7-2,0 0 17 3,2 0 1 0,-1 0-4-2,1 0 0 0,0 0-11 2,1 4 4-2,-3-4 7 2,-1 0 4-1,0 0-4 0,-1 0 1 0,-2 0-1 0,0 0 0 0,0 0 7 0,-1 0-11 0,-2 0 4 0,-1 0 0 0,-1 0-7 0,1 0 22 0,-3 0-8 0,-4 0-7-1,4 0 11 2,-4 0-7-1,0 0 6 1,0 0 8-2,1 0-17 0,-4 0-5 2,2 0-3-1,-4 0 0 0,3 0 7 0,-2 0 4 0,-2 0-21-1,-1 0 2 3,1 0 5-3,-1 0-1 1,1 0 11 0,-3 0-7 0,1 0-7-1,-2 0 0 2,-1 0 7-1,-3 3 0 0,-1-3 3-1,-3 5-6 2,-2-5-8-1,-5 0 11 1,1 0 7-3,-7 5-7 3,-1-5 11 0,-4 0-4-2,1 0-11 1,-6 0 19 0,0 0-11 1,-17 0-12-2,15 0 16 1,-15 0-16 0,14 0 16 0,-14 0-8 0,0 0-8 0,0 0 1 0,0 0 0 0,12 0 11 1,-12 0-1-2,0 0-6 1,0 0-4-1,0 0-1 2,0 0-6-1,0 0 0 1,0 0-29-1,0 0-45 0,0 0-35 0,0 0-57 0,0 0-65-1,0 0-55 2,0 0-113-2,0 0-96 1,0 0-99 1,0 0-175-1</inkml:trace>
    </iact:actionData>
  </iact:action>
  <iact:action type="add" startTime="12525">
    <iact:property name="dataType"/>
    <iact:actionData xml:id="d4">
      <inkml:trace xmlns:inkml="http://www.w3.org/2003/InkML" xml:id="stk4" contextRef="#ctx0" brushRef="#br0">8081 13803 77 0,'0'0'-13'3,"0"0"-1"0</inkml:trace>
    </iact:actionData>
  </iact:action>
  <iact:action type="add" startTime="12591">
    <iact:property name="dataType"/>
    <iact:actionData xml:id="d5">
      <inkml:trace xmlns:inkml="http://www.w3.org/2003/InkML" xml:id="stk5" contextRef="#ctx0" brushRef="#br0">8081 13803 67 0,'0'0'14'1,"0"0"18"2,0 0-2 1,0 0 9 0,0 0 8 0,0 0-14 0,0 0 16 0,0 0-6 0,0 0-15 0,0 0 2 1,0 0-2-1,0 0 20 0,0 0 13 0,0 0 6 0,0 0 2 0,0 0-15 0,0 0-5 0,0 0-2 0,0 0 0 1,0 0-7-2,0 0-1 1,0 0 9 0,0 0-5 0,0 0 5-1,0 0-7 2,0 0-20-1,0 0 1 0,0 0-6-1,0 0-11 1,0 0 0 1,0 0-15-1,0 0 12 0,0 0 6 0,0 0-5 0,0 0 8 0,0 0-17 1,0 0 1-2,0 0 16 1,0 0-11 0,0 0 11-1,0 0-6 2,0 0-16 0,0 0 19-2,0 0-2 1,0 0 5 0,0 0 2-1,0 0-5 1,0 0-2 1,0 0 2-2,0 0 6 2,0 0 0-2,0 0 7 2,0 0 10-1,0 0 18 0,0 0 3 0,0 0-4 0,0 0-10 0,0 0-13 0,0 0 1-1,0 0 7 1,0 0-2 1,0 0-9 0,0 0-5-2,0 0-8 0,0 0 2 2,0 0 12-1,0 0 3 0,0 0-21-1,0 0-2 3,0 0 3-3,0 0-9 1,0 0 11 0,0 0 7 3,15 0-10-2,-15 0 15-5,0 0 9 5,0 0-9-1,0 0-15-2,16 0 7 3,-16 0-1 1,0 0 1-4,0 0 20 2,16 0-15 0,-16 0 15-1,0 0 8 2,15 0-2-1,-15 0-6 1,0 0-23-2,11 0-9 0,-11 0 5 1,0 0 1 1,18 0 21-1,-18 0-1 4,14 0-23-7,-14 0 12 3,15 0-18-1,-15 0 6 0,15 0 12 2,-15 0-15-1,18 0 0 0,-7 0 0 4,3 0 6-7,1-12 6 6,-1 12 8-6,1 0-14 2,2 0 9 2,1 0-3-2,-2-10 0 1,5 10 11 0,-2 0-14 4,5 0 30-8,-1 0-15 3,2-13 3 1,2 13-6 0,-2 0-21 0,4 0 12 0,0-8-9 0,0 8-3 0,0 0 9 0,4 0-15 0,-1-13 0 0,1 13 18 0,-1 0-15 0,2 0 9 0,-2-10-3 0,4 10-9 0,-6 0 3 1,4 0 3-2,-3-12 9 1,1 12-6 0,-5 0-15 0,2 0 9 1,-5-11-3-2,0 11 6 0,-1 0 18 3,-3 0-24-2,-2 0 6-1,0 0 3 1,-3 0 0 1,-4 0 12-2,-11-9-9 0,17 9 15 2,-17 0-6-1,15 0 0 1,-15 0 10-2,0 0-22 2,0 0-3-2,12 0 9 2,-12 0-9-1,0 0 6-1,0 0 0 2,0 0-15-1,0 0 12-1,0 0 0 2,0 0 6-1,0 0 0-1,0 0-24 1,0 0 3 1,0 0 3-1,0 0 6 0,0 0 12-1,0 0-15 2,0 0 0-1,0 0-6-1,0 0-10 2,0 0 1-1,0 0-9 0,0 0 18 0,0 0-33 1,0 0-15-3,0 0-37 3,0 0-62-2,0 0-50 1,0 0-80 1,0 0-95-1</inkml:trace>
    </iact:actionData>
  </iact:action>
  <iact:action type="add" startTime="13802">
    <iact:property name="dataType"/>
    <iact:actionData xml:id="d6">
      <inkml:trace xmlns:inkml="http://www.w3.org/2003/InkML" xml:id="stk6" contextRef="#ctx0" brushRef="#br0">12471 13652 784 0,'0'0'7'3,"0"0"35"1,0 0 21 0,0 0 33 1,0 0 5-2,0 0-10 2,0 0-7-2,0 0-5 1,0 0 0-1,0 0-18 2,0 0 8-1,0 0-21 0,0 0-6 0,0 0 8 0,0 0-10 0,0 0 2 0,0 0-5 0,0 0-14 0,0 0-9 1,0 0 1-1,0 0 5 1,0 0 11-3,0 0-5 2,0 0 14 1,0 0 7 0,0 0 2-3,0 0 10 2,0 0-15 1,0 0-15-1,0 0 4-1,0 0 14 2,0 0-3-2,0 0 7 2,14 0-15-2,-14 0-27 1,15 0 6 0,0 0-9 0,-15 0 0 1,14 0 9-2,1 0-21 1,-1 0 15 0,0 0 6 0,-1 0-6 0,0 0 3 0,3 8-15 0,-3-8-3 0,3 0 6 0,0 0 12 1,-1 0 18 7,3 0-9-11,-2 0 4-1,-1 0-1 4,3 0-18 0,0 0 3-2,0 8 4 1,0-8-10 3,0 0 6-3,1 0 6 1,2 0-18-1,-2 0 9 2,-1 10-6-1,6-10-3 0,-8 0 12 0,5 0-9 0,1 0 7 0,-1 0-17 0,1 10-2 0,0-10 9 0,0 0 12 0,0 0 13 0,1 0-13 0,-1 0-18 0,0 8-13 0,-1-8 4 0,-2 0 15 0,4 0 21 0,0 0-9 0,-1 0-3 0,-3 9 7-1,3-9-13 2,-1 0 12 0,4 0 0-2,-2 8-3 1,2-8 10 0,-3 0 2 0,3 0 10 1,1 0 0-2,-2 0-3 1,0 8-3 0,0-8-1 0,3 0-2 0,-2 0-3-1,1 0-13 2,-1 0 1-1,0 0-7 1,1 6 3-3,-1-6 19 4,1 0-7-2,2 0 4-1,-2 0-3 1,0 0-16 0,2 0 6 1,-2 0 4 1,0 0 3-4,-1 0 2 2,3 0-5 5,1 0-1-9,-5 0 7 6,3 0-7-6,0 0-2 4,4 0-4 0,-4 0-3-1,2 0 13 2,1 0 3-1,-1 0-7 0,0 0-6 0,3 0-3 0,0 7 4 0,-2-7-4 0,-1 0 3 0,4 6-6 0,-1-6 3 0,-1 0 16 0,3 0 3 0,-3 4 7 0,5-4-14 0,-5 0 1 0,3 0-7 0,-4 0-3 0,3 6 10 0,-1-6-13 0,1 0 10 0,-4 0 0-1,4 0-1 2,-4 0 11 0,3 5-23-2,0-5-7 1,-2 0 13 0,2 0-9 0,-1 0 19 0,-2 0 6-1,4 0-22 2,-4 0 3-1,6 0 0 0,-5 0 0 0,3 0 3 0,0 0 4 0,3 7-17 0,-2-7 0 0,1 0 16 0,-1 0-6 0,2 0 13 1,0 0 0-1,-3 0-9-1,3 0 8 1,1 0 8 0,-1 0 3 0,3 3 9 0,-2-3-6 0,3 0-10 0,-1 0 4 1,-2 0-10-1,1 0 6-1,0 0 1 1,0 0-11 1,-2 0 1-2,1 0-10 1,2 0-1 0,-2 0 1 0,3 0 0 0,-1 0 9 0,-2 0-6 0,3 0 7 0,0 0-4 0,0 0-3 0,1 0 7 0,-1 0 10 0,4 0-14 0,-1 0 17 0,-3 0-1 0,4 0-9 0,-1 0 7 0,7 0-4 0,-6 0 0 0,0 0-10 0,3 0 7 0,0 0-17-1,0 0 7 2,-1 0 10-2,7 0-13 2,-8 0 6-2,2 0-3 2,3 0-3 0,-2 0 9-2,2 0 5 1,-1 0-8 0,-2 0-6 0,2 0-4 0,3 0-6 0,-4 3 3 0,3 2 3 0,0-5 11 1,0 6-1-2,-1-6 7 1,-1 2-4 1,5 0-2-1,-3-2-4-1,-2 6-4 1,3-6 4 1,-4 0 7-1,2 2 3-1,-2-2-10 0,2 0 4 2,-2 0-11-1,2 0 3 1,-4 0 8-2,4 2 3 1,-2-2 9 0,-1 0 1 0,3 0-4 0,-2 3-3 0,2-3-10-1,-2 0-3 2,4 0 3-1,2 0 10 0,-6 0-3 0,3 3-4 0,3-3 1 0,-3 0-8 0,0 0 4 0,1 0-3 1,0 3 13-2,-1-3-7 1,2 0 1 0,-2 0 16 1,3 0-17-2,0 2 0 1,1-2 1 0,-1 0-8 0,1 0 1 0,-1 0 10 0,2 3-4-1,-1-3-6 2,2 0 3-1,-2 0 0 0,3 4 10 0,0-4 3 0,-3 1-3 1,3-1-6-2,1 4-8 1,1-3 4 0,-1-1 0 1,-3 4 4-2,2-4 2 1,3 3-6 0,-3 1 0 0,0-4 4 0,0 0-8 0,2 0 8 0,-2 4 6 1,0-4-13-2,3 3 6 1,-3-3 0 0,1 0 1 0,4 0 2 0,-1 0-2 0,1 0-8 0,-3 0-6 0,2 0 10 1,0 0 4-1,3 0 2-2,-2 0 1 3,-1 0-7-1,3 0 0 0,-3 0 0 0,2 0 7 0,-2 0 6 0,2 0 4 0,-1 0-17 0,-1 0-6-1,3 0-1 2,-2 0-10-1,0 0 14-1,1 0 16 2,-2 0-3-1,3 0-6 0,-3 0 9 0,2-1-10-1,1 1-3 2,-3-4 14-1,3 2-7 0,0 2-7 0,0 0 0 0,-3-4 6 0,3 4 5 0,-5-2-4 0,5 1 0 0,0 0-11 0,-2-2-9 0,5 3 16 0,-3-1 7 0,2-1-3 0,-1 0 10-1,2 1 0 2,-5 1-6-1,6 0 2 1,-5-3 4-2,0 3-6 1,3-1-1 0,-3 1 10 1,0 0-6-2,-1-1-4 1,1 1 4 0,-1 0-14 1,5-2-3-2,-4 2 6 0,1-1-3 2,3 1-3-1,-5-1 6 0,6 1 1 0,-1-3-8 0,1 3 21 0,-2 0-13 0,2 0-4 1,-3 0 7-1,-1 0-4-1,3 0 4 1,-4-3-10 0,1 3 10 0,-5-2-11 0,3 2 11 0,-4-1 21 0,2 1-11 0,-2-2 11-1,-1 2-7 2,3 0-14-1,-1 0 14 0,-2-2-14 0,0 2-7 1,3 0 7-2,-6-3-14 1,6 3 11 0,-9-3 13 1,7 2-6-2,-3 0-8 1,-3 1-3 0,1-2 0 0,0 2 0 0,-3 0 18 0,1 0-4-1,-2 0-11 2,-1 0 11-1,0 0-7 0,0 0 0-1,-2 0 11 2,3 0-15 0,-3 0-3-2,-2 0 0 1,1 0 7 0,-2 0-14 1,0 0 4-2,1 0 10 0,0 0-11 3,-3 0 15-2,-2 3 3-1,3-3-11 1,0 4 1 0,-3-1 3 0,0-3-4 0,0 2 8 0,-4-2-11 0,-2 0 7 0,2 0-3 0,0 2-4-1,0-2 11 2,0 0-11-1,-3 1 0 0,3-1 0 0,-2 2-7 0,2 1 3 0,-6-3 1 0,3 0 3 0,-4 0 7 0,0 0 0 0,0 0-11 1,-1 0 0-1,-5 0 1 0,5 0 10-1,-6 0 4 2,-4 0-1-2,0 0 15 2,-1 0-14-2,-17 0 14 1,21 0-8-1,-21 0-13 1,19 0 10 1,-19 0-7-1,0 0 4 0,16 0-7 0,-16 0-1 0,0 0 1-1,0 0 7 2,0 0-1-1,0 0-10 0,0 0 4 0,0 0-15 1,0 0 11-1,0 0 11-1,0 0-15 1,0 0 8 0,0 0-8 1,0 0-3-2,0 0 25 2,0 0-14-2,0 0 3 1,0 0-11 1,0 0-10-1,0 0 18-1,0 0-4 1,0 0-4 0,0 0 11 1,0 0-10-1,0 0 3-1,0 0 14 2,0 0-25-1,0 0 11 0,0 0-7-1,0 0 0 1,0 0 14 0,0 0-18 2,0 0 4-4,0 0 0 2,0 0-11 0,0 0 14 0,0 0 4 0,0 0-14 0,0 0-11 0,0 0-21 0,0 0-25 1,0 0-13-2,0 0-38 2,0 0-40-2,0 0-58 2,0 0-76-2,0 0-89 1,0 0-96 0,0 0-107 0</inkml:trace>
    </iact:actionData>
  </iact:action>
</iact:actions>
</file>

<file path=ppt/ink/inkAction7.xml><?xml version="1.0" encoding="utf-8"?>
<iact:actions xmlns:iact="http://schemas.microsoft.com/office/powerpoint/2014/inkAction" lengthUnit="cm" timeUnit="ms">
  <inkml:definitions xmlns:inkml="http://www.w3.org/2003/InkML">
    <inkml:context xml:id="ctx0">
      <inkml:inkSource xml:id="inkSrc0">
        <inkml:traceFormat>
          <inkml:channel name="X" type="integer" max="32767" units="cm"/>
          <inkml:channel name="Y" type="integer" max="32767" units="cm"/>
          <inkml:channel name="F" type="integer" max="8191" units="in"/>
          <inkml:channel name="T" type="integer" max="2.14748E9" units="dev"/>
        </inkml:traceFormat>
        <inkml:channelProperties>
          <inkml:channelProperty channel="X" name="resolution" value="1612.54919" units="1/cm"/>
          <inkml:channelProperty channel="Y" name="resolution" value="1612.54919" units="1/cm"/>
          <inkml:channelProperty channel="F" name="resolution" value="1023.875" units="1/in"/>
          <inkml:channelProperty channel="T" name="resolution" value="1" units="1/dev"/>
        </inkml:channelProperties>
      </inkml:inkSource>
      <inkml:timestamp xml:id="ts0" timeString="2021-02-26T13:34:30.774"/>
    </inkml:context>
    <inkml:brush xml:id="br0">
      <inkml:brushProperty name="width" value="0.05292" units="cm"/>
      <inkml:brushProperty name="height" value="0.05292" units="cm"/>
    </inkml:brush>
    <inkml:context xml:id="ctx1">
      <inkml:inkSource xml:id="inkSrc5">
        <inkml:traceFormat>
          <inkml:channel name="X" type="integer" max="1920" units="cm"/>
          <inkml:channel name="Y" type="integer" max="1080" units="cm"/>
          <inkml:channel name="T" type="integer" max="2.14748E9" units="dev"/>
        </inkml:traceFormat>
        <inkml:channelProperties>
          <inkml:channelProperty channel="X" name="resolution" value="55.81395" units="1/cm"/>
          <inkml:channelProperty channel="Y" name="resolution" value="55.95855" units="1/cm"/>
          <inkml:channelProperty channel="T" name="resolution" value="1" units="1/dev"/>
        </inkml:channelProperties>
      </inkml:inkSource>
      <inkml:timestamp xml:id="ts1" timeString="2021-02-26T13:34:30.774"/>
    </inkml:context>
  </inkml:definitions>
  <iact:action type="add" startTime="8045">
    <iact:property name="dataType"/>
    <iact:actionData xml:id="d0">
      <inkml:trace xmlns:inkml="http://www.w3.org/2003/InkML" xml:id="stk0" contextRef="#ctx0" brushRef="#br0">18619 5334 305 0,'0'0'24'3,"0"0"19"2,0 0 22-1,0 0 19-1,0 0 5 1,0 0 4-1,0 0-2 2,0 0 1-1,0 0-11 0,0 0 2 1,0 0 2-2,0 0-4 1,0 0-8 0,0 0-18 0,0 0 5 0,0 0 6 0,0 0 7 1,0 0-4-2,0 0-27 2,0 0 6-1,0 0-3 0,0 0 9-1,0 0 6 2,0 0-14-1,0 0-15 0,0 0 18-1,0 0 0 2,0 0 4-1,0 6 8 0,0-6-17 0,0 0 13-1,0 2 2 2,0-2 0-1,0 0-2-1,0 0-6 1,0 3 3 1,0-3-5-1,0 0 3-1,0 0-22 1,0 0-18 1,0 0-3-1,0 0 7-1,0 0 5 1,0 0 1 0,0 2 11 1,0-2 8-1,0 0 8-1,0 1 10 2,0 2-3-2,0-3-8 1,0 1 5 0,0 0 4 0,0-1 4 1,0 2-7-1,0-2-9-1,0 0 0 1,0 0-9 1,0 1-4-2,0 3-9 1,0-4-10 0,0 0 0 0,0 0 3 1,0 0-3-2,0 0-9 1,0 1 2 0,0-1 7 0,0 0-7 0,0 0 7 0,0 0-6 0,0 2-14 0,0-1 17 0,0-1-3 0,0 0 0 1,0 0-14-2,0 2 4 1,0 1 13 0,0-3-14 0,0 0 14 0,0 0-3 0,0 0-11 1,0 2 11-2,0-2-7 1,0 0 0 1,0 0-3-2,0 0-4 1,0 0 24 0,0 1-21 0,0-1 11 0,0 0 3 0,0 1-13 0,0 2 23 0,0-3-1 0,0 0 4 0,0 0-10 0,0 5 4 0,0-3-4 0,0 2-3 0,0 1 0 1,0-1-4-2,0 1-6 1,0 2 14 1,0-3-8-2,0-1-6 1,0 4 0 0,0-4-13 0,0 0 16 0,0 1 7 5,0 1-6-9,0-1 3 3,0 0 3 3,0-1-10-3,0 2 17 1,0-2 3 0,0 2 0-1,0-2 10 1,0 2-17 2,0 0 0-2,0 0-6-1,0 2 6 2,0 1 18-2,0-2-11 3,0 2 1-4,0 0-14 2,0-1-4 1,0 3 7-2,0-2 4 2,0-1 2-1,0 2-2-2,0 1 0 2,0-1-4 1,0-1 11 0,0 2-8-1,0 0-9-1,0 0 13 1,0-1-17 1,0 1 6-1,0 0 8-1,0 1-17 2,0-1 10-1,0 0-4-2,0 1 7 3,0-1 4 3,0 1-4-7,0 2 4 3,0-1-3-2,0 1 3 4,0-1-1-4,0 2-2 2,0-1 2 0,0 1 5 0,0 0 6 0,0-1-3 0,0-1-10 0,0 1-4 0,0 1 3 0,0-2 8 1,0 1-1-2,0 1-3 2,0 0-3-2,0 0-8 0,0 3 8 3,0-2-1-3,0-1-13 1,0 1 3 1,0 0 3-2,0 1-3 2,0 2 0-2,0-5 11 1,0 3-18 0,0-1 10 0,0 0 4 1,0 1-17-1,0-1 20 1,0 0-6-3,0-1 3 2,0 2 7 1,0-2-7-2,0 4-4 1,0-2 4 0,0 2 0 0,0-3 0 1,0 3 7-1,0 0-17 0,0 0 10 0,0 1 3 0,0 0-17 2,0 0 22-3,0-1-12 2,0 2-6-4,0-4 24 3,0 5-14 0,0-4-3 1,0 1-1-2,0 1-6 1,0-1 10 0,0 0 3 0,0 0-6 0,0 1-4 0,0-2-4 0,0 1 4 1,0 0 14-2,0 2-3 1,0-2 3 0,0 3 4 1,0-3-4-1,12 3 15-1,-12-1-18 1,0 1 10-1,0 0-10 2,0 2-4-1,0-1 19 0,0-1-23 0,0 1 8 0,0 0-8 0,11 1 1 0,-11-2 10 0,0 4 1 1,0-4-1-1,0 3-10-1,0-1-8 2,11 2 15-1,-11-2 0-1,0 1 0 1,0-1 3-1,0 2-14 3,14-1 8-2,-14 1-5-1,0-2-3 0,0 1 15 3,11-1-12-2,-11 0 8-1,0-1 0 1,0 0-14 0,0 1 3 0,13-3 3 0,-13 1 8-1,0 0 0 2,0-1-4-1,0 1 1 0,9-1-12 0,-9 3 11 0,0-4 4 1,0 4 0-2,0-4 7 0,0 3-14 2,0 1 7 0,14 0-7-2,-14-3-1 1,0 0-3 0,0 2-3 1,0 1 6-1,0 0-3-1,0-1 12 2,12 0 2-1,-12 3-6-1,0-1-5 1,0 2 1 0,0-3-11 0,0 0 10 0,14 0 1 1,-14-3 0-1,0 3 7-1,0-4-11 1,0 3-4-1,0-1 0 3,0 2 4-3,0 2 11 1,14 0 0 1,-14 0-3-1,0 1-8 0,0 3-11 0,0-7 14-1,0 5 5 2,0 0-5-2,12-3 4 2,-12 3-7-2,0-3 0 1,0 2 4 1,0 0 0 0,0 1 3-3,14 0-7 1,-14 1 12 3,0 0-9-3,0 0-3 1,0-1 0 0,0 1-7 0,15-3 11-1,-15 3 7 2,0 0-7-1,0-1-4 0,0-2-4 0,14 3 0 0,-14-3 12 0,0 2-8-1,0-1 3 2,0 2 1 0,0-2-4 0,15 0 11-2,-15 1-3 0,0-5-12 1,0 3 4 0,0-1 4 1,17-2-4-2,-17-1 3 1,0 2 5 0,0-3-12 1,15 2 11-2,-15 1 8 1,0 0-15-1,0 2 4 1,0-3-19 0,0 0 7 1,18-1 12-1,-18-1 0 0,0 3 11 0,0-4-19 0,0 3 8 0,0-3 3 0,15-1-7 0,-15 3 0 0,0-3 0 0,0 2-4 1,0-4 12-3,0 2-8 3,0 0-4 0,0 0 0-1,0-1 4-1,0-1 12 1,0 4-9 0,0-4 5 0,0 0-8 0,15 2 4 0,-15-1 7 0,0 1-11 0,0-1-4 0,0 0-3 0,17-1-1 1,-17 4 16-1,0-3-8-1,0 1 7 0,15-1-7 2,-15 1-7-1,0 0 22 0,0-3-12 0,15 5-3 0,-15-4 8 0,0 2-16 0,0 0 12-1,0-2 0 2,14 2-12 0,-14 0 5-2,0 2-9 0,0-2 16 2,0 2 0 0,14-4 0-2,-14 4-4 1,0-2-4 0,0 0 8 1,15-3-8-2,-15 3 4 0,0-1 7 2,0 0-7-1,14 0 15 0,-14 2-15 0,0 0-7 0,0 2 3 0,0-2-15 1,13 2 27-1,-13-2 3-1,0 3-3 1,0-4-1 0,0 1-3 1,11 1-8-1,-11 0 4-1,0-1 0 1,0-1-7 0,13-1 3 1,-13 1 4-2,0 1 4 2,0-1-4-1,0-1 0 0,14 2-4-1,-14-2 4 2,0 1 15-2,0-1-15 1,0 2 4 0,11-1-4 0,-11 1-15 0,0-1 22-1,0-2 1 2,0 4-5-1,13-3-3 0,-13 1-3 0,0-1-5 0,0 3 12 0,0-4 0 0,11 2-4-1,-11 0-4 2,0 2 0-1,0-2 8 1,0 1 3-2,0-1-3 1,12 1-8 0,-12 0 12 0,0 1-12 0,0-1 4 1,0 0 4-2,0 0-12 2,11-3 16-2,-11 4 3 1,0 0 0 0,0-2-3-1,0 0-12 3,0 1 12-3,13-3 3 1,-13 1-11-1,0-1 15 3,0 0-15-3,0-2 4 1,0 3 7 0,0 0-19 0,11-2 8 0,-11 6-7 0,0-3 14 0,0 2 5 0,0-2-9 1,11 3-3-2,-11-1 0 2,0-1 0-1,0 1-3-1,0-2 6 1,11 2-10 0,-11-4 3 2,0 0 23-4,0 1-8 2,0-1-11 0,14 0 4 1,-14-1-12-1,0 3 12 0,0-1 11 0,0 0-7 0,11-2-12 0,-11 3-7 0,0-2 11-1,0 1-8 1,0-1 16 0,0 0-5 0,0 1 5 0,11-1-1-1,-11 0-7 3,0-1-3-3,0 0-9 1,0 2 24 1,0 0-12-1,10 0 19 0,-10-1-4-1,0 0-23 1,0 1 24 1,0 1-16-2,0 0 3 2,11 1 9-1,-11-1-16 3,0 2 15-6,0-2-3 3,0 3-12 1,12-3 15-1,-12 3-14-1,0-1 7 0,0 1 3 1,13 2-3 0,-13 0 4 0,0 0-4 0,0-3 11 0,12 2-11 0,-12 0 3 0,0-1 1 0,11 2 7 1,-11 0 4-1,0 0-11 0,0 1 11 1,11 1-11-2,-11-1 15 0,0-2 0 2,0 2-11-2,0-1 3 0,11-2-11 2,-11 1 11 1,0-3-3-3,0 1-4-1,14-2-4 3,-14-2-12 0,0 2 16-2,0-5-1 1,0-1-7 0,11 1 4 0,-11-2-19 0,0-1 15 0,0-2 11-1,0-3-7 2,0-5 15-1,0 10-30 0,0-10 11 0,0 0 11 1,0 0-15-2,0 0 24 2,0 0-17-2,0 0 9 2,0 0 0-2,0 8-12 1,0-8 4 1,0 0-12-1,0 0 12-1,0 0 4 1,0 0-8 1,0 0 4-2,0 0-12 2,0 0 0-2,0 0 15 2,0 0-3-2,0 0 4 1,0 0-4 0,0 0-4 0,0 0 8 0,0 0-8 0,0 0 0 0,0 0-15 0,0 0 7 0,0 0 4 0,0 0-35 0,0 0-57 0,0 0-86 1,0 0-98-2,0 0-91 1,0 0-87 0,0 0-107 0,0 0-87 0,0 0-51 1,0 0-76-1</inkml:trace>
    </iact:actionData>
  </iact:action>
  <iact:action type="add" startTime="12278">
    <iact:property name="dataType"/>
    <iact:actionData xml:id="d1">
      <inkml:trace xmlns:inkml="http://www.w3.org/2003/InkML" xml:id="stk1" contextRef="#ctx0" brushRef="#br0">5302 12322 1504 0,'0'0'25'2,"0"0"5"2,0 0 1 1,0 0 10-1,0 0-18-1,0 0 5 1,0 0 15 0,0 0 2 0,0 0 29 0,0 0 15-1,0 0 15 2,0 0 7-1,0 0-11 0,0 18 3 0,0-18-4 0,0 0-2 0,0 0-6 0,0 0-12 0,0 0-14 0,0 0 0 0,0 0 6 1,0 13 11-1,0-13-1-1,0 0-5 1,0 0-18 1,0 0-20-1,0 0 10-1,0 0-19 1,0 0 0 0,0 0-3 1,0 0-16-2,0 0 16 2,0 0-13-2,0 0-6 1,0 0 6 0,0 0-7 1,0 0 14-2,0 0-11 1,0 0-2 0,0 0-4 0,0 0-3 1,0 0 16-1,0 0-3 0,0 0 10-1,0 0 1 1,0 0 5 0,0 0-12 0,0 0-1 0,0 0-6 0,0 0-7 1,0 0 23-1,0 0 1-1,0 0 13 1,0 0-7 1,0 0-9-2,0 0-4 3,0 0-3-3,0 0 16 1,0 0-6-1,0 0-7 1,0 0-6 2,0 0-17-4,0 0 13 3,0 0 3-1,16 0-2 0,-16 0-1-1,15 0-17 1,1 0 7 1,0 0 13-2,-1 0-3 1,1 0 11 0,2 0-4 0,2 0-10 0,0 0 3 0,3 0-3 1,0 0-7 5,2 0 0-10,4 0 3 8,0 0 4-7,0-8 3 0,4 8 0 4,0 0-3 2,2 0 7-6,-2-13 0 7,0 13 6-8,1 0 4 8,2 0-10-4,-3 0 3-4,3 0 0 7,-3 0-6-6,0 0 10 8,2 0-4-6,-2 0-7-3,0 0 22 11,0 0-29-10,3 0 4-1,-3 0 7 8,3 0-17-4,2 0 24-4,-2 0-14 4,1 0-4-1,2 0 8 5,1 0-11-7,-4 0 7 6,1 0 10-6,2 0 1 3,-2 0 6 0,0 0 8 3,4 0-1-6,-5 0-2 5,-1 0-5-5,3 0-6 10,1 0-11-10,-6 0 11-1,3 0-7 2,-6 0-8 3,5 0-3 0,-6 0-14-1,0 0 10-1,-6 0 11 2,-1 0-3-2,-1 0-1 1,-6 0-6 0,-1 0 6 0,-6 0 8 0,-8 0-7-1,12 0-1 2,-12 0-13 0,0 0-8-2,0 0 18 1,0 0-21 0,0 0-53 0,0 0-55 0,0 0-75 0,0 0-41 0,0 0-43 0,0 0-73 1,0 0-67-2,0 0-72 0,0 0-55 2,0 0-38-1</inkml:trace>
    </iact:actionData>
  </iact:action>
  <iact:action type="add" startTime="13323">
    <iact:property name="dataType"/>
    <iact:actionData xml:id="d2">
      <inkml:trace xmlns:inkml="http://www.w3.org/2003/InkML" xml:id="stk2" contextRef="#ctx0" brushRef="#br0">10855 12229 857 0,'0'0'10'3,"0"0"29"1,0 0 33-1,0 0 38 2,0 0 3-1,0 0-5 1,0 0-18-2,0 0-38 1,0 0 4 0,0 0-1-1,0 0 15 2,0 0 6-1,0 0-11 0,0 0-14 0,0 0-17 0,0 0 1 0,0 0 5 1,0 0-6-2,0 0 1 2,0 0 6 0,22 0 2-3,-22 0 10 2,25 0-9 0,-5 0 6 1,-20 0-9-1,24 0 7-1,-3 0 5 1,-2 0-17 1,3 0-6-2,-1 0-9 1,1 0 9 0,3 0 9 0,1 0 7 0,0 0-7 13,3 0-15-17,0 15 7 0,3-15-9 0,0 0-1 3,-1 0-5 1,4 0-7 1,-1 0 3-2,-1 0 0 1,0 0 13 0,3 0-4 0,-3 0 13 0,2 0 1 1,-1 0-1-2,-2 0-6 1,1 0-6 0,-1 0 3 1,-1 13 6-1,0-13 7 0,1 0 0-1,-1 0 6 2,-2 0-18-2,0 0-4 1,4 0-3 0,-1 0-9 1,1 0-1-2,-1 0 1 1,1 0 0 0,-3 0-4 0,6 0 1 0,-3 0-1 0,3 0-6 0,-2 0 0 1,2 0 6-1,-1 0-3-1,-1 0 4 2,-1 0-4-1,-1 0-6 4,-2 0 3-7,-1 0 3 1,-1 0 0 1,-5 0 7 3,2 0-4-2,-3 0-3-1,0 0 10 1,-5 0-6 0,-2 0-1 0,-1 0 7 0,-3 0 10 1,-3 0 3-1,-8 0 7 0,12 0 5-1,-12 0-15 0,0 0 3 2,0 0 7-2,0 0-7 3,6 0 4-3,-6 0-7 1,0 0 6 1,0 0-15-2,0 0-8 2,0 0 1-1,0 0-24 0,0 0 24-1,0 0-1 2,0 0 1 0,0 0-10-2,0 0-7 1,0 0 3 0,0 0-12 1,0 0-4-2,0 0-36 1,0 0-42 0,0 0-60 0,0 0-70 0,0 0-72-1,0 0-74 2,0 0-51-1,0 0-39 0,0 0-42-1</inkml:trace>
    </iact:actionData>
  </iact:action>
  <iact:action type="add" startTime="14212">
    <iact:property name="dataType"/>
    <iact:actionData xml:id="d3">
      <inkml:trace xmlns:inkml="http://www.w3.org/2003/InkML" xml:id="stk3" contextRef="#ctx0" brushRef="#br0">15872 12231 1415 0,'-16'0'13'2,"16"0"7"2,0 0 19 1,0 0 0-2,0 0-8 1,0 0-6 0,0 0-9 0,0 0 15-1,0 0 6 2,0 0 22-1,0 0 3 0,0 0 9 1,0 0 13-1,0 0-18 0,0 0 3-1,0 0-10 1,0 0-7 0,0 0 25 0,0 0-3 1,0 0 1-2,0 0-6 1,0 0-18 0,0 0 4 0,0 0 3 1,14 0-9-1,-14 0-3-1,16 0-19 1,-3 0-5 0,3 0 9 1,-1 0 0-2,1 0 6 1,1 0-12 0,4 0 9 0,4 0 1 0,-2 0 12 0,6 0 16 1,0 0-19 5,0 0 11-9,7 0-17 1,0 0-3 5,0 0 7-6,1 0-13 6,4 0 3-6,-1 0-3 2,0 0-6 0,7 0-3 1,-7 0-7-1,7 0 9 2,-3 0 11-1,2 0-10 0,-5 0 19 0,4 0-12 0,-3 0 13 0,-2 0 3 0,1 0-6 0,-1 0 3 1,-2 0-19-2,-3 0 23 1,0 0-17 0,-8 0 4 0,2 0-4 1,-4 0-13-1,-3 0 13-1,-1 0-9 2,-6 0 6 2,-1 0 7-6,-6 0 4 2,-8 0 27 0,0 0-6 2,11 0 3-1,-11 0 8 0,0 0-31 1,0 0 3-2,0 0-21 1,0 0-25 1,0 0-10-1,0 0-24 0,0 0-11 0,0 0-21 0,0 0-30 1,0 0-20-2,0 0-29 1,0 0-35-1,0 0-36 1,0 0-56 2,0 0-39-2,0 0-53-2,0 0-12 3,0 0-39-1,0 0-55 0</inkml:trace>
    </iact:actionData>
  </iact:action>
  <iact:action type="add" startTime="25013">
    <iact:property name="dataType"/>
    <iact:actionData xml:id="d4">
      <inkml:trace xmlns:inkml="http://www.w3.org/2003/InkML" xml:id="stk4" contextRef="#ctx0" brushRef="#br0">20482 12255 1393 0,'0'0'25'3,"0"0"36"1,0 0 20 1,0 0-1-2,0 0-10 1,0 0-24 0,0 0 5-1,0 0 21 2,0 0 17 0,0 0 15-1,0 0-2 0,0 15 10-1,0-15-23 2,0 0 7-1,0 0-8-1,0 0-15 3,0 0 15-4,0 0-17 3,0 0-6-2,0 0-6 1,0 0-3 1,0 0 4-2,0 0-7 1,0 0 23 0,0 0-22 0,0 0 7 0,0 0 17 0,0 0-13 0,0 0 16 1,0 0-18-1,0 0-1 0,0 0-23 0,0 0-2 0,0 0 3-1,0 0-27 2,0 0 21-2,0 0-1 1,0 0-6 0,0 0 13 0,0 0-6 1,0 0-10-1,9 0 9-1,-1 0 5 3,2 0-1-4,-2 0 0 2,3 0-2 0,0 0 3 1,0 0-7-2,3 0 3 1,1 0 1 0,2 0-11 1,1 0 11-2,0 0-7 1,-2 0-10 0,8 0 10 0,-5 0-11 10,3 0 1-14,0 0 3 0,3 0-14 4,1 0 7 4,2 0 3-8,-2 0 1 3,3 0-4 0,5 0-11 1,-3 0 1 0,3 0 7 0,-1 0 14 0,0 0-11 0,3 0 14 0,-3 0-10 0,3-10-14 0,0 10 21 0,0 0-18 0,0-9 3 0,-1 9 8 0,0 0-11 0,-1-11 4 0,2 11-4 1,2 0 0-2,-7 0 1 1,7-11 13 0,-4 11 8 0,2 0 0-1,-2 0 7 2,1 0-18 0,-1 0 12-2,2 0-1 1,0 0-11 0,0 0 0 0,0 0-18 0,-1 0 7 0,1 0 8 0,-3 0-12 0,3 0-3 0,3 0-3 0,-5 0-12 0,5 0 19 0,-2 0-8 1,2 0 4-2,1 0 4 2,0 0-4-2,2 0 18 1,3 0-18 0,-3 0 7 0,2 0 1 0,2 0 3 0,1 0 7 0,-2 0-3 0,5 0-8 0,-3 0 1 0,0 0-1 0,0 0 4 0,-1 0 0 0,1 0-7 0,-3 0-4 1,3 0 0-1,0 0 11-1,-3 0-8 2,3 0-6-2,-1 0-1 0,0 0-7 2,3 0 7-1,0 0 8-1,-2 0 0 2,3 0 3-1,-2 0-3 0,3 0 10 0,0 0-6-1,-4 0-1 2,3 0 5-2,-1 0-9 2,0 0 5-1,0 0-4 0,0 0-8 0,-3 0 11 0,1 0-3 1,-1 0 0-2,-1 0-1 1,2 0-10 1,-1 0 0-2,0 0 10 1,-1 0-3 0,2 0-7 0,-1 0 3 1,4 0-11-2,1 0 19 1,0 0 7 1,0 0 0 0,0 0 19-2,3 0-8 0,2 0 16 0,-2 0-5 2,1 0-22-1,-1 0 4 0,0 0-11 1,-2 0 15-2,5 0-8 1,-6 0 4 0,0 0-7 0,3 0-20 1,-3 0 27-2,-2 0-26 1,5 0 7 0,-3 0 8 1,3 0-8-2,-2 0 12 1,5 0-16 0,-2 0 12 1,1 0-11-2,0 0 7 1,3 0 15 0,0 0-15 0,-4 0 11 0,3 0-4 0,1 0 5 0,-1 0-5 0,-3 0-7 0,2 0 4 0,-2 0-23 0,-4 0 30 0,4 0-14 0,-5 0-12 0,-1 0 22 0,3 0-26 0,-1 0 23 0,-2 0 7-1,0 0-11 2,4 0-3-1,-3 0-5 1,-2 0 8-2,2 0-4 1,-2 0 8 0,2 0-4 1,-3 0-11-1,-1 0 22-1,-1 0-7 1,-3 0-4 1,4 0 11-2,-5 0-18 1,2 0 22 0,-3 0-8 1,0 0-7-2,-3 0 11 2,2 0-26-2,-4 0 27 0,1 11-20 3,0-11-3-3,0 0 15 1,0 0-19-1,-2 0 30 3,2 0-15-3,-3 0 0 1,3 0-4 0,3 0-19 0,-4 0 20 0,6 0-1 0,-4 0 0 0,1 0 12 1,0 0-12-1,-2 0 0 0,2 0 12-1,-2 0-5 2,1 0 9-2,2 0-9 1,-5 0 5 0,5 0-4 1,1 0-8-1,0 0 8-1,2 0-4 1,-4 0 3 0,5 0 5 0,-3 0-16 0,2 0 5 0,-2 0-9 0,3 0 9 0,0 0 10 0,-2 0-7 0,2 0 0 0,1 0-7 0,1 0 10 2,0 0 1-4,-3 0-4 3,2 0 0-1,3 0-11 0,-1 0 0-1,-2 0 14 1,0 0-3 0,-1 0 8 0,-1 0-4-1,-2 0-1 2,2 0 9-1,-4 0-12 0,1 0 15 0,-2 0-15 0,2 0 11 0,-5 0-7 0,2 0 0 0,0 0 3 0,-3 0-14-1,0 0 18 2,-1 0-11-1,1 0 0 0,-1 0 4 0,-3 0-16 1,2 0 12-1,1 0 4-1,-2 0-11 1,-1 0 7 0,0 0-8 0,3 0 8 0,-6 0 11 0,3 0-11 0,-1 0-3 0,1 0-9 0,0 0 5 0,-3 0 10 0,3 0-10-1,-3 0 7 2,2 0-11-1,-4 0 11 0,3 0 7 1,-3 0-11-2,1 0 16 1,-5 0-20-1,-20 0 8 3,24 0 4-3,-24 0-12 1,21 0 12 1,-21 0 0-2,0 0 0 1,0 0-1 1,0 0-3-2,0 0-3 1,0 0 10 0,0 0 8 0,0 0-7 0,0 0 3 1,0 0-3-2,0 0-16 1,0 0 16 0,0 0-4 1,0 0-8-2,0 0 8 2,0 0-8-2,0 0 12 1,0 0-12 0,0 0 4 0,0 0-8 1,0 0-7-2,0 0 11 1,0 0-7 0,0 0-4 1,0 0-19-2,0 0-22 2,0 0-23-2,0 0-36 2,0 0-35-1,0 0-52-1,0 0-61 2,0 0-52-1,0 0-86 0,0 0-80-1,0 0-79 1,0 0-101 1,0 0-108-1</inkml:trace>
    </iact:actionData>
  </iact:action>
  <iact:action type="add" startTime="33469">
    <iact:property name="dataType"/>
    <iact:actionData xml:id="d5">
      <inkml:trace xmlns:inkml="http://www.w3.org/2003/InkML" xml:id="stk5" contextRef="#ctx1" brushRef="#br0">15883 11520 0</inkml:trace>
    </iact:actionData>
  </iact:action>
  <iact:action type="add" startTime="37900">
    <iact:property name="dataType"/>
    <iact:actionData xml:id="d6">
      <inkml:trace xmlns:inkml="http://www.w3.org/2003/InkML" xml:id="stk6" contextRef="#ctx0" brushRef="#br0">5114 11868 146 0,'0'11'17'2,"0"-11"27"2,0 0 16 0,0 0 7 1,0 0-14-3,0 0-16 3,0 0 6-1,0 0 8-1,0 0 0 3,0 0 3-3,0 0-3 1,0 0-12-1,0 0 13 3,0 0 3-2,0 0 0 0,0 0 21 0,0 0-7 3,0 0 11-6,0 0-10 2,0 0-2 1,0 0 0 1,0 0-19-2,0 0 14 2,0 0-11-1,0 0 6 0,0 0-13-1,0 0-9 1,0 0 3 0,0 0 1 0,0 0 14 2,0 0-6-4,0 0 3 4,0 0-5-4,0 0 9 2,0 0 11 1,0 0-5-2,0 0-6 3,0 0-5-4,0 0-9 2,0 0 0 2,0 0 4-4,0 0-19 2,0 0-11 0,0 0-15 1,0 0-2-2,0 0 10 1,0 0 1 0,0 0 27 0,0 0 0 1,0 0-6-2,0 0 3 1,0 0-18 0,0 0 12 2,0 0-3-4,0 0 10 3,0 0-7-1,0 0-12-1,0 0 10 1,0 0-4 1,0 0 4-2,0 0-7 1,0 0-5 2,0 0 5-3,0 0 4 0,0 0 5 3,0 0-2-4,0 0-25 2,18 0 0 0,-18 0 6 1,0 0 4-2,0 0 11 1,18 10-2 0,-18-10-10 0,0 0-3 0,0 0-2 0,0 0-1 1,18 0 3-1,-18 0 6-1,0 0 7 1,0 0 0 1,18 0 0-1,-18 0-7-1,0 0-5 2,18 0 5-2,-18 0 7 1,20 0-3 0,-20 0 3 0,20 0-13 0,-20 0 10 1,22 0-1-2,-22 0 1 1,23 0 3 0,-6 0-13 0,1 0 16 6,-2 10 1-10,2-10 3 8,0 0 9-5,4 0-16-2,0 0 7 6,-1 0-4-7,4 0-12 4,-2 0 3 0,2 11 3 0,1-11 7 0,2 0-4-1,-2 0 0 1,3 11-6-1,-3-11-9 2,3 0 6-1,1 9 6 0,-1-9-3 0,2 0 0 0,3 0-3 0,-1 10 0 1,3-10-1 5,-3 0 8-9,6 10 6-1,-2-10-17 4,6 0 4 0,-2 0-3 0,2 10-11 0,4-10 17 0,0 0-16 0,2 0 3 0,-2 0-3 0,4 0 0 0,0 0 3-1,0 0 0 1,3 0 6 2,-3 0-6-3,0 0 10 1,1 0-3 0,-1 0-14 0,0 0 4 0,-1 0-4 0,-2 0 4-1,-1 0 6 2,-4 0-3-1,1 0 4 0,-1 0-4-1,-3 0 0 2,-2 0 0-1,-3 0-7 0,1 0 10 0,-2 0 4 1,-3 0-7-1,-2 0 3-2,-2 0 0 3,-1 0 1-1,-4 0 2 0,2 0-2 1,-5 0-14-2,-4 0 7 1,-15 0 3 1,21 0 0-1,-21 0 6-1,18 0 1 1,-18 0 6 2,0 0-3-4,0 0 3 3,0 0-7-2,0 0-16 1,0 0 14 0,0 0-27 0,0 0-40 1,0 0-37-1,0 0-96-1,0 0-101 1,0 0-87 1,0 0-113-1,0 0-98 0</inkml:trace>
    </iact:actionData>
  </iact:action>
  <iact:action type="add" startTime="39157">
    <iact:property name="dataType"/>
    <iact:actionData xml:id="d7">
      <inkml:trace xmlns:inkml="http://www.w3.org/2003/InkML" xml:id="stk7" contextRef="#ctx0" brushRef="#br0">10203 11872 618 0,'0'0'13'3,"0"0"33"1,0 0 30 0,0 0 18 0,0 0 11 0,0 0-26 0,0 0-28 0,0 0-11 0,0 0-5 0,0 0 8 0,0 0 6 0,0 0-3 0,0 0-5 0,0 0 0 0,0 0 17 0,0 0 16 0,0 0 13 0,0 0 5 2,0 0 5-3,0 0-9 0,0 0-19 3,0 0-18-4,0 0-7 3,0 0 5-2,0 0 1 2,17 0 6-2,-6 0-6 2,1 0-12-1,-1 0 16 0,3 0-13-1,-3 0 1 1,7 0 0 0,-2 0-6 0,4 0 34 0,0 0-3 0,2 0-15 0,3 0-10 0,2 0-23 12,0 0 2-15,3 0 13 0,-1 10-12-1,6-10-4 4,-1 0-15 4,2 0 6-4,3 0 4-4,-2 0-10 7,3 0 13-6,3 0-16 2,-1 0 6 0,1 0 13 1,1 0-26 0,-1 0 7 0,-2 0-6 0,5 0-3 1,-5 0 21-2,2 0-2 2,1 0 5-2,-1 0-12 1,-3 0-9 0,0 9 3 0,1-9 0 0,-4 0 12 0,3 0 0 0,-4 0 4 0,0 0 9-1,0 0 0 3,-3 0 6-3,3 0 3 2,-3 0-5-2,0 0 2 1,-1 0-12 0,-1 0 0 0,0 0-10 0,0 0-6 0,-4 0 13 0,0 0-4-1,0 0-5 2,0 0-1-2,-5 0-3 2,0 0-7-1,0 0 14 1,-4 0-4-2,0 0 7 1,-18 0-10 0,22 0 6 1,-22 0-2-2,18 0 2 1,-18 0 16 1,0 0-6-2,18 0 7 1,-18 0-4 0,0 0-3 0,0 0-3 1,0 0-10-2,0 0 3 1,0 0 1 0,0 0-4 0,0 0 7 1,0 0-17-2,0 0 4 1,0 0-7 0,0 0-19 1,0 0-60-2,0 0-74 1,0 0-72 0,0 0-66 0,0 0-31 0,0 0-36-1,0 0-11 2,0 0-41-1</inkml:trace>
    </iact:actionData>
  </iact:action>
  <iact:action type="add" startTime="40038">
    <iact:property name="dataType"/>
    <iact:actionData xml:id="d8">
      <inkml:trace xmlns:inkml="http://www.w3.org/2003/InkML" xml:id="stk8" contextRef="#ctx0" brushRef="#br0">15180 11884 496 0,'0'0'30'1,"0"0"16"5,0 0 21-2,0 0 23 0,0 0-1-1,0 0-5 0,0 0-3 2,0 0 10-2,0 0-30 3,0 0 9-4,0 0-5 3,0 0-21-1,0 0 21 0,0 0 21 1,0 0 14-2,0 0 7 1,0 0-9 1,0 0-27-2,0 0-16 1,0 0-12 0,0 0-9 0,0 0 9 1,17 0 7-2,-17 0 11 1,19 0-2 0,-1 0-24 0,0 0-9 0,0 0-5 1,2 0 15-2,0 0 5 2,2 0 7-1,3 0-6-1,2 0-9 1,0 0 3 0,-3 0-6 6,5 0-9-10,4 0 4 5,-1 0 2-2,1 0 10 5,3 0 5-8,1 0 5 6,3 0-1-6,0 0-9 4,2 0 6 0,-2 0-9 0,0 0 0-1,2 0 4 2,0 0-4 0,0 0 1-2,1 0 6 1,1 0-22 0,-1 0-6 0,1 0 5 0,2 0-1 0,-1 0 2 0,1 0 0 0,0 0-19 0,1 0-7 0,0 0 10 0,-3 0 4 0,3 0 9 0,-1 0-3 0,-1 0 3 0,1 0 3 0,1 0 3 0,-6 0-9 0,4 0-4 0,-2 0-5 0,1 0-1 0,-4 0 7 0,0 0-7 0,0 0 3 0,-4 0-2 1,3 0-1-2,-5 0 16 1,-2 0-6 0,0 0 3 1,-3 0 0-2,0 0-9 1,-5-5 12 0,3 5-12 0,-5 0 6 0,-4 0-10 0,0 0-3 0,-2 0 4 1,-4 0-4-3,-12 0 0 3,12 0-7-1,-12-7 20 0,0 7-3 1,0 0 9-2,0 0 1 1,0 0-14 0,0 0 1 0,0 0-7 0,0 0-10 0,0 0-23 0,0 0-41 0,0 0-54 1,0 0-74-1,0 0-97 0,0 0-62 0,0 0-52-1,0 0-55 2,0 0-58-1</inkml:trace>
    </iact:actionData>
  </iact:action>
  <iact:action type="add" startTime="42467">
    <iact:property name="dataType"/>
    <iact:actionData xml:id="d9">
      <inkml:trace xmlns:inkml="http://www.w3.org/2003/InkML" xml:id="stk9" contextRef="#ctx0" brushRef="#br0">20286 11977 608 0,'0'0'13'3,"0"0"33"1,0 0 14 0,0 7 15 0,0-7-2-1,0 0-18 2,0 0 9-2,0 0-8 2,0 0 0 0,0 0 3-2,0 0-13 1,0 0 0 0,0 0 11 0,0 0-11 0,0 0 12 0,0 0 3 0,0 0 3 0,0 0 11 1,0 0 4-2,0 0 17 1,0 0-16 0,0 0 0 0,0 0-5 0,0 0-14 0,0 0 18 0,0 0-17 2,0 0-6-3,0 0-18 1,0 0-5-1,0 0 6 1,0 0 0 0,0 0 0 1,0 0-9-1,0 0-3 0,0 0 4-1,0 0 2 2,0 0-9-1,0 0 1-1,0 0-13 2,0 0 3-2,0 0 4 1,0 0-7 0,0 0-3 0,0 0-6 0,0 0-6 0,0 0 0 0,0 0 12 1,0 0 0-2,0 0-3 1,0 0 16 0,12 0-10 0,-12 0 13 0,17 0 2 0,-17 0-8 0,15 0 0 0,-15 0-13 0,15 0 10 1,-15 0-7-1,16 0-3-1,-16 0 16 1,18 0-3 0,-7 0 3 0,-11 0 0 0,16 0 3 1,-3 0 6-2,-2 0 13 1,3 0-6 0,-3 0-13 0,0 0 7 0,5 0-10 0,-5 0 7 6,5 0 7-10,-1 0-17 7,0 0-3-6,2 0 3 6,0 0 1-6,-1 0-7 3,-1 0 0-2,3 0-7 2,3 0-3-1,-3 0 13 2,1 0-6-1,2 0-7 0,-5 0 0 0,5 0-6 1,-2 0 3-2,5 0 9 1,-5 0-12 0,3 0-3 1,1 0 12-2,1 0-2 1,-1 0 5 0,4 0-5 0,-3 0-4 0,1 0 3 0,1 0 4-1,-1 0 6 2,4 0-13-1,-3 0 3 0,-1 0-3 0,3 0 4-1,-5 0 12 2,5 0-6 0,-5 0-14-2,2 0 8 0,0 0-8 2,0 0 4-1,1 0 10 0,-1 0-10 0,4 0 0 1,-5 0 6-2,1 0 1 0,0 0-4 2,-1 0 3-1,0 0-12-1,4 0 3 2,-5 0 3-1,2 0-3-1,1 0 3 2,-2 0 13-1,-1 0-7 0,2 0-12 0,-3 0 19 1,3 0-17-2,-3 0 17 1,3 0 4 1,-3 0-17-1,0 0 0-1,1 0-4 1,-3 0 14 0,0 0-10 0,2 0 0 0,0 0-7 0,-1 0 1 0,-2 0 12 1,2 0-12-2,0 0 10 1,1 8-11 0,-3-8 0 0,3 0 17 0,-1 0-13 0,1 0 9 0,0 7-9 0,0-7 9 0,3 0 1 0,-3 0-7 0,0 0 7 0,1 0-17 0,1 0 7 0,-1 0 3-1,-1 0 3 2,3 0 4-1,1 0 2 0,-1 0-2 0,0 0-4-1,1 0 0 2,2 0-6-1,1 0 0-1,-6 0 6 2,5 0 1 1,1 0-1-2,-3 0-3-2,0 0 6 3,3 0-2-1,0 0-4-1,0 0 7 1,0 0-21 1,5 0 14-2,-5 0 4 1,3 0-8 0,1 0 4 1,-1 0-3-2,2 0-1 1,1 0 4 0,-1 0-6 0,2 0 6 0,0 0-3 1,1 0 3-1,-1 0 6-2,5 0-9 3,-3 0-4 0,2 0 11-1,0 0 6-1,1 0-10 1,-1 0 3 0,-3 0-13-1,3 0 7 2,0 9 10-1,0-9-14 0,0 0 10 0,3 0-3 0,0 8 0 0,-3-8 7 0,0 0-7 1,0 0-10-2,1 7 3 1,0-7 17-1,-1 0-13 3,0 0 13-2,0 7-7-1,3-7-10 1,0 0 11-1,-1 0-8 3,-2 7-2-3,5-7 12 2,-5 0-6-2,2 0-6 1,2 0 6 0,-1 9-7 0,-3-9 14 1,4 0-1-2,-1 0 1 1,0 6-10 0,-1-6-4 0,-2 0 10 0,5 0 4 0,-5 0 0-1,2 0-7 3,1 10-4-3,0-10-3 1,-3 0 14-1,0 0-7 2,0 8-10-1,0-8 14 0,0 0-7 0,0 0 3 0,0 0 6 0,1 0-19 0,-4 0 16 0,2 8 7 0,1-8-7 0,0 0 7 0,-6 0-17 0,6 0 1 0,1 0 6 0,-1 0-7 0,1 9 4 0,-1-9 6 0,-5 0 4 2,5 0 13-4,0 0-17 2,-1 0-6 0,-2 0-4 1,6 0 0-2,-3 0 11 1,3 0-4 0,-3 0-7 1,2 0-9-1,2 0 19-1,1 0-16 1,-3 0 19 0,4 0 11 0,-5 0-24 0,3 0 24-1,2 0-20 2,-5 0-7-1,5 0 10 0,-4 0-7 0,2 0 14 0,-1 0-4 1,1 0-6-1,2 0 9-1,-2 0-12 1,0 0 12 0,3 0-2 0,-3 0-8 0,3 0 7 1,-2 0-9-2,4 0 9 1,-2 0 1 1,0 0-8-2,-1 0 1 1,1 0 0 0,0 0-1 0,3 0 1 0,-3 0 6 0,-3 0 1 1,3 9 6-1,-3-9-7 0,3 0-6 0,-2 0-7 0,-1 0-4-1,3 0 14 0,-3 7 4 2,3-7 6-1,-3 0-7 0,3 8 0 0,1-8-3-1,-1 0-7 2,-3 0 4-1,3 0 3 0,-3 10 4 0,3-10 2 0,-1 0-9 0,-2 0-3 0,0 0 2 0,0 0 4 1,2 8 10-2,-2-8-7 1,1 0 1 0,-3 0-11 0,0 0 10 0,4 0 7 0,-6 0-10 0,1 0 4 0,2 0-11 0,0 0 4 0,-3 0-4 0,0 0 4 0,0 0 3 0,-2 0-4 0,-1 0 11 0,3 0 0 0,-4 0-1 1,3 0-6-2,-5 0-3 2,2 0 6-2,-3 0-6 1,3 0 6 0,-4 0-3 0,1 0 10-1,-1 9-7 2,-1-9-3-1,0 0-6 1,0 0-11-2,1 0 11 1,-2 0 6 0,2 0 6 0,-3 8-6-1,0-8 0 2,-3 0 3-1,3 0-3 1,0 0 4-1,-4 0-1-1,0 0-9 2,-1 0 9-2,0 0-6 1,-1 0 3 0,-1 0 3 1,1 10-3-2,-6-10 4 1,6 0-8-1,-3 0 1 2,0 0-1-1,-2 0 7-1,2 10-3 2,-2-10-3-1,0 0 3 0,-3 0-3 0,0 0 10 0,3 9-1 0,0-9-9 0,-3 0 3 0,2 0-3 0,1 0-4 0,0 0 10 0,-2 10-6 1,1-10 3-2,1 0 10 1,0 0-3 0,-1 0-1-1,-1 0-6 3,2 0 4-3,0 0 2 2,-3 0 4-1,3 0-14-1,-18 0-6 0,22 0 7 3,-2 0-10-3,-2 0 23 0,-18 0-10 2,27 0-6-1,-9 10 15 0,-18-10-19 0,24 0 20 0,-6 0-6 1,-18 0-14-1,22 0 20-1,-4 0-13 1,-18 0-1 0,22 0-2 0,-22 0-1 0,22 0 14 0,-22 0-4 0,18 0 7 0,-18 0-14 0,0 0 8 0,18 0 5 1,-18 0 8-1,0 0 13-1,0 0-24 1,0 0 21 1,0 0 0-2,0 0-7 1,0 0 13 0,0 0-23 0,0 0 3 1,0 0 7-2,0 0-7 2,0 0-2-1,0 0-8-1,0 0-6 2,0 0 6-2,0 0 4 1,0 0-14 0,0 0 7 0,0 0 0 0,0 0 7 1,0 0-7-2,0 0 0 2,0 0-10-2,0 0-7 1,0 0 24 1,0 0-14-1,0 0 10-1,0 0-3 1,0 0-10 0,0 0 14 1,0 0-11-2,0 0 0 1,0 0 17 0,0 0-13 1,0 0 9-1,0 0 5-1,0 0-11 1,0 0 6 0,0 0-12 1,0 0 9-2,0 0-3 1,0 0-7 1,0 0 17-1,0 0-7-1,0 0 4 1,0 0-3 0,0 0-8 1,0 0-2-2,0 0 9 1,0 0 7 0,0 0-13 1,0 0 6-2,0 0-16 1,0 0 6 0,0 0 10 1,0 0-6-2,0 0 10 1,0 0-4 0,0 0-10 0,0 0 4 1,0 0 9-2,0 0-2 1,0 0-4 0,0 0 3 2,0 0-13-4,0 0 10 3,0 0 4-1,0 0-4 0,0 0-7-1,0 0-10 1,0 0-6 0,0 0-24 1,0 0-52-1,0 0-74 0,0 0-73-1,0 0-113 2,0 0-85-1,0 0-99 0,0 0-144-1</inkml:trace>
    </iact:actionData>
  </iact:action>
</iact:action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478DC2-42D4-4DD1-ABEC-E1D780B57A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11272BF-3F0B-4D85-9E13-22213BC566C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A40C9-4745-41B6-9B62-4BB7C5A0CF8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C311FC5-27FA-458F-BC5C-0B62DBE7F9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9E1794-F726-44EF-BB3C-0FCF7D00C43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85310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5BEB23-712B-4B78-92C4-69DC62E6E6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A756CE8-8039-41BE-B6FC-5B55622F70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0808745-2FCC-482B-9887-BB84C178E52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10D2137-CEFD-41FA-B511-F3D125CFF6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95A6A1B-9FEF-4A7A-A261-7A139BBDB8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8149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19A43A-42F2-4E7F-A432-8E413D8CE3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C150848-F6F2-4A13-A4C0-F34C3218CE7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07B46CA-5BA1-417C-AC07-565D9EF942B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AAB38B-BCEA-4E60-B985-265F4A33BC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2E5116E-5E84-4ECF-8592-11970CCD710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43906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CB8B34-1C2C-44E1-ACD8-13662D8D2A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822529-DAAF-424D-866E-105336F406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209A80B-4257-4981-9FAF-F37B24F5371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17071F5-28EE-4167-80DB-5B35CC269A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B98FE8-D702-4B1D-9981-E07A72576E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2AD89E2-70B0-40CD-957E-C57B1051D2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7912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8A09BB-36FC-4C4C-BFC7-DFE54E015A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24B181D-A52D-45A2-B480-EFC4AE4076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AF01C98-83B9-4988-9899-8A55A61C248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6E19076-685A-4077-9CE4-6A8DAFBAE3B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7667DA-2C31-4977-A4A3-AA64D1969466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47B82DE-7834-4FCD-9438-51148BE969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CE473F-AFE7-4FA3-A036-0ADEF5A9D18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ADB6200-5BBE-4242-AEDD-3105C81716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796434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F9549-D92A-4AD8-9884-E5868FD273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1BACA8B-3D17-443A-AD73-2B4645CFBD9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0EBEA2EB-68C4-49D1-88B1-F7128E1EB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D73C27B-D643-449E-ABF2-73A1EE119F6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20128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BA15E05-F435-40A9-BFEE-08C8FDCEB3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DF4CD4C3-BFC1-4C9A-B11B-D9B3512E54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582E4D-7D8A-4FA9-9D3B-C41830010D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045543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6D5A76-0CA9-4086-ABEB-BC9FF47CCC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DC55DA-4B85-4203-BAAE-ACE0A613A5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C2171D4-A2B5-4F19-95EE-DCB3000F847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D54BA6-1E0D-4C44-A705-3527805A22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9BF5BCE-BC9E-4142-8AFF-AB7ED7B422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411E86E-3535-4846-9445-FCC58DE739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035581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0E7039-7477-45B6-B161-DB71952CD5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22E9437-FAEE-44A3-B104-3218C34BFA6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20245AB-A175-4FA0-8A0E-EC4EA23B133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F784441-BF83-4697-96E6-93728C9BA9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E2F4E48-E72C-4867-9775-E319C065A61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20BCF74-80CB-4305-8193-8B114D7993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4407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23A75A0-810E-4085-9D67-D0DA62B54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3BE7F22-DCFC-480A-A92B-5D68FC17922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7B6165-4F0F-474F-9919-657548711E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B7C1CE-32B1-4C3E-9BF9-C28345D341E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CC9A322-C5B0-4648-ADEF-6F3526ECE2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2209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7F4BE47-32F3-45E3-88B7-66137C05E25D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99E367C-E47B-4E9A-8D3C-A34441C9A00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61A7513-08F2-4047-A6D6-3A81BC5AF97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271E811-BC23-44E7-B974-21663581F6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B82A27D-581B-4A71-A5AB-3A2656B1461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85682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89BDB47-955C-472E-9337-B737D01D18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1E5F03-3ED4-4F1B-95F6-8CBB59B254A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DE26F2E-F987-471E-992C-8E42E36DBC1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BE5EE4C-4055-46EA-A3B8-3E6503CCCDAE}" type="datetimeFigureOut">
              <a:rPr lang="en-GB" smtClean="0"/>
              <a:t>28/02/2021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68C0FFA-CE85-4DC1-8630-D60BCD5FE83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CA9B3FB-23C7-435D-AFB9-7EE1D9D3E9A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2AFA7E-0CF9-4BFB-B194-FB65BE140F1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38666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microsoft.com/office/2011/relationships/inkAction" Target="../ink/inkAction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6.png"/><Relationship Id="rId5" Type="http://schemas.microsoft.com/office/2011/relationships/inkAction" Target="../ink/inkAction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8.png"/><Relationship Id="rId5" Type="http://schemas.microsoft.com/office/2011/relationships/inkAction" Target="../ink/inkAction3.xml"/><Relationship Id="rId4" Type="http://schemas.openxmlformats.org/officeDocument/2006/relationships/image" Target="../media/image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10.png"/><Relationship Id="rId5" Type="http://schemas.microsoft.com/office/2011/relationships/inkAction" Target="../ink/inkAction4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12.png"/><Relationship Id="rId5" Type="http://schemas.microsoft.com/office/2011/relationships/inkAction" Target="../ink/inkAction5.xml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14.png"/><Relationship Id="rId5" Type="http://schemas.microsoft.com/office/2011/relationships/inkAction" Target="../ink/inkAction6.xml"/><Relationship Id="rId4" Type="http://schemas.openxmlformats.org/officeDocument/2006/relationships/image" Target="../media/image1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7" Type="http://schemas.openxmlformats.org/officeDocument/2006/relationships/image" Target="../media/image2.png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16.png"/><Relationship Id="rId5" Type="http://schemas.microsoft.com/office/2011/relationships/inkAction" Target="../ink/inkAction7.xml"/><Relationship Id="rId4" Type="http://schemas.openxmlformats.org/officeDocument/2006/relationships/image" Target="../media/image1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5" Type="http://schemas.openxmlformats.org/officeDocument/2006/relationships/image" Target="../media/image2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5" Type="http://schemas.openxmlformats.org/officeDocument/2006/relationships/image" Target="../media/image2.png"/><Relationship Id="rId4" Type="http://schemas.openxmlformats.org/officeDocument/2006/relationships/image" Target="../media/image18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1.m4a"/><Relationship Id="rId1" Type="http://schemas.microsoft.com/office/2007/relationships/media" Target="../media/media11.m4a"/><Relationship Id="rId5" Type="http://schemas.openxmlformats.org/officeDocument/2006/relationships/image" Target="../media/image2.png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2.m4a"/><Relationship Id="rId1" Type="http://schemas.microsoft.com/office/2007/relationships/media" Target="../media/media12.m4a"/><Relationship Id="rId5" Type="http://schemas.openxmlformats.org/officeDocument/2006/relationships/image" Target="../media/image2.png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3.m4a"/><Relationship Id="rId1" Type="http://schemas.microsoft.com/office/2007/relationships/media" Target="../media/media13.m4a"/><Relationship Id="rId5" Type="http://schemas.openxmlformats.org/officeDocument/2006/relationships/image" Target="../media/image2.png"/><Relationship Id="rId4" Type="http://schemas.openxmlformats.org/officeDocument/2006/relationships/image" Target="../media/image21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4.m4a"/><Relationship Id="rId1" Type="http://schemas.microsoft.com/office/2007/relationships/media" Target="../media/media14.m4a"/><Relationship Id="rId5" Type="http://schemas.openxmlformats.org/officeDocument/2006/relationships/image" Target="../media/image2.png"/><Relationship Id="rId4" Type="http://schemas.openxmlformats.org/officeDocument/2006/relationships/image" Target="../media/image22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5.m4a"/><Relationship Id="rId1" Type="http://schemas.microsoft.com/office/2007/relationships/media" Target="../media/media15.m4a"/><Relationship Id="rId5" Type="http://schemas.openxmlformats.org/officeDocument/2006/relationships/image" Target="../media/image2.png"/><Relationship Id="rId4" Type="http://schemas.openxmlformats.org/officeDocument/2006/relationships/image" Target="../media/image23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6.m4a"/><Relationship Id="rId1" Type="http://schemas.microsoft.com/office/2007/relationships/media" Target="../media/media16.m4a"/><Relationship Id="rId5" Type="http://schemas.openxmlformats.org/officeDocument/2006/relationships/image" Target="../media/image2.png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7.m4a"/><Relationship Id="rId1" Type="http://schemas.microsoft.com/office/2007/relationships/media" Target="../media/media17.m4a"/><Relationship Id="rId5" Type="http://schemas.openxmlformats.org/officeDocument/2006/relationships/image" Target="../media/image2.png"/><Relationship Id="rId4" Type="http://schemas.openxmlformats.org/officeDocument/2006/relationships/image" Target="../media/image2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8.m4a"/><Relationship Id="rId1" Type="http://schemas.microsoft.com/office/2007/relationships/media" Target="../media/media18.m4a"/><Relationship Id="rId5" Type="http://schemas.openxmlformats.org/officeDocument/2006/relationships/image" Target="../media/image2.png"/><Relationship Id="rId4" Type="http://schemas.openxmlformats.org/officeDocument/2006/relationships/image" Target="../media/image26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9.m4a"/><Relationship Id="rId1" Type="http://schemas.microsoft.com/office/2007/relationships/media" Target="../media/media19.m4a"/><Relationship Id="rId5" Type="http://schemas.openxmlformats.org/officeDocument/2006/relationships/image" Target="../media/image2.png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0.m4a"/><Relationship Id="rId1" Type="http://schemas.microsoft.com/office/2007/relationships/media" Target="../media/media20.m4a"/><Relationship Id="rId5" Type="http://schemas.openxmlformats.org/officeDocument/2006/relationships/image" Target="../media/image2.png"/><Relationship Id="rId4" Type="http://schemas.openxmlformats.org/officeDocument/2006/relationships/image" Target="../media/image28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21.m4a"/><Relationship Id="rId1" Type="http://schemas.microsoft.com/office/2007/relationships/media" Target="../media/media21.m4a"/><Relationship Id="rId5" Type="http://schemas.openxmlformats.org/officeDocument/2006/relationships/image" Target="../media/image2.png"/><Relationship Id="rId4" Type="http://schemas.openxmlformats.org/officeDocument/2006/relationships/image" Target="../media/image2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9C3DCA9C-725F-4176-971A-A725416ECBB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0158"/>
            <a:ext cx="12192000" cy="6737684"/>
          </a:xfrm>
          <a:prstGeom prst="rect">
            <a:avLst/>
          </a:prstGeom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9984C211-1B21-437F-9790-28BCA597ED0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1424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4358"/>
    </mc:Choice>
    <mc:Fallback xmlns="">
      <p:transition spd="slow" advTm="2435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D6A9CCED-7FDD-42D2-9810-827F88A377C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530"/>
            <a:ext cx="12192000" cy="6758940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3DE902EF-38B3-4DEE-B058-F6059E257AB5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462240" y="4694400"/>
              <a:ext cx="11378160" cy="13932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3DE902EF-38B3-4DEE-B058-F6059E257AB5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52880" y="4685040"/>
                <a:ext cx="11396880" cy="15804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2C7005AD-A4F3-4670-9681-4816095F075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35896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5565"/>
    </mc:Choice>
    <mc:Fallback xmlns="">
      <p:transition spd="slow" advTm="2556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165827B-52D9-4BAA-9E5B-6913512FADF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5547"/>
            <a:ext cx="12192000" cy="6786905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5" name="Ink 4">
                <a:extLst>
                  <a:ext uri="{FF2B5EF4-FFF2-40B4-BE49-F238E27FC236}">
                    <a16:creationId xmlns:a16="http://schemas.microsoft.com/office/drawing/2014/main" id="{C074CDF7-2F49-4C9F-B6E7-928AB3D9EFFE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96880" y="4665600"/>
              <a:ext cx="11181960" cy="195480"/>
            </p14:xfrm>
          </p:contentPart>
        </mc:Choice>
        <mc:Fallback xmlns="">
          <p:pic>
            <p:nvPicPr>
              <p:cNvPr id="5" name="Ink 4">
                <a:extLst>
                  <a:ext uri="{FF2B5EF4-FFF2-40B4-BE49-F238E27FC236}">
                    <a16:creationId xmlns:a16="http://schemas.microsoft.com/office/drawing/2014/main" id="{C074CDF7-2F49-4C9F-B6E7-928AB3D9EFFE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587520" y="4656240"/>
                <a:ext cx="11200680" cy="214200"/>
              </a:xfrm>
              <a:prstGeom prst="rect">
                <a:avLst/>
              </a:prstGeom>
            </p:spPr>
          </p:pic>
        </mc:Fallback>
      </mc:AlternateContent>
      <p:pic>
        <p:nvPicPr>
          <p:cNvPr id="6" name="Audio 5">
            <a:hlinkClick r:id="" action="ppaction://media"/>
            <a:extLst>
              <a:ext uri="{FF2B5EF4-FFF2-40B4-BE49-F238E27FC236}">
                <a16:creationId xmlns:a16="http://schemas.microsoft.com/office/drawing/2014/main" id="{53FF8F9F-2C2E-4257-9F54-AFC6FE55F2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2389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7130"/>
    </mc:Choice>
    <mc:Fallback xmlns="">
      <p:transition spd="slow" advTm="2713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E45756D-A187-47E8-9916-E9954C167D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1229"/>
            <a:ext cx="12192000" cy="6755542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3" name="Ink 2">
                <a:extLst>
                  <a:ext uri="{FF2B5EF4-FFF2-40B4-BE49-F238E27FC236}">
                    <a16:creationId xmlns:a16="http://schemas.microsoft.com/office/drawing/2014/main" id="{026F24BD-BD6F-4558-8FB3-DC274F7C9A99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502920" y="4705920"/>
              <a:ext cx="11373480" cy="222120"/>
            </p14:xfrm>
          </p:contentPart>
        </mc:Choice>
        <mc:Fallback xmlns="">
          <p:pic>
            <p:nvPicPr>
              <p:cNvPr id="3" name="Ink 2">
                <a:extLst>
                  <a:ext uri="{FF2B5EF4-FFF2-40B4-BE49-F238E27FC236}">
                    <a16:creationId xmlns:a16="http://schemas.microsoft.com/office/drawing/2014/main" id="{026F24BD-BD6F-4558-8FB3-DC274F7C9A99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493560" y="4696560"/>
                <a:ext cx="11392200" cy="24084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5F56858B-3C8E-43D4-8EF2-BD9EAB5C1FA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4588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9344"/>
    </mc:Choice>
    <mc:Fallback xmlns="">
      <p:transition spd="slow" advTm="2934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240D9C0-B95B-45E3-9F45-392BCC0AF44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7671"/>
            <a:ext cx="12192000" cy="6782658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4" name="Ink 3">
                <a:extLst>
                  <a:ext uri="{FF2B5EF4-FFF2-40B4-BE49-F238E27FC236}">
                    <a16:creationId xmlns:a16="http://schemas.microsoft.com/office/drawing/2014/main" id="{B8258E86-E0F9-4726-87B0-53E3A571AE9B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3704400" y="4809240"/>
              <a:ext cx="2515680" cy="81000"/>
            </p14:xfrm>
          </p:contentPart>
        </mc:Choice>
        <mc:Fallback xmlns="">
          <p:pic>
            <p:nvPicPr>
              <p:cNvPr id="4" name="Ink 3">
                <a:extLst>
                  <a:ext uri="{FF2B5EF4-FFF2-40B4-BE49-F238E27FC236}">
                    <a16:creationId xmlns:a16="http://schemas.microsoft.com/office/drawing/2014/main" id="{B8258E86-E0F9-4726-87B0-53E3A571AE9B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3695040" y="4799880"/>
                <a:ext cx="2534400" cy="99720"/>
              </a:xfrm>
              <a:prstGeom prst="rect">
                <a:avLst/>
              </a:prstGeom>
            </p:spPr>
          </p:pic>
        </mc:Fallback>
      </mc:AlternateContent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B3D128C3-233B-48CE-A3E8-BC6DFB02F8F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08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660"/>
    </mc:Choice>
    <mc:Fallback xmlns="">
      <p:transition spd="slow" advTm="1466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58D68F61-56D6-4D28-94E9-83EADD5B498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5689"/>
            <a:ext cx="12192000" cy="6726621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6" name="Ink 5">
                <a:extLst>
                  <a:ext uri="{FF2B5EF4-FFF2-40B4-BE49-F238E27FC236}">
                    <a16:creationId xmlns:a16="http://schemas.microsoft.com/office/drawing/2014/main" id="{202AD8E5-CDFB-4B3F-AB31-0364CD5AB264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620800" y="5054760"/>
              <a:ext cx="6876360" cy="277920"/>
            </p14:xfrm>
          </p:contentPart>
        </mc:Choice>
        <mc:Fallback xmlns="">
          <p:pic>
            <p:nvPicPr>
              <p:cNvPr id="6" name="Ink 5">
                <a:extLst>
                  <a:ext uri="{FF2B5EF4-FFF2-40B4-BE49-F238E27FC236}">
                    <a16:creationId xmlns:a16="http://schemas.microsoft.com/office/drawing/2014/main" id="{202AD8E5-CDFB-4B3F-AB31-0364CD5AB264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611440" y="5045400"/>
                <a:ext cx="6895080" cy="296640"/>
              </a:xfrm>
              <a:prstGeom prst="rect">
                <a:avLst/>
              </a:prstGeom>
            </p:spPr>
          </p:pic>
        </mc:Fallback>
      </mc:AlternateContent>
      <p:pic>
        <p:nvPicPr>
          <p:cNvPr id="7" name="Audio 6">
            <a:hlinkClick r:id="" action="ppaction://media"/>
            <a:extLst>
              <a:ext uri="{FF2B5EF4-FFF2-40B4-BE49-F238E27FC236}">
                <a16:creationId xmlns:a16="http://schemas.microsoft.com/office/drawing/2014/main" id="{6069E530-CCB8-430B-AD3D-C3E2BE0C900F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92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1473"/>
    </mc:Choice>
    <mc:Fallback xmlns="">
      <p:transition spd="slow" advTm="2147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E627B46-2A1F-40DC-BDD8-E262A460026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106"/>
            <a:ext cx="12192000" cy="6753787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03B56E1F-E4F5-480D-95E0-C1463C4B345D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2881440" y="4914720"/>
              <a:ext cx="7143840" cy="21276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03B56E1F-E4F5-480D-95E0-C1463C4B345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2872080" y="4905360"/>
                <a:ext cx="7162560" cy="23148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A78AA96-F08A-4CFA-B843-14DC500A11E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240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715"/>
    </mc:Choice>
    <mc:Fallback xmlns="">
      <p:transition spd="slow" advTm="1871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E400B31-1CC0-4CB4-9C7B-5A9BAB90F74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402"/>
            <a:ext cx="12192000" cy="6757196"/>
          </a:xfrm>
          <a:prstGeom prst="rect">
            <a:avLst/>
          </a:prstGeom>
        </p:spPr>
      </p:pic>
      <mc:AlternateContent xmlns:mc="http://schemas.openxmlformats.org/markup-compatibility/2006" xmlns:p14="http://schemas.microsoft.com/office/powerpoint/2010/main" xmlns:iact="http://schemas.microsoft.com/office/powerpoint/2014/inkAction">
        <mc:Choice Requires="p14 iact">
          <p:contentPart p14:bwMode="auto" r:id="rId5">
            <p14:nvContentPartPr>
              <p14:cNvPr id="2" name="Ink 1">
                <a:extLst>
                  <a:ext uri="{FF2B5EF4-FFF2-40B4-BE49-F238E27FC236}">
                    <a16:creationId xmlns:a16="http://schemas.microsoft.com/office/drawing/2014/main" id="{B5F4A4EC-7508-4EDA-A97C-C4570593BACF}"/>
                  </a:ext>
                </a:extLst>
              </p14:cNvPr>
              <p14:cNvContentPartPr/>
              <p14:nvPr>
                <p:extLst>
                  <p:ext uri="{42D2F446-02D8-4167-A562-619A0277C38B}">
                    <p15:isNarration xmlns:p15="http://schemas.microsoft.com/office/powerpoint/2012/main" val="1"/>
                  </p:ext>
                </p:extLst>
              </p14:nvPr>
            </p14:nvContentPartPr>
            <p14:xfrm>
              <a:off x="1841040" y="1920240"/>
              <a:ext cx="9086400" cy="2630880"/>
            </p14:xfrm>
          </p:contentPart>
        </mc:Choice>
        <mc:Fallback xmlns="">
          <p:pic>
            <p:nvPicPr>
              <p:cNvPr id="2" name="Ink 1">
                <a:extLst>
                  <a:ext uri="{FF2B5EF4-FFF2-40B4-BE49-F238E27FC236}">
                    <a16:creationId xmlns:a16="http://schemas.microsoft.com/office/drawing/2014/main" id="{B5F4A4EC-7508-4EDA-A97C-C4570593BAC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6"/>
              <a:stretch>
                <a:fillRect/>
              </a:stretch>
            </p:blipFill>
            <p:spPr>
              <a:xfrm>
                <a:off x="1831680" y="1910880"/>
                <a:ext cx="9105120" cy="2649600"/>
              </a:xfrm>
              <a:prstGeom prst="rect">
                <a:avLst/>
              </a:prstGeom>
            </p:spPr>
          </p:pic>
        </mc:Fallback>
      </mc:AlternateContent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4C8E68CE-5C61-4547-9936-2644CF14DC5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3683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2397"/>
    </mc:Choice>
    <mc:Fallback xmlns="">
      <p:transition spd="slow" advTm="5239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5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cmd type="call" cmd="playFrom(0.0)">
                                      <p:cBhvr>
                                        <p:cTn id="9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D1632D2-95CF-432A-9B9C-6136EE2B9CF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3181"/>
            <a:ext cx="12192000" cy="677163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D7C5B27-42E6-4071-AA5E-203721DF580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204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77"/>
    </mc:Choice>
    <mc:Fallback xmlns="">
      <p:transition spd="slow" advTm="14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89124CC-8BE3-4D5F-8B1E-825B0311452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5300"/>
            <a:ext cx="12192000" cy="6767399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36E4EFCA-1513-4DED-A79B-D0EC7F73FE81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40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10"/>
    </mc:Choice>
    <mc:Fallback xmlns="">
      <p:transition spd="slow" advTm="331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0CC5254C-53DC-4AA6-B82C-36BED7CA7F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4C30EA53-2A50-4855-BE6C-1524B6233512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2353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578"/>
    </mc:Choice>
    <mc:Fallback xmlns="">
      <p:transition spd="slow" advTm="35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6DB2EC8-922B-4212-A9B3-DB95EDBEA2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6478"/>
            <a:ext cx="12192000" cy="6725043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A3F0F7BE-FCD1-4433-8924-B7B8217C0D8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431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77"/>
    </mc:Choice>
    <mc:Fallback xmlns="">
      <p:transition spd="slow" advTm="337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6C168E53-8C2C-4F32-82FC-8D26F7665EF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2758"/>
            <a:ext cx="12192000" cy="677248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129170E-2499-4E11-B449-08BCAFCF2A54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5403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49"/>
    </mc:Choice>
    <mc:Fallback xmlns="">
      <p:transition spd="slow" advTm="304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F0646463-6C76-484E-840E-6004CE4608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4633"/>
            <a:ext cx="12192000" cy="6748734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D797C8D2-329F-485F-8AB9-F21DFB683169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230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66"/>
    </mc:Choice>
    <mc:Fallback xmlns="">
      <p:transition spd="slow" advTm="376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C53B282D-EE33-4339-8404-B262920ADA8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7416"/>
            <a:ext cx="12192000" cy="676316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4E8BC80-A112-456B-9891-9662AA85122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388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22"/>
    </mc:Choice>
    <mc:Fallback xmlns="">
      <p:transition spd="slow" advTm="38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74F8531-81C8-44A1-8535-4E82B55D971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2930"/>
            <a:ext cx="12192000" cy="67521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98926EFF-D75D-498E-A0E2-311945913FC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391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651"/>
    </mc:Choice>
    <mc:Fallback xmlns="">
      <p:transition spd="slow" advTm="36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1A98B266-2C88-4434-8AB0-92C6F70EE3D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3340"/>
            <a:ext cx="12192000" cy="675132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6D200935-BDF9-4B2A-A695-89024BF3F54B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073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819"/>
    </mc:Choice>
    <mc:Fallback xmlns="">
      <p:transition spd="slow" advTm="3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B4A1C675-47E7-4641-8586-824B10C56ED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8506"/>
            <a:ext cx="12192000" cy="6780987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8E8851C3-646A-4886-8441-AA2B6C811D0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57682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39"/>
    </mc:Choice>
    <mc:Fallback xmlns="">
      <p:transition spd="slow" advTm="373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1D508B6-90E7-4446-885B-71A3A6A7DEE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6580"/>
            <a:ext cx="12192000" cy="676484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738E874F-ABB1-42AE-93AE-E979BB969B7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448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47"/>
    </mc:Choice>
    <mc:Fallback xmlns="">
      <p:transition spd="slow" advTm="3447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33EBD9D4-4F84-445D-A339-AF81C9E0D13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9944"/>
            <a:ext cx="12192000" cy="6758112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282CAEF1-070B-495E-B1AF-AB578CFEBA9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007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463"/>
    </mc:Choice>
    <mc:Fallback xmlns="">
      <p:transition spd="slow" advTm="3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20B1FBC6-2667-4336-B09F-B7A9BDD65AE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8450"/>
            <a:ext cx="12192000" cy="6741100"/>
          </a:xfrm>
          <a:prstGeom prst="rect">
            <a:avLst/>
          </a:prstGeom>
        </p:spPr>
      </p:pic>
      <p:pic>
        <p:nvPicPr>
          <p:cNvPr id="3" name="Audio 2">
            <a:hlinkClick r:id="" action="ppaction://media"/>
            <a:extLst>
              <a:ext uri="{FF2B5EF4-FFF2-40B4-BE49-F238E27FC236}">
                <a16:creationId xmlns:a16="http://schemas.microsoft.com/office/drawing/2014/main" id="{545023F5-24BB-4B79-8AB2-04548852661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11488738" y="6154738"/>
            <a:ext cx="487362" cy="487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01914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340"/>
    </mc:Choice>
    <mc:Fallback xmlns="">
      <p:transition spd="slow" advTm="334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21</Slides>
  <Notes>0</Notes>
  <HiddenSlides>0</HiddenSlides>
  <MMClips>21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5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Isabelle Pitman</dc:creator>
  <cp:lastModifiedBy>Isabelle Pitman</cp:lastModifiedBy>
  <cp:revision>1</cp:revision>
  <dcterms:created xsi:type="dcterms:W3CDTF">2021-02-28T13:14:24Z</dcterms:created>
  <dcterms:modified xsi:type="dcterms:W3CDTF">2021-02-28T13:14:59Z</dcterms:modified>
</cp:coreProperties>
</file>